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3.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5.xml" ContentType="application/vnd.openxmlformats-officedocument.theme+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theme/theme6.xml" ContentType="application/vnd.openxmlformats-officedocument.theme+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theme/theme7.xml" ContentType="application/vnd.openxmlformats-officedocument.theme+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theme/theme8.xml" ContentType="application/vnd.openxmlformats-officedocument.theme+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theme/theme9.xml" ContentType="application/vnd.openxmlformats-officedocument.theme+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theme/theme10.xml" ContentType="application/vnd.openxmlformats-officedocument.theme+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theme/theme11.xml" ContentType="application/vnd.openxmlformats-officedocument.theme+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theme/theme12.xml" ContentType="application/vnd.openxmlformats-officedocument.theme+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theme/theme13.xml" ContentType="application/vnd.openxmlformats-officedocument.theme+xml"/>
  <Override PartName="/ppt/theme/theme1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40.xml" ContentType="application/vnd.openxmlformats-officedocument.presentationml.tags+xml"/>
  <Override PartName="/ppt/notesSlides/notesSlide19.xml" ContentType="application/vnd.openxmlformats-officedocument.presentationml.notesSlide+xml"/>
  <Override PartName="/ppt/tags/tag41.xml" ContentType="application/vnd.openxmlformats-officedocument.presentationml.tags+xml"/>
  <Override PartName="/ppt/notesSlides/notesSlide20.xml" ContentType="application/vnd.openxmlformats-officedocument.presentationml.notesSlide+xml"/>
  <Override PartName="/ppt/tags/tag42.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2" r:id="rId4"/>
    <p:sldMasterId id="2147483716" r:id="rId5"/>
    <p:sldMasterId id="2147483737" r:id="rId6"/>
    <p:sldMasterId id="2147483763" r:id="rId7"/>
    <p:sldMasterId id="2147483819" r:id="rId8"/>
    <p:sldMasterId id="2147483838" r:id="rId9"/>
    <p:sldMasterId id="2147483876" r:id="rId10"/>
    <p:sldMasterId id="2147483921" r:id="rId11"/>
    <p:sldMasterId id="2147483982" r:id="rId12"/>
    <p:sldMasterId id="2147484026" r:id="rId13"/>
    <p:sldMasterId id="2147484159" r:id="rId14"/>
    <p:sldMasterId id="2147484190" r:id="rId15"/>
    <p:sldMasterId id="2147484202" r:id="rId16"/>
  </p:sldMasterIdLst>
  <p:notesMasterIdLst>
    <p:notesMasterId r:id="rId85"/>
  </p:notesMasterIdLst>
  <p:sldIdLst>
    <p:sldId id="490" r:id="rId17"/>
    <p:sldId id="580" r:id="rId18"/>
    <p:sldId id="1774" r:id="rId19"/>
    <p:sldId id="1768" r:id="rId20"/>
    <p:sldId id="489" r:id="rId21"/>
    <p:sldId id="2350" r:id="rId22"/>
    <p:sldId id="1773" r:id="rId23"/>
    <p:sldId id="2346" r:id="rId24"/>
    <p:sldId id="2354" r:id="rId25"/>
    <p:sldId id="2393" r:id="rId26"/>
    <p:sldId id="2370" r:id="rId27"/>
    <p:sldId id="2371" r:id="rId28"/>
    <p:sldId id="2372" r:id="rId29"/>
    <p:sldId id="2373" r:id="rId30"/>
    <p:sldId id="2347" r:id="rId31"/>
    <p:sldId id="2355" r:id="rId32"/>
    <p:sldId id="2384" r:id="rId33"/>
    <p:sldId id="2385" r:id="rId34"/>
    <p:sldId id="2386" r:id="rId35"/>
    <p:sldId id="2387" r:id="rId36"/>
    <p:sldId id="2348" r:id="rId37"/>
    <p:sldId id="2352" r:id="rId38"/>
    <p:sldId id="2325" r:id="rId39"/>
    <p:sldId id="2326" r:id="rId40"/>
    <p:sldId id="2329" r:id="rId41"/>
    <p:sldId id="2318" r:id="rId42"/>
    <p:sldId id="2353" r:id="rId43"/>
    <p:sldId id="2394" r:id="rId44"/>
    <p:sldId id="2351" r:id="rId45"/>
    <p:sldId id="2356" r:id="rId46"/>
    <p:sldId id="2383" r:id="rId47"/>
    <p:sldId id="260" r:id="rId48"/>
    <p:sldId id="2357" r:id="rId49"/>
    <p:sldId id="2358" r:id="rId50"/>
    <p:sldId id="256" r:id="rId51"/>
    <p:sldId id="2020" r:id="rId52"/>
    <p:sldId id="2360" r:id="rId53"/>
    <p:sldId id="2361" r:id="rId54"/>
    <p:sldId id="2362" r:id="rId55"/>
    <p:sldId id="2021" r:id="rId56"/>
    <p:sldId id="2022" r:id="rId57"/>
    <p:sldId id="2359" r:id="rId58"/>
    <p:sldId id="2363" r:id="rId59"/>
    <p:sldId id="2365" r:id="rId60"/>
    <p:sldId id="257" r:id="rId61"/>
    <p:sldId id="258" r:id="rId62"/>
    <p:sldId id="259" r:id="rId63"/>
    <p:sldId id="2364" r:id="rId64"/>
    <p:sldId id="2366" r:id="rId65"/>
    <p:sldId id="2368" r:id="rId66"/>
    <p:sldId id="2367" r:id="rId67"/>
    <p:sldId id="2388" r:id="rId68"/>
    <p:sldId id="2390" r:id="rId69"/>
    <p:sldId id="2391" r:id="rId70"/>
    <p:sldId id="2392" r:id="rId71"/>
    <p:sldId id="2389" r:id="rId72"/>
    <p:sldId id="1861" r:id="rId73"/>
    <p:sldId id="2382" r:id="rId74"/>
    <p:sldId id="2369" r:id="rId75"/>
    <p:sldId id="1954" r:id="rId76"/>
    <p:sldId id="2374" r:id="rId77"/>
    <p:sldId id="2375" r:id="rId78"/>
    <p:sldId id="2377" r:id="rId79"/>
    <p:sldId id="2378" r:id="rId80"/>
    <p:sldId id="2379" r:id="rId81"/>
    <p:sldId id="2380" r:id="rId82"/>
    <p:sldId id="2381" r:id="rId83"/>
    <p:sldId id="2024" r:id="rId8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00B0F0"/>
    <a:srgbClr val="FFE2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94E066-D647-49EA-8C99-F9C713E4A847}" v="3" dt="2019-12-16T10:13:23.389"/>
    <p1510:client id="{A77413BB-B588-B64E-844C-74F2D23FD044}" v="66" dt="2019-12-18T11:16:05.2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1"/>
  </p:normalViewPr>
  <p:slideViewPr>
    <p:cSldViewPr snapToGrid="0" snapToObjects="1">
      <p:cViewPr varScale="1">
        <p:scale>
          <a:sx n="101" d="100"/>
          <a:sy n="101" d="100"/>
        </p:scale>
        <p:origin x="90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0.xml"/><Relationship Id="rId21" Type="http://schemas.openxmlformats.org/officeDocument/2006/relationships/slide" Target="slides/slide5.xml"/><Relationship Id="rId42" Type="http://schemas.openxmlformats.org/officeDocument/2006/relationships/slide" Target="slides/slide26.xml"/><Relationship Id="rId47" Type="http://schemas.openxmlformats.org/officeDocument/2006/relationships/slide" Target="slides/slide31.xml"/><Relationship Id="rId63" Type="http://schemas.openxmlformats.org/officeDocument/2006/relationships/slide" Target="slides/slide47.xml"/><Relationship Id="rId68" Type="http://schemas.openxmlformats.org/officeDocument/2006/relationships/slide" Target="slides/slide52.xml"/><Relationship Id="rId84" Type="http://schemas.openxmlformats.org/officeDocument/2006/relationships/slide" Target="slides/slide68.xml"/><Relationship Id="rId89" Type="http://schemas.openxmlformats.org/officeDocument/2006/relationships/tableStyles" Target="tableStyles.xml"/><Relationship Id="rId16" Type="http://schemas.openxmlformats.org/officeDocument/2006/relationships/slideMaster" Target="slideMasters/slideMaster13.xml"/><Relationship Id="rId11" Type="http://schemas.openxmlformats.org/officeDocument/2006/relationships/slideMaster" Target="slideMasters/slideMaster8.xml"/><Relationship Id="rId32" Type="http://schemas.openxmlformats.org/officeDocument/2006/relationships/slide" Target="slides/slide16.xml"/><Relationship Id="rId37" Type="http://schemas.openxmlformats.org/officeDocument/2006/relationships/slide" Target="slides/slide21.xml"/><Relationship Id="rId53" Type="http://schemas.openxmlformats.org/officeDocument/2006/relationships/slide" Target="slides/slide37.xml"/><Relationship Id="rId58" Type="http://schemas.openxmlformats.org/officeDocument/2006/relationships/slide" Target="slides/slide42.xml"/><Relationship Id="rId74" Type="http://schemas.openxmlformats.org/officeDocument/2006/relationships/slide" Target="slides/slide58.xml"/><Relationship Id="rId79" Type="http://schemas.openxmlformats.org/officeDocument/2006/relationships/slide" Target="slides/slide63.xml"/><Relationship Id="rId5" Type="http://schemas.openxmlformats.org/officeDocument/2006/relationships/slideMaster" Target="slideMasters/slideMaster2.xml"/><Relationship Id="rId90" Type="http://schemas.microsoft.com/office/2015/10/relationships/revisionInfo" Target="revisionInfo.xml"/><Relationship Id="rId14" Type="http://schemas.openxmlformats.org/officeDocument/2006/relationships/slideMaster" Target="slideMasters/slideMaster11.xml"/><Relationship Id="rId22" Type="http://schemas.openxmlformats.org/officeDocument/2006/relationships/slide" Target="slides/slide6.xml"/><Relationship Id="rId27" Type="http://schemas.openxmlformats.org/officeDocument/2006/relationships/slide" Target="slides/slide11.xml"/><Relationship Id="rId30" Type="http://schemas.openxmlformats.org/officeDocument/2006/relationships/slide" Target="slides/slide14.xml"/><Relationship Id="rId35" Type="http://schemas.openxmlformats.org/officeDocument/2006/relationships/slide" Target="slides/slide19.xml"/><Relationship Id="rId43" Type="http://schemas.openxmlformats.org/officeDocument/2006/relationships/slide" Target="slides/slide27.xml"/><Relationship Id="rId48" Type="http://schemas.openxmlformats.org/officeDocument/2006/relationships/slide" Target="slides/slide32.xml"/><Relationship Id="rId56" Type="http://schemas.openxmlformats.org/officeDocument/2006/relationships/slide" Target="slides/slide40.xml"/><Relationship Id="rId64" Type="http://schemas.openxmlformats.org/officeDocument/2006/relationships/slide" Target="slides/slide48.xml"/><Relationship Id="rId69" Type="http://schemas.openxmlformats.org/officeDocument/2006/relationships/slide" Target="slides/slide53.xml"/><Relationship Id="rId77" Type="http://schemas.openxmlformats.org/officeDocument/2006/relationships/slide" Target="slides/slide61.xml"/><Relationship Id="rId8" Type="http://schemas.openxmlformats.org/officeDocument/2006/relationships/slideMaster" Target="slideMasters/slideMaster5.xml"/><Relationship Id="rId51" Type="http://schemas.openxmlformats.org/officeDocument/2006/relationships/slide" Target="slides/slide35.xml"/><Relationship Id="rId72" Type="http://schemas.openxmlformats.org/officeDocument/2006/relationships/slide" Target="slides/slide56.xml"/><Relationship Id="rId80" Type="http://schemas.openxmlformats.org/officeDocument/2006/relationships/slide" Target="slides/slide64.xml"/><Relationship Id="rId85"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1.xml"/><Relationship Id="rId25" Type="http://schemas.openxmlformats.org/officeDocument/2006/relationships/slide" Target="slides/slide9.xml"/><Relationship Id="rId33" Type="http://schemas.openxmlformats.org/officeDocument/2006/relationships/slide" Target="slides/slide17.xml"/><Relationship Id="rId38" Type="http://schemas.openxmlformats.org/officeDocument/2006/relationships/slide" Target="slides/slide22.xml"/><Relationship Id="rId46" Type="http://schemas.openxmlformats.org/officeDocument/2006/relationships/slide" Target="slides/slide30.xml"/><Relationship Id="rId59" Type="http://schemas.openxmlformats.org/officeDocument/2006/relationships/slide" Target="slides/slide43.xml"/><Relationship Id="rId67" Type="http://schemas.openxmlformats.org/officeDocument/2006/relationships/slide" Target="slides/slide51.xml"/><Relationship Id="rId20" Type="http://schemas.openxmlformats.org/officeDocument/2006/relationships/slide" Target="slides/slide4.xml"/><Relationship Id="rId41" Type="http://schemas.openxmlformats.org/officeDocument/2006/relationships/slide" Target="slides/slide25.xml"/><Relationship Id="rId54" Type="http://schemas.openxmlformats.org/officeDocument/2006/relationships/slide" Target="slides/slide38.xml"/><Relationship Id="rId62" Type="http://schemas.openxmlformats.org/officeDocument/2006/relationships/slide" Target="slides/slide46.xml"/><Relationship Id="rId70" Type="http://schemas.openxmlformats.org/officeDocument/2006/relationships/slide" Target="slides/slide54.xml"/><Relationship Id="rId75" Type="http://schemas.openxmlformats.org/officeDocument/2006/relationships/slide" Target="slides/slide59.xml"/><Relationship Id="rId83" Type="http://schemas.openxmlformats.org/officeDocument/2006/relationships/slide" Target="slides/slide67.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Master" Target="slideMasters/slideMaster12.xml"/><Relationship Id="rId23" Type="http://schemas.openxmlformats.org/officeDocument/2006/relationships/slide" Target="slides/slide7.xml"/><Relationship Id="rId28" Type="http://schemas.openxmlformats.org/officeDocument/2006/relationships/slide" Target="slides/slide12.xml"/><Relationship Id="rId36" Type="http://schemas.openxmlformats.org/officeDocument/2006/relationships/slide" Target="slides/slide20.xml"/><Relationship Id="rId49" Type="http://schemas.openxmlformats.org/officeDocument/2006/relationships/slide" Target="slides/slide33.xml"/><Relationship Id="rId57" Type="http://schemas.openxmlformats.org/officeDocument/2006/relationships/slide" Target="slides/slide41.xml"/><Relationship Id="rId10" Type="http://schemas.openxmlformats.org/officeDocument/2006/relationships/slideMaster" Target="slideMasters/slideMaster7.xml"/><Relationship Id="rId31" Type="http://schemas.openxmlformats.org/officeDocument/2006/relationships/slide" Target="slides/slide15.xml"/><Relationship Id="rId44" Type="http://schemas.openxmlformats.org/officeDocument/2006/relationships/slide" Target="slides/slide28.xml"/><Relationship Id="rId52" Type="http://schemas.openxmlformats.org/officeDocument/2006/relationships/slide" Target="slides/slide36.xml"/><Relationship Id="rId60" Type="http://schemas.openxmlformats.org/officeDocument/2006/relationships/slide" Target="slides/slide44.xml"/><Relationship Id="rId65" Type="http://schemas.openxmlformats.org/officeDocument/2006/relationships/slide" Target="slides/slide49.xml"/><Relationship Id="rId73" Type="http://schemas.openxmlformats.org/officeDocument/2006/relationships/slide" Target="slides/slide57.xml"/><Relationship Id="rId78" Type="http://schemas.openxmlformats.org/officeDocument/2006/relationships/slide" Target="slides/slide62.xml"/><Relationship Id="rId81" Type="http://schemas.openxmlformats.org/officeDocument/2006/relationships/slide" Target="slides/slide65.xml"/><Relationship Id="rId86"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Master" Target="slideMasters/slideMaster10.xml"/><Relationship Id="rId18" Type="http://schemas.openxmlformats.org/officeDocument/2006/relationships/slide" Target="slides/slide2.xml"/><Relationship Id="rId39" Type="http://schemas.openxmlformats.org/officeDocument/2006/relationships/slide" Target="slides/slide23.xml"/><Relationship Id="rId34" Type="http://schemas.openxmlformats.org/officeDocument/2006/relationships/slide" Target="slides/slide18.xml"/><Relationship Id="rId50" Type="http://schemas.openxmlformats.org/officeDocument/2006/relationships/slide" Target="slides/slide34.xml"/><Relationship Id="rId55" Type="http://schemas.openxmlformats.org/officeDocument/2006/relationships/slide" Target="slides/slide39.xml"/><Relationship Id="rId76" Type="http://schemas.openxmlformats.org/officeDocument/2006/relationships/slide" Target="slides/slide60.xml"/><Relationship Id="rId7" Type="http://schemas.openxmlformats.org/officeDocument/2006/relationships/slideMaster" Target="slideMasters/slideMaster4.xml"/><Relationship Id="rId71" Type="http://schemas.openxmlformats.org/officeDocument/2006/relationships/slide" Target="slides/slide55.xml"/><Relationship Id="rId2" Type="http://schemas.openxmlformats.org/officeDocument/2006/relationships/customXml" Target="../customXml/item2.xml"/><Relationship Id="rId29" Type="http://schemas.openxmlformats.org/officeDocument/2006/relationships/slide" Target="slides/slide13.xml"/><Relationship Id="rId24" Type="http://schemas.openxmlformats.org/officeDocument/2006/relationships/slide" Target="slides/slide8.xml"/><Relationship Id="rId40" Type="http://schemas.openxmlformats.org/officeDocument/2006/relationships/slide" Target="slides/slide24.xml"/><Relationship Id="rId45" Type="http://schemas.openxmlformats.org/officeDocument/2006/relationships/slide" Target="slides/slide29.xml"/><Relationship Id="rId66" Type="http://schemas.openxmlformats.org/officeDocument/2006/relationships/slide" Target="slides/slide50.xml"/><Relationship Id="rId87" Type="http://schemas.openxmlformats.org/officeDocument/2006/relationships/viewProps" Target="viewProps.xml"/><Relationship Id="rId61" Type="http://schemas.openxmlformats.org/officeDocument/2006/relationships/slide" Target="slides/slide45.xml"/><Relationship Id="rId82" Type="http://schemas.openxmlformats.org/officeDocument/2006/relationships/slide" Target="slides/slide66.xml"/><Relationship Id="rId19" Type="http://schemas.openxmlformats.org/officeDocument/2006/relationships/slide" Target="slides/slide3.xml"/></Relationships>
</file>

<file path=ppt/media/hdphoto1.wdp>
</file>

<file path=ppt/media/hdphoto2.wdp>
</file>

<file path=ppt/media/image10.png>
</file>

<file path=ppt/media/image100.svg>
</file>

<file path=ppt/media/image101.png>
</file>

<file path=ppt/media/image102.svg>
</file>

<file path=ppt/media/image103.png>
</file>

<file path=ppt/media/image104.svg>
</file>

<file path=ppt/media/image105.png>
</file>

<file path=ppt/media/image106.svg>
</file>

<file path=ppt/media/image107.png>
</file>

<file path=ppt/media/image108.png>
</file>

<file path=ppt/media/image11.jpeg>
</file>

<file path=ppt/media/image13.jpeg>
</file>

<file path=ppt/media/image15.png>
</file>

<file path=ppt/media/image16.png>
</file>

<file path=ppt/media/image19.jpeg>
</file>

<file path=ppt/media/image2.png>
</file>

<file path=ppt/media/image20.png>
</file>

<file path=ppt/media/image21.jpeg>
</file>

<file path=ppt/media/image23.jpeg>
</file>

<file path=ppt/media/image24.png>
</file>

<file path=ppt/media/image25.png>
</file>

<file path=ppt/media/image31.png>
</file>

<file path=ppt/media/image34.png>
</file>

<file path=ppt/media/image35.jpe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tiff>
</file>

<file path=ppt/media/image55.jpeg>
</file>

<file path=ppt/media/image56.jpeg>
</file>

<file path=ppt/media/image57.png>
</file>

<file path=ppt/media/image58.png>
</file>

<file path=ppt/media/image59.jpeg>
</file>

<file path=ppt/media/image6.png>
</file>

<file path=ppt/media/image60.png>
</file>

<file path=ppt/media/image61.png>
</file>

<file path=ppt/media/image62.png>
</file>

<file path=ppt/media/image63.png>
</file>

<file path=ppt/media/image64.png>
</file>

<file path=ppt/media/image65.png>
</file>

<file path=ppt/media/image66.svg>
</file>

<file path=ppt/media/image67.png>
</file>

<file path=ppt/media/image68.png>
</file>

<file path=ppt/media/image69.png>
</file>

<file path=ppt/media/image70.svg>
</file>

<file path=ppt/media/image71.png>
</file>

<file path=ppt/media/image72.svg>
</file>

<file path=ppt/media/image73.png>
</file>

<file path=ppt/media/image74.svg>
</file>

<file path=ppt/media/image75.png>
</file>

<file path=ppt/media/image76.svg>
</file>

<file path=ppt/media/image77.png>
</file>

<file path=ppt/media/image78.png>
</file>

<file path=ppt/media/image79.png>
</file>

<file path=ppt/media/image8.png>
</file>

<file path=ppt/media/image80.sv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sv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375F66-5DFF-7A4F-9EDA-67F3065A5102}" type="datetimeFigureOut">
              <a:rPr lang="en-US" smtClean="0"/>
              <a:t>12/18/19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BF7C1E-0A87-184D-B151-A1E13E28F127}" type="slidenum">
              <a:rPr lang="en-US" smtClean="0"/>
              <a:t>‹#›</a:t>
            </a:fld>
            <a:endParaRPr lang="en-US"/>
          </a:p>
        </p:txBody>
      </p:sp>
    </p:spTree>
    <p:extLst>
      <p:ext uri="{BB962C8B-B14F-4D97-AF65-F5344CB8AC3E}">
        <p14:creationId xmlns:p14="http://schemas.microsoft.com/office/powerpoint/2010/main" val="896540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12/18/19 9:47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527625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17</a:t>
            </a:fld>
            <a:endParaRPr lang="en-US"/>
          </a:p>
        </p:txBody>
      </p:sp>
    </p:spTree>
    <p:extLst>
      <p:ext uri="{BB962C8B-B14F-4D97-AF65-F5344CB8AC3E}">
        <p14:creationId xmlns:p14="http://schemas.microsoft.com/office/powerpoint/2010/main" val="28357316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18</a:t>
            </a:fld>
            <a:endParaRPr lang="en-US"/>
          </a:p>
        </p:txBody>
      </p:sp>
    </p:spTree>
    <p:extLst>
      <p:ext uri="{BB962C8B-B14F-4D97-AF65-F5344CB8AC3E}">
        <p14:creationId xmlns:p14="http://schemas.microsoft.com/office/powerpoint/2010/main" val="14663775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19</a:t>
            </a:fld>
            <a:endParaRPr lang="en-US"/>
          </a:p>
        </p:txBody>
      </p:sp>
    </p:spTree>
    <p:extLst>
      <p:ext uri="{BB962C8B-B14F-4D97-AF65-F5344CB8AC3E}">
        <p14:creationId xmlns:p14="http://schemas.microsoft.com/office/powerpoint/2010/main" val="1505621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20</a:t>
            </a:fld>
            <a:endParaRPr lang="en-US"/>
          </a:p>
        </p:txBody>
      </p:sp>
    </p:spTree>
    <p:extLst>
      <p:ext uri="{BB962C8B-B14F-4D97-AF65-F5344CB8AC3E}">
        <p14:creationId xmlns:p14="http://schemas.microsoft.com/office/powerpoint/2010/main" val="40793331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21</a:t>
            </a:fld>
            <a:endParaRPr lang="en-US"/>
          </a:p>
        </p:txBody>
      </p:sp>
    </p:spTree>
    <p:extLst>
      <p:ext uri="{BB962C8B-B14F-4D97-AF65-F5344CB8AC3E}">
        <p14:creationId xmlns:p14="http://schemas.microsoft.com/office/powerpoint/2010/main" val="29459440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18929850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23</a:t>
            </a:fld>
            <a:endParaRPr lang="en-US"/>
          </a:p>
        </p:txBody>
      </p:sp>
    </p:spTree>
    <p:extLst>
      <p:ext uri="{BB962C8B-B14F-4D97-AF65-F5344CB8AC3E}">
        <p14:creationId xmlns:p14="http://schemas.microsoft.com/office/powerpoint/2010/main" val="2375887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24</a:t>
            </a:fld>
            <a:endParaRPr lang="en-US"/>
          </a:p>
        </p:txBody>
      </p:sp>
    </p:spTree>
    <p:extLst>
      <p:ext uri="{BB962C8B-B14F-4D97-AF65-F5344CB8AC3E}">
        <p14:creationId xmlns:p14="http://schemas.microsoft.com/office/powerpoint/2010/main" val="41668751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25</a:t>
            </a:fld>
            <a:endParaRPr lang="en-US"/>
          </a:p>
        </p:txBody>
      </p:sp>
    </p:spTree>
    <p:extLst>
      <p:ext uri="{BB962C8B-B14F-4D97-AF65-F5344CB8AC3E}">
        <p14:creationId xmlns:p14="http://schemas.microsoft.com/office/powerpoint/2010/main" val="1600633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26</a:t>
            </a:fld>
            <a:endParaRPr lang="en-US"/>
          </a:p>
        </p:txBody>
      </p:sp>
    </p:spTree>
    <p:extLst>
      <p:ext uri="{BB962C8B-B14F-4D97-AF65-F5344CB8AC3E}">
        <p14:creationId xmlns:p14="http://schemas.microsoft.com/office/powerpoint/2010/main" val="4185157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4476785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27</a:t>
            </a:fld>
            <a:endParaRPr lang="en-US"/>
          </a:p>
        </p:txBody>
      </p:sp>
    </p:spTree>
    <p:extLst>
      <p:ext uri="{BB962C8B-B14F-4D97-AF65-F5344CB8AC3E}">
        <p14:creationId xmlns:p14="http://schemas.microsoft.com/office/powerpoint/2010/main" val="37369848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28</a:t>
            </a:fld>
            <a:endParaRPr lang="en-US"/>
          </a:p>
        </p:txBody>
      </p:sp>
    </p:spTree>
    <p:extLst>
      <p:ext uri="{BB962C8B-B14F-4D97-AF65-F5344CB8AC3E}">
        <p14:creationId xmlns:p14="http://schemas.microsoft.com/office/powerpoint/2010/main" val="8799321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29</a:t>
            </a:fld>
            <a:endParaRPr lang="en-US"/>
          </a:p>
        </p:txBody>
      </p:sp>
    </p:spTree>
    <p:extLst>
      <p:ext uri="{BB962C8B-B14F-4D97-AF65-F5344CB8AC3E}">
        <p14:creationId xmlns:p14="http://schemas.microsoft.com/office/powerpoint/2010/main" val="33173776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42318808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31</a:t>
            </a:fld>
            <a:endParaRPr lang="en-US"/>
          </a:p>
        </p:txBody>
      </p:sp>
    </p:spTree>
    <p:extLst>
      <p:ext uri="{BB962C8B-B14F-4D97-AF65-F5344CB8AC3E}">
        <p14:creationId xmlns:p14="http://schemas.microsoft.com/office/powerpoint/2010/main" val="31185359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33</a:t>
            </a:fld>
            <a:endParaRPr lang="en-US"/>
          </a:p>
        </p:txBody>
      </p:sp>
    </p:spTree>
    <p:extLst>
      <p:ext uri="{BB962C8B-B14F-4D97-AF65-F5344CB8AC3E}">
        <p14:creationId xmlns:p14="http://schemas.microsoft.com/office/powerpoint/2010/main" val="32694454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2254442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5201E4-568A-4841-83CD-2A6851ECAC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24779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5201E4-568A-4841-83CD-2A6851ECAC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62857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5201E4-568A-4841-83CD-2A6851ECAC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3196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31468471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5201E4-568A-4841-83CD-2A6851ECAC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47191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5201E4-568A-4841-83CD-2A6851ECAC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70838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42</a:t>
            </a:fld>
            <a:endParaRPr lang="en-US"/>
          </a:p>
        </p:txBody>
      </p:sp>
    </p:spTree>
    <p:extLst>
      <p:ext uri="{BB962C8B-B14F-4D97-AF65-F5344CB8AC3E}">
        <p14:creationId xmlns:p14="http://schemas.microsoft.com/office/powerpoint/2010/main" val="15781333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43</a:t>
            </a:fld>
            <a:endParaRPr lang="en-US"/>
          </a:p>
        </p:txBody>
      </p:sp>
    </p:spTree>
    <p:extLst>
      <p:ext uri="{BB962C8B-B14F-4D97-AF65-F5344CB8AC3E}">
        <p14:creationId xmlns:p14="http://schemas.microsoft.com/office/powerpoint/2010/main" val="3790130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48</a:t>
            </a:fld>
            <a:endParaRPr lang="en-US"/>
          </a:p>
        </p:txBody>
      </p:sp>
    </p:spTree>
    <p:extLst>
      <p:ext uri="{BB962C8B-B14F-4D97-AF65-F5344CB8AC3E}">
        <p14:creationId xmlns:p14="http://schemas.microsoft.com/office/powerpoint/2010/main" val="35128316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49</a:t>
            </a:fld>
            <a:endParaRPr lang="en-US"/>
          </a:p>
        </p:txBody>
      </p:sp>
    </p:spTree>
    <p:extLst>
      <p:ext uri="{BB962C8B-B14F-4D97-AF65-F5344CB8AC3E}">
        <p14:creationId xmlns:p14="http://schemas.microsoft.com/office/powerpoint/2010/main" val="219063528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51</a:t>
            </a:fld>
            <a:endParaRPr lang="en-US"/>
          </a:p>
        </p:txBody>
      </p:sp>
    </p:spTree>
    <p:extLst>
      <p:ext uri="{BB962C8B-B14F-4D97-AF65-F5344CB8AC3E}">
        <p14:creationId xmlns:p14="http://schemas.microsoft.com/office/powerpoint/2010/main" val="32661620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a:p>
        </p:txBody>
      </p:sp>
    </p:spTree>
    <p:extLst>
      <p:ext uri="{BB962C8B-B14F-4D97-AF65-F5344CB8AC3E}">
        <p14:creationId xmlns:p14="http://schemas.microsoft.com/office/powerpoint/2010/main" val="1561298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53</a:t>
            </a:fld>
            <a:endParaRPr lang="en-US"/>
          </a:p>
        </p:txBody>
      </p:sp>
    </p:spTree>
    <p:extLst>
      <p:ext uri="{BB962C8B-B14F-4D97-AF65-F5344CB8AC3E}">
        <p14:creationId xmlns:p14="http://schemas.microsoft.com/office/powerpoint/2010/main" val="314000287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54</a:t>
            </a:fld>
            <a:endParaRPr lang="en-US"/>
          </a:p>
        </p:txBody>
      </p:sp>
    </p:spTree>
    <p:extLst>
      <p:ext uri="{BB962C8B-B14F-4D97-AF65-F5344CB8AC3E}">
        <p14:creationId xmlns:p14="http://schemas.microsoft.com/office/powerpoint/2010/main" val="1212103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26828742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55</a:t>
            </a:fld>
            <a:endParaRPr lang="en-US"/>
          </a:p>
        </p:txBody>
      </p:sp>
      <p:sp>
        <p:nvSpPr>
          <p:cNvPr id="3" name="Notizenplatzhalter 2">
            <a:extLst>
              <a:ext uri="{FF2B5EF4-FFF2-40B4-BE49-F238E27FC236}">
                <a16:creationId xmlns:a16="http://schemas.microsoft.com/office/drawing/2014/main" id="{9E43ED74-D1FC-43D3-8EE2-239379A09228}"/>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62503735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56</a:t>
            </a:fld>
            <a:endParaRPr lang="en-US"/>
          </a:p>
        </p:txBody>
      </p:sp>
    </p:spTree>
    <p:extLst>
      <p:ext uri="{BB962C8B-B14F-4D97-AF65-F5344CB8AC3E}">
        <p14:creationId xmlns:p14="http://schemas.microsoft.com/office/powerpoint/2010/main" val="25358615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57</a:t>
            </a:fld>
            <a:endParaRPr lang="en-US"/>
          </a:p>
        </p:txBody>
      </p:sp>
    </p:spTree>
    <p:extLst>
      <p:ext uri="{BB962C8B-B14F-4D97-AF65-F5344CB8AC3E}">
        <p14:creationId xmlns:p14="http://schemas.microsoft.com/office/powerpoint/2010/main" val="25895671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59</a:t>
            </a:fld>
            <a:endParaRPr lang="en-US"/>
          </a:p>
        </p:txBody>
      </p:sp>
    </p:spTree>
    <p:extLst>
      <p:ext uri="{BB962C8B-B14F-4D97-AF65-F5344CB8AC3E}">
        <p14:creationId xmlns:p14="http://schemas.microsoft.com/office/powerpoint/2010/main" val="12394362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60</a:t>
            </a:fld>
            <a:endParaRPr lang="en-US"/>
          </a:p>
        </p:txBody>
      </p:sp>
    </p:spTree>
    <p:extLst>
      <p:ext uri="{BB962C8B-B14F-4D97-AF65-F5344CB8AC3E}">
        <p14:creationId xmlns:p14="http://schemas.microsoft.com/office/powerpoint/2010/main" val="69802789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CF5201E4-568A-4841-83CD-2A6851ECAC15}" type="slidenum">
              <a:rPr lang="en-US" smtClean="0"/>
              <a:t>61</a:t>
            </a:fld>
            <a:endParaRPr lang="en-US"/>
          </a:p>
        </p:txBody>
      </p:sp>
    </p:spTree>
    <p:extLst>
      <p:ext uri="{BB962C8B-B14F-4D97-AF65-F5344CB8AC3E}">
        <p14:creationId xmlns:p14="http://schemas.microsoft.com/office/powerpoint/2010/main" val="377505403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62</a:t>
            </a:fld>
            <a:endParaRPr lang="en-US"/>
          </a:p>
        </p:txBody>
      </p:sp>
    </p:spTree>
    <p:extLst>
      <p:ext uri="{BB962C8B-B14F-4D97-AF65-F5344CB8AC3E}">
        <p14:creationId xmlns:p14="http://schemas.microsoft.com/office/powerpoint/2010/main" val="82848277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63</a:t>
            </a:fld>
            <a:endParaRPr lang="en-US"/>
          </a:p>
        </p:txBody>
      </p:sp>
    </p:spTree>
    <p:extLst>
      <p:ext uri="{BB962C8B-B14F-4D97-AF65-F5344CB8AC3E}">
        <p14:creationId xmlns:p14="http://schemas.microsoft.com/office/powerpoint/2010/main" val="427929855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64</a:t>
            </a:fld>
            <a:endParaRPr lang="en-US"/>
          </a:p>
        </p:txBody>
      </p:sp>
    </p:spTree>
    <p:extLst>
      <p:ext uri="{BB962C8B-B14F-4D97-AF65-F5344CB8AC3E}">
        <p14:creationId xmlns:p14="http://schemas.microsoft.com/office/powerpoint/2010/main" val="261947962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65</a:t>
            </a:fld>
            <a:endParaRPr lang="en-US"/>
          </a:p>
        </p:txBody>
      </p:sp>
    </p:spTree>
    <p:extLst>
      <p:ext uri="{BB962C8B-B14F-4D97-AF65-F5344CB8AC3E}">
        <p14:creationId xmlns:p14="http://schemas.microsoft.com/office/powerpoint/2010/main" val="627463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10</a:t>
            </a:fld>
            <a:endParaRPr lang="en-US"/>
          </a:p>
        </p:txBody>
      </p:sp>
    </p:spTree>
    <p:extLst>
      <p:ext uri="{BB962C8B-B14F-4D97-AF65-F5344CB8AC3E}">
        <p14:creationId xmlns:p14="http://schemas.microsoft.com/office/powerpoint/2010/main" val="292709453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F5201E4-568A-4841-83CD-2A6851ECAC15}" type="slidenum">
              <a:rPr lang="en-US" smtClean="0"/>
              <a:t>66</a:t>
            </a:fld>
            <a:endParaRPr lang="en-US"/>
          </a:p>
        </p:txBody>
      </p:sp>
    </p:spTree>
    <p:extLst>
      <p:ext uri="{BB962C8B-B14F-4D97-AF65-F5344CB8AC3E}">
        <p14:creationId xmlns:p14="http://schemas.microsoft.com/office/powerpoint/2010/main" val="26552648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CF5201E4-568A-4841-83CD-2A6851ECAC15}" type="slidenum">
              <a:rPr lang="en-US" smtClean="0"/>
              <a:t>68</a:t>
            </a:fld>
            <a:endParaRPr lang="en-US"/>
          </a:p>
        </p:txBody>
      </p:sp>
    </p:spTree>
    <p:extLst>
      <p:ext uri="{BB962C8B-B14F-4D97-AF65-F5344CB8AC3E}">
        <p14:creationId xmlns:p14="http://schemas.microsoft.com/office/powerpoint/2010/main" val="2705820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CF5201E4-568A-4841-83CD-2A6851ECAC15}" type="slidenum">
              <a:rPr lang="en-US" smtClean="0"/>
              <a:t>11</a:t>
            </a:fld>
            <a:endParaRPr lang="en-US"/>
          </a:p>
        </p:txBody>
      </p:sp>
    </p:spTree>
    <p:extLst>
      <p:ext uri="{BB962C8B-B14F-4D97-AF65-F5344CB8AC3E}">
        <p14:creationId xmlns:p14="http://schemas.microsoft.com/office/powerpoint/2010/main" val="3932028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CF5201E4-568A-4841-83CD-2A6851ECAC15}" type="slidenum">
              <a:rPr lang="en-US" smtClean="0"/>
              <a:t>13</a:t>
            </a:fld>
            <a:endParaRPr lang="en-US"/>
          </a:p>
        </p:txBody>
      </p:sp>
    </p:spTree>
    <p:extLst>
      <p:ext uri="{BB962C8B-B14F-4D97-AF65-F5344CB8AC3E}">
        <p14:creationId xmlns:p14="http://schemas.microsoft.com/office/powerpoint/2010/main" val="41262702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CF5201E4-568A-4841-83CD-2A6851ECAC15}" type="slidenum">
              <a:rPr lang="en-US" smtClean="0"/>
              <a:t>15</a:t>
            </a:fld>
            <a:endParaRPr lang="en-US"/>
          </a:p>
        </p:txBody>
      </p:sp>
    </p:spTree>
    <p:extLst>
      <p:ext uri="{BB962C8B-B14F-4D97-AF65-F5344CB8AC3E}">
        <p14:creationId xmlns:p14="http://schemas.microsoft.com/office/powerpoint/2010/main" val="35160782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12/18/19 9:47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8966677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7.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Master" Target="../slideMasters/slideMaster7.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8.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Master" Target="../slideMasters/slideMaster8.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9.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1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1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1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7.jpeg"/><Relationship Id="rId1" Type="http://schemas.openxmlformats.org/officeDocument/2006/relationships/slideMaster" Target="../slideMasters/slideMaster11.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1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1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Master" Target="../slideMasters/slideMaster11.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2.png"/><Relationship Id="rId1" Type="http://schemas.openxmlformats.org/officeDocument/2006/relationships/slideMaster" Target="../slideMasters/slideMaster13.xml"/><Relationship Id="rId4" Type="http://schemas.openxmlformats.org/officeDocument/2006/relationships/image" Target="../media/image43.emf"/></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Master" Target="../slideMasters/slideMaster13.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Master" Target="../slideMasters/slideMaster13.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Master" Target="../slideMasters/slideMaster1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jpeg"/><Relationship Id="rId1" Type="http://schemas.openxmlformats.org/officeDocument/2006/relationships/slideMaster" Target="../slideMasters/slideMaster2.xml"/><Relationship Id="rId4" Type="http://schemas.openxmlformats.org/officeDocument/2006/relationships/image" Target="../media/image15.png"/></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7.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3.emf"/><Relationship Id="rId4" Type="http://schemas.openxmlformats.org/officeDocument/2006/relationships/image" Target="../media/image8.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3.emf"/><Relationship Id="rId4" Type="http://schemas.openxmlformats.org/officeDocument/2006/relationships/image" Target="../media/image8.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8.emf"/><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solidFill>
          <a:srgbClr val="0078D7"/>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4" y="6119147"/>
            <a:ext cx="1253377" cy="268786"/>
          </a:xfrm>
          <a:prstGeom prst="rect">
            <a:avLst/>
          </a:prstGeom>
        </p:spPr>
      </p:pic>
      <p:pic>
        <p:nvPicPr>
          <p:cNvPr id="6" name="MS logo white"/>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gray">
          <a:xfrm>
            <a:off x="10282259" y="6011682"/>
            <a:ext cx="1344637" cy="287755"/>
          </a:xfrm>
          <a:prstGeom prst="rect">
            <a:avLst/>
          </a:prstGeom>
        </p:spPr>
      </p:pic>
      <p:pic>
        <p:nvPicPr>
          <p:cNvPr id="7" name="Picture 6"/>
          <p:cNvPicPr>
            <a:picLocks noChangeAspect="1"/>
          </p:cNvPicPr>
          <p:nvPr userDrawn="1"/>
        </p:nvPicPr>
        <p:blipFill>
          <a:blip r:embed="rId4"/>
          <a:stretch>
            <a:fillRect/>
          </a:stretch>
        </p:blipFill>
        <p:spPr>
          <a:xfrm>
            <a:off x="3218785" y="2967843"/>
            <a:ext cx="5754430" cy="922315"/>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2040142"/>
            <a:ext cx="5826760" cy="2052030"/>
          </a:xfrm>
        </p:spPr>
        <p:txBody>
          <a:bodyPr wrap="square">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269240" y="289512"/>
            <a:ext cx="5826759" cy="899665"/>
          </a:xfrm>
        </p:spPr>
        <p:txBody>
          <a:bodyPr/>
          <a:lstStyle/>
          <a:p>
            <a:r>
              <a:rPr lang="en-US"/>
              <a:t>Click to edit Master title style</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505050">
                        <a:alpha val="50000"/>
                      </a:srgbClr>
                    </a:gs>
                    <a:gs pos="86000">
                      <a:srgbClr val="505050">
                        <a:alpha val="50000"/>
                      </a:srgbClr>
                    </a:gs>
                  </a:gsLst>
                  <a:lin ang="5400000" scaled="0"/>
                </a:gradFill>
              </a:rPr>
              <a:t>MICROSOFT CONFIDENTIAL – INTERNAL ONLY</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141" name="Picture 140"/>
          <p:cNvPicPr>
            <a:picLocks noChangeAspect="1"/>
          </p:cNvPicPr>
          <p:nvPr userDrawn="1"/>
        </p:nvPicPr>
        <p:blipFill>
          <a:blip r:embed="rId2"/>
          <a:stretch>
            <a:fillRect/>
          </a:stretch>
        </p:blipFill>
        <p:spPr bwMode="black">
          <a:xfrm>
            <a:off x="448212" y="471692"/>
            <a:ext cx="1454257" cy="304828"/>
          </a:xfrm>
          <a:prstGeom prst="rect">
            <a:avLst/>
          </a:prstGeom>
        </p:spPr>
      </p:pic>
      <p:sp>
        <p:nvSpPr>
          <p:cNvPr id="142" name="Freeform 19"/>
          <p:cNvSpPr>
            <a:spLocks noChangeAspect="1" noEditPoints="1"/>
          </p:cNvSpPr>
          <p:nvPr userDrawn="1"/>
        </p:nvSpPr>
        <p:spPr bwMode="black">
          <a:xfrm>
            <a:off x="6595141" y="3398363"/>
            <a:ext cx="5139164" cy="2985547"/>
          </a:xfrm>
          <a:custGeom>
            <a:avLst/>
            <a:gdLst>
              <a:gd name="T0" fmla="*/ 230 w 476"/>
              <a:gd name="T1" fmla="*/ 110 h 278"/>
              <a:gd name="T2" fmla="*/ 204 w 476"/>
              <a:gd name="T3" fmla="*/ 137 h 278"/>
              <a:gd name="T4" fmla="*/ 248 w 476"/>
              <a:gd name="T5" fmla="*/ 164 h 278"/>
              <a:gd name="T6" fmla="*/ 249 w 476"/>
              <a:gd name="T7" fmla="*/ 191 h 278"/>
              <a:gd name="T8" fmla="*/ 241 w 476"/>
              <a:gd name="T9" fmla="*/ 218 h 278"/>
              <a:gd name="T10" fmla="*/ 245 w 476"/>
              <a:gd name="T11" fmla="*/ 256 h 278"/>
              <a:gd name="T12" fmla="*/ 122 w 476"/>
              <a:gd name="T13" fmla="*/ 239 h 278"/>
              <a:gd name="T14" fmla="*/ 145 w 476"/>
              <a:gd name="T15" fmla="*/ 212 h 278"/>
              <a:gd name="T16" fmla="*/ 130 w 476"/>
              <a:gd name="T17" fmla="*/ 185 h 278"/>
              <a:gd name="T18" fmla="*/ 70 w 476"/>
              <a:gd name="T19" fmla="*/ 157 h 278"/>
              <a:gd name="T20" fmla="*/ 95 w 476"/>
              <a:gd name="T21" fmla="*/ 130 h 278"/>
              <a:gd name="T22" fmla="*/ 128 w 476"/>
              <a:gd name="T23" fmla="*/ 103 h 278"/>
              <a:gd name="T24" fmla="*/ 140 w 476"/>
              <a:gd name="T25" fmla="*/ 76 h 278"/>
              <a:gd name="T26" fmla="*/ 135 w 476"/>
              <a:gd name="T27" fmla="*/ 49 h 278"/>
              <a:gd name="T28" fmla="*/ 145 w 476"/>
              <a:gd name="T29" fmla="*/ 22 h 278"/>
              <a:gd name="T30" fmla="*/ 248 w 476"/>
              <a:gd name="T31" fmla="*/ 42 h 278"/>
              <a:gd name="T32" fmla="*/ 217 w 476"/>
              <a:gd name="T33" fmla="*/ 69 h 278"/>
              <a:gd name="T34" fmla="*/ 422 w 476"/>
              <a:gd name="T35" fmla="*/ 234 h 278"/>
              <a:gd name="T36" fmla="*/ 416 w 476"/>
              <a:gd name="T37" fmla="*/ 261 h 278"/>
              <a:gd name="T38" fmla="*/ 385 w 476"/>
              <a:gd name="T39" fmla="*/ 254 h 278"/>
              <a:gd name="T40" fmla="*/ 354 w 476"/>
              <a:gd name="T41" fmla="*/ 227 h 278"/>
              <a:gd name="T42" fmla="*/ 394 w 476"/>
              <a:gd name="T43" fmla="*/ 193 h 278"/>
              <a:gd name="T44" fmla="*/ 343 w 476"/>
              <a:gd name="T45" fmla="*/ 193 h 278"/>
              <a:gd name="T46" fmla="*/ 303 w 476"/>
              <a:gd name="T47" fmla="*/ 166 h 278"/>
              <a:gd name="T48" fmla="*/ 240 w 476"/>
              <a:gd name="T49" fmla="*/ 139 h 278"/>
              <a:gd name="T50" fmla="*/ 245 w 476"/>
              <a:gd name="T51" fmla="*/ 112 h 278"/>
              <a:gd name="T52" fmla="*/ 213 w 476"/>
              <a:gd name="T53" fmla="*/ 85 h 278"/>
              <a:gd name="T54" fmla="*/ 402 w 476"/>
              <a:gd name="T55" fmla="*/ 62 h 278"/>
              <a:gd name="T56" fmla="*/ 404 w 476"/>
              <a:gd name="T57" fmla="*/ 35 h 278"/>
              <a:gd name="T58" fmla="*/ 180 w 476"/>
              <a:gd name="T59" fmla="*/ 28 h 278"/>
              <a:gd name="T60" fmla="*/ 175 w 476"/>
              <a:gd name="T61" fmla="*/ 56 h 278"/>
              <a:gd name="T62" fmla="*/ 149 w 476"/>
              <a:gd name="T63" fmla="*/ 83 h 278"/>
              <a:gd name="T64" fmla="*/ 6 w 476"/>
              <a:gd name="T65" fmla="*/ 67 h 278"/>
              <a:gd name="T66" fmla="*/ 17 w 476"/>
              <a:gd name="T67" fmla="*/ 40 h 278"/>
              <a:gd name="T68" fmla="*/ 56 w 476"/>
              <a:gd name="T69" fmla="*/ 47 h 278"/>
              <a:gd name="T70" fmla="*/ 87 w 476"/>
              <a:gd name="T71" fmla="*/ 74 h 278"/>
              <a:gd name="T72" fmla="*/ 34 w 476"/>
              <a:gd name="T73" fmla="*/ 96 h 278"/>
              <a:gd name="T74" fmla="*/ 33 w 476"/>
              <a:gd name="T75" fmla="*/ 123 h 278"/>
              <a:gd name="T76" fmla="*/ 51 w 476"/>
              <a:gd name="T77" fmla="*/ 151 h 278"/>
              <a:gd name="T78" fmla="*/ 75 w 476"/>
              <a:gd name="T79" fmla="*/ 178 h 278"/>
              <a:gd name="T80" fmla="*/ 94 w 476"/>
              <a:gd name="T81" fmla="*/ 205 h 278"/>
              <a:gd name="T82" fmla="*/ 99 w 476"/>
              <a:gd name="T83" fmla="*/ 232 h 278"/>
              <a:gd name="T84" fmla="*/ 100 w 476"/>
              <a:gd name="T85" fmla="*/ 259 h 278"/>
              <a:gd name="T86" fmla="*/ 222 w 476"/>
              <a:gd name="T87" fmla="*/ 227 h 278"/>
              <a:gd name="T88" fmla="*/ 216 w 476"/>
              <a:gd name="T89" fmla="*/ 200 h 278"/>
              <a:gd name="T90" fmla="*/ 187 w 476"/>
              <a:gd name="T91" fmla="*/ 173 h 278"/>
              <a:gd name="T92" fmla="*/ 190 w 476"/>
              <a:gd name="T93" fmla="*/ 146 h 278"/>
              <a:gd name="T94" fmla="*/ 200 w 476"/>
              <a:gd name="T95" fmla="*/ 118 h 278"/>
              <a:gd name="T96" fmla="*/ 181 w 476"/>
              <a:gd name="T97" fmla="*/ 91 h 278"/>
              <a:gd name="T98" fmla="*/ 377 w 476"/>
              <a:gd name="T99" fmla="*/ 103 h 278"/>
              <a:gd name="T100" fmla="*/ 362 w 476"/>
              <a:gd name="T101" fmla="*/ 130 h 278"/>
              <a:gd name="T102" fmla="*/ 340 w 476"/>
              <a:gd name="T103" fmla="*/ 157 h 278"/>
              <a:gd name="T104" fmla="*/ 367 w 476"/>
              <a:gd name="T105" fmla="*/ 185 h 278"/>
              <a:gd name="T106" fmla="*/ 398 w 476"/>
              <a:gd name="T107" fmla="*/ 185 h 278"/>
              <a:gd name="T108" fmla="*/ 401 w 476"/>
              <a:gd name="T109" fmla="*/ 218 h 278"/>
              <a:gd name="T110" fmla="*/ 401 w 476"/>
              <a:gd name="T111" fmla="*/ 246 h 278"/>
              <a:gd name="T112" fmla="*/ 427 w 476"/>
              <a:gd name="T113" fmla="*/ 273 h 278"/>
              <a:gd name="T114" fmla="*/ 439 w 476"/>
              <a:gd name="T115" fmla="*/ 246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6" h="278">
                <a:moveTo>
                  <a:pt x="205" y="84"/>
                </a:moveTo>
                <a:cubicBezTo>
                  <a:pt x="181" y="84"/>
                  <a:pt x="181" y="84"/>
                  <a:pt x="181" y="84"/>
                </a:cubicBezTo>
                <a:cubicBezTo>
                  <a:pt x="178" y="84"/>
                  <a:pt x="176" y="87"/>
                  <a:pt x="176" y="89"/>
                </a:cubicBezTo>
                <a:cubicBezTo>
                  <a:pt x="176" y="92"/>
                  <a:pt x="178" y="95"/>
                  <a:pt x="181" y="95"/>
                </a:cubicBezTo>
                <a:cubicBezTo>
                  <a:pt x="190" y="95"/>
                  <a:pt x="190" y="95"/>
                  <a:pt x="190" y="95"/>
                </a:cubicBezTo>
                <a:cubicBezTo>
                  <a:pt x="191" y="95"/>
                  <a:pt x="192" y="95"/>
                  <a:pt x="192" y="96"/>
                </a:cubicBezTo>
                <a:cubicBezTo>
                  <a:pt x="192" y="97"/>
                  <a:pt x="191" y="98"/>
                  <a:pt x="190" y="98"/>
                </a:cubicBezTo>
                <a:cubicBezTo>
                  <a:pt x="181" y="98"/>
                  <a:pt x="181" y="98"/>
                  <a:pt x="181" y="98"/>
                </a:cubicBezTo>
                <a:cubicBezTo>
                  <a:pt x="178" y="98"/>
                  <a:pt x="176" y="100"/>
                  <a:pt x="176" y="103"/>
                </a:cubicBezTo>
                <a:cubicBezTo>
                  <a:pt x="176" y="106"/>
                  <a:pt x="178" y="108"/>
                  <a:pt x="181" y="108"/>
                </a:cubicBezTo>
                <a:cubicBezTo>
                  <a:pt x="228" y="108"/>
                  <a:pt x="228" y="108"/>
                  <a:pt x="228" y="108"/>
                </a:cubicBezTo>
                <a:cubicBezTo>
                  <a:pt x="229" y="108"/>
                  <a:pt x="230" y="109"/>
                  <a:pt x="230" y="110"/>
                </a:cubicBezTo>
                <a:cubicBezTo>
                  <a:pt x="230" y="111"/>
                  <a:pt x="229" y="112"/>
                  <a:pt x="228" y="112"/>
                </a:cubicBezTo>
                <a:cubicBezTo>
                  <a:pt x="200" y="112"/>
                  <a:pt x="200" y="112"/>
                  <a:pt x="200" y="112"/>
                </a:cubicBezTo>
                <a:cubicBezTo>
                  <a:pt x="197" y="112"/>
                  <a:pt x="194" y="114"/>
                  <a:pt x="194" y="117"/>
                </a:cubicBezTo>
                <a:cubicBezTo>
                  <a:pt x="194" y="119"/>
                  <a:pt x="197" y="122"/>
                  <a:pt x="200" y="122"/>
                </a:cubicBezTo>
                <a:cubicBezTo>
                  <a:pt x="229" y="122"/>
                  <a:pt x="229" y="122"/>
                  <a:pt x="229" y="122"/>
                </a:cubicBezTo>
                <a:cubicBezTo>
                  <a:pt x="230" y="122"/>
                  <a:pt x="231" y="122"/>
                  <a:pt x="231" y="123"/>
                </a:cubicBezTo>
                <a:cubicBezTo>
                  <a:pt x="231" y="124"/>
                  <a:pt x="230" y="125"/>
                  <a:pt x="229" y="125"/>
                </a:cubicBezTo>
                <a:cubicBezTo>
                  <a:pt x="190" y="125"/>
                  <a:pt x="190" y="125"/>
                  <a:pt x="190" y="125"/>
                </a:cubicBezTo>
                <a:cubicBezTo>
                  <a:pt x="187" y="125"/>
                  <a:pt x="185" y="127"/>
                  <a:pt x="185" y="130"/>
                </a:cubicBezTo>
                <a:cubicBezTo>
                  <a:pt x="185" y="133"/>
                  <a:pt x="187" y="135"/>
                  <a:pt x="190" y="135"/>
                </a:cubicBezTo>
                <a:cubicBezTo>
                  <a:pt x="203" y="135"/>
                  <a:pt x="203" y="135"/>
                  <a:pt x="203" y="135"/>
                </a:cubicBezTo>
                <a:cubicBezTo>
                  <a:pt x="204" y="135"/>
                  <a:pt x="204" y="136"/>
                  <a:pt x="204" y="137"/>
                </a:cubicBezTo>
                <a:cubicBezTo>
                  <a:pt x="204" y="138"/>
                  <a:pt x="204" y="139"/>
                  <a:pt x="203" y="139"/>
                </a:cubicBezTo>
                <a:cubicBezTo>
                  <a:pt x="190" y="139"/>
                  <a:pt x="190" y="139"/>
                  <a:pt x="190" y="139"/>
                </a:cubicBezTo>
                <a:cubicBezTo>
                  <a:pt x="187" y="139"/>
                  <a:pt x="185" y="141"/>
                  <a:pt x="185" y="144"/>
                </a:cubicBezTo>
                <a:cubicBezTo>
                  <a:pt x="185" y="147"/>
                  <a:pt x="187" y="149"/>
                  <a:pt x="190" y="149"/>
                </a:cubicBezTo>
                <a:cubicBezTo>
                  <a:pt x="238" y="149"/>
                  <a:pt x="238" y="149"/>
                  <a:pt x="238" y="149"/>
                </a:cubicBezTo>
                <a:cubicBezTo>
                  <a:pt x="239" y="149"/>
                  <a:pt x="240" y="150"/>
                  <a:pt x="240" y="151"/>
                </a:cubicBezTo>
                <a:cubicBezTo>
                  <a:pt x="240" y="151"/>
                  <a:pt x="239" y="152"/>
                  <a:pt x="238" y="152"/>
                </a:cubicBezTo>
                <a:cubicBezTo>
                  <a:pt x="180" y="152"/>
                  <a:pt x="180" y="152"/>
                  <a:pt x="180" y="152"/>
                </a:cubicBezTo>
                <a:cubicBezTo>
                  <a:pt x="177" y="152"/>
                  <a:pt x="175" y="154"/>
                  <a:pt x="175" y="157"/>
                </a:cubicBezTo>
                <a:cubicBezTo>
                  <a:pt x="175" y="160"/>
                  <a:pt x="177" y="162"/>
                  <a:pt x="180" y="162"/>
                </a:cubicBezTo>
                <a:cubicBezTo>
                  <a:pt x="247" y="162"/>
                  <a:pt x="247" y="162"/>
                  <a:pt x="247" y="162"/>
                </a:cubicBezTo>
                <a:cubicBezTo>
                  <a:pt x="248" y="162"/>
                  <a:pt x="248" y="163"/>
                  <a:pt x="248" y="164"/>
                </a:cubicBezTo>
                <a:cubicBezTo>
                  <a:pt x="248" y="165"/>
                  <a:pt x="248" y="166"/>
                  <a:pt x="247" y="166"/>
                </a:cubicBezTo>
                <a:cubicBezTo>
                  <a:pt x="187" y="166"/>
                  <a:pt x="187" y="166"/>
                  <a:pt x="187" y="166"/>
                </a:cubicBezTo>
                <a:cubicBezTo>
                  <a:pt x="184" y="166"/>
                  <a:pt x="182" y="168"/>
                  <a:pt x="182" y="171"/>
                </a:cubicBezTo>
                <a:cubicBezTo>
                  <a:pt x="182" y="174"/>
                  <a:pt x="184" y="176"/>
                  <a:pt x="187" y="176"/>
                </a:cubicBezTo>
                <a:cubicBezTo>
                  <a:pt x="260" y="176"/>
                  <a:pt x="260" y="176"/>
                  <a:pt x="260" y="176"/>
                </a:cubicBezTo>
                <a:cubicBezTo>
                  <a:pt x="261" y="176"/>
                  <a:pt x="262" y="177"/>
                  <a:pt x="262" y="178"/>
                </a:cubicBezTo>
                <a:cubicBezTo>
                  <a:pt x="262" y="179"/>
                  <a:pt x="261" y="179"/>
                  <a:pt x="260" y="179"/>
                </a:cubicBezTo>
                <a:cubicBezTo>
                  <a:pt x="213" y="179"/>
                  <a:pt x="213" y="179"/>
                  <a:pt x="213" y="179"/>
                </a:cubicBezTo>
                <a:cubicBezTo>
                  <a:pt x="211" y="179"/>
                  <a:pt x="208" y="182"/>
                  <a:pt x="208" y="185"/>
                </a:cubicBezTo>
                <a:cubicBezTo>
                  <a:pt x="208" y="187"/>
                  <a:pt x="211" y="190"/>
                  <a:pt x="213" y="190"/>
                </a:cubicBezTo>
                <a:cubicBezTo>
                  <a:pt x="247" y="190"/>
                  <a:pt x="247" y="190"/>
                  <a:pt x="247" y="190"/>
                </a:cubicBezTo>
                <a:cubicBezTo>
                  <a:pt x="248" y="190"/>
                  <a:pt x="249" y="190"/>
                  <a:pt x="249" y="191"/>
                </a:cubicBezTo>
                <a:cubicBezTo>
                  <a:pt x="249" y="192"/>
                  <a:pt x="248" y="193"/>
                  <a:pt x="247" y="193"/>
                </a:cubicBezTo>
                <a:cubicBezTo>
                  <a:pt x="216" y="193"/>
                  <a:pt x="216" y="193"/>
                  <a:pt x="216" y="193"/>
                </a:cubicBezTo>
                <a:cubicBezTo>
                  <a:pt x="213" y="193"/>
                  <a:pt x="210" y="195"/>
                  <a:pt x="210" y="198"/>
                </a:cubicBezTo>
                <a:cubicBezTo>
                  <a:pt x="210" y="201"/>
                  <a:pt x="213" y="203"/>
                  <a:pt x="216" y="203"/>
                </a:cubicBezTo>
                <a:cubicBezTo>
                  <a:pt x="248" y="203"/>
                  <a:pt x="248" y="203"/>
                  <a:pt x="248" y="203"/>
                </a:cubicBezTo>
                <a:cubicBezTo>
                  <a:pt x="249" y="203"/>
                  <a:pt x="250" y="204"/>
                  <a:pt x="250" y="205"/>
                </a:cubicBezTo>
                <a:cubicBezTo>
                  <a:pt x="250" y="206"/>
                  <a:pt x="249" y="207"/>
                  <a:pt x="248" y="207"/>
                </a:cubicBezTo>
                <a:cubicBezTo>
                  <a:pt x="217" y="207"/>
                  <a:pt x="217" y="207"/>
                  <a:pt x="217" y="207"/>
                </a:cubicBezTo>
                <a:cubicBezTo>
                  <a:pt x="214" y="207"/>
                  <a:pt x="212" y="209"/>
                  <a:pt x="212" y="212"/>
                </a:cubicBezTo>
                <a:cubicBezTo>
                  <a:pt x="212" y="214"/>
                  <a:pt x="214" y="217"/>
                  <a:pt x="217" y="217"/>
                </a:cubicBezTo>
                <a:cubicBezTo>
                  <a:pt x="240" y="217"/>
                  <a:pt x="240" y="217"/>
                  <a:pt x="240" y="217"/>
                </a:cubicBezTo>
                <a:cubicBezTo>
                  <a:pt x="241" y="217"/>
                  <a:pt x="241" y="217"/>
                  <a:pt x="241" y="218"/>
                </a:cubicBezTo>
                <a:cubicBezTo>
                  <a:pt x="241" y="219"/>
                  <a:pt x="241" y="220"/>
                  <a:pt x="240" y="220"/>
                </a:cubicBezTo>
                <a:cubicBezTo>
                  <a:pt x="222" y="220"/>
                  <a:pt x="222" y="220"/>
                  <a:pt x="222" y="220"/>
                </a:cubicBezTo>
                <a:cubicBezTo>
                  <a:pt x="219" y="220"/>
                  <a:pt x="217" y="222"/>
                  <a:pt x="217" y="225"/>
                </a:cubicBezTo>
                <a:cubicBezTo>
                  <a:pt x="217" y="228"/>
                  <a:pt x="219" y="230"/>
                  <a:pt x="222" y="230"/>
                </a:cubicBezTo>
                <a:cubicBezTo>
                  <a:pt x="231" y="230"/>
                  <a:pt x="231" y="230"/>
                  <a:pt x="231" y="230"/>
                </a:cubicBezTo>
                <a:cubicBezTo>
                  <a:pt x="232" y="230"/>
                  <a:pt x="232" y="231"/>
                  <a:pt x="232" y="232"/>
                </a:cubicBezTo>
                <a:cubicBezTo>
                  <a:pt x="232" y="233"/>
                  <a:pt x="232" y="234"/>
                  <a:pt x="231" y="234"/>
                </a:cubicBezTo>
                <a:cubicBezTo>
                  <a:pt x="230" y="234"/>
                  <a:pt x="230" y="234"/>
                  <a:pt x="230" y="234"/>
                </a:cubicBezTo>
                <a:cubicBezTo>
                  <a:pt x="225" y="234"/>
                  <a:pt x="222" y="237"/>
                  <a:pt x="222" y="242"/>
                </a:cubicBezTo>
                <a:cubicBezTo>
                  <a:pt x="222" y="247"/>
                  <a:pt x="225" y="251"/>
                  <a:pt x="230" y="251"/>
                </a:cubicBezTo>
                <a:cubicBezTo>
                  <a:pt x="240" y="251"/>
                  <a:pt x="240" y="251"/>
                  <a:pt x="240" y="251"/>
                </a:cubicBezTo>
                <a:cubicBezTo>
                  <a:pt x="243" y="251"/>
                  <a:pt x="245" y="253"/>
                  <a:pt x="245" y="256"/>
                </a:cubicBezTo>
                <a:cubicBezTo>
                  <a:pt x="245" y="259"/>
                  <a:pt x="243" y="261"/>
                  <a:pt x="240" y="261"/>
                </a:cubicBezTo>
                <a:cubicBezTo>
                  <a:pt x="105" y="261"/>
                  <a:pt x="105" y="261"/>
                  <a:pt x="105" y="261"/>
                </a:cubicBezTo>
                <a:cubicBezTo>
                  <a:pt x="104" y="261"/>
                  <a:pt x="103" y="260"/>
                  <a:pt x="103" y="259"/>
                </a:cubicBezTo>
                <a:cubicBezTo>
                  <a:pt x="103" y="258"/>
                  <a:pt x="104" y="257"/>
                  <a:pt x="105" y="257"/>
                </a:cubicBezTo>
                <a:cubicBezTo>
                  <a:pt x="112" y="257"/>
                  <a:pt x="112" y="257"/>
                  <a:pt x="112" y="257"/>
                </a:cubicBezTo>
                <a:cubicBezTo>
                  <a:pt x="114" y="257"/>
                  <a:pt x="116" y="255"/>
                  <a:pt x="116" y="252"/>
                </a:cubicBezTo>
                <a:cubicBezTo>
                  <a:pt x="116" y="250"/>
                  <a:pt x="114" y="247"/>
                  <a:pt x="112" y="247"/>
                </a:cubicBezTo>
                <a:cubicBezTo>
                  <a:pt x="105" y="247"/>
                  <a:pt x="105" y="247"/>
                  <a:pt x="105" y="247"/>
                </a:cubicBezTo>
                <a:cubicBezTo>
                  <a:pt x="104" y="247"/>
                  <a:pt x="103" y="247"/>
                  <a:pt x="103" y="246"/>
                </a:cubicBezTo>
                <a:cubicBezTo>
                  <a:pt x="103" y="245"/>
                  <a:pt x="104" y="244"/>
                  <a:pt x="105" y="244"/>
                </a:cubicBezTo>
                <a:cubicBezTo>
                  <a:pt x="117" y="244"/>
                  <a:pt x="117" y="244"/>
                  <a:pt x="117" y="244"/>
                </a:cubicBezTo>
                <a:cubicBezTo>
                  <a:pt x="120" y="244"/>
                  <a:pt x="122" y="242"/>
                  <a:pt x="122" y="239"/>
                </a:cubicBezTo>
                <a:cubicBezTo>
                  <a:pt x="122" y="236"/>
                  <a:pt x="120" y="234"/>
                  <a:pt x="117" y="234"/>
                </a:cubicBezTo>
                <a:cubicBezTo>
                  <a:pt x="104" y="234"/>
                  <a:pt x="104" y="234"/>
                  <a:pt x="104" y="234"/>
                </a:cubicBezTo>
                <a:cubicBezTo>
                  <a:pt x="103" y="234"/>
                  <a:pt x="102" y="233"/>
                  <a:pt x="102" y="232"/>
                </a:cubicBezTo>
                <a:cubicBezTo>
                  <a:pt x="102" y="231"/>
                  <a:pt x="103" y="230"/>
                  <a:pt x="104" y="230"/>
                </a:cubicBezTo>
                <a:cubicBezTo>
                  <a:pt x="130" y="230"/>
                  <a:pt x="130" y="230"/>
                  <a:pt x="130" y="230"/>
                </a:cubicBezTo>
                <a:cubicBezTo>
                  <a:pt x="133" y="230"/>
                  <a:pt x="135" y="228"/>
                  <a:pt x="135" y="225"/>
                </a:cubicBezTo>
                <a:cubicBezTo>
                  <a:pt x="135" y="222"/>
                  <a:pt x="133" y="220"/>
                  <a:pt x="130" y="220"/>
                </a:cubicBezTo>
                <a:cubicBezTo>
                  <a:pt x="105" y="220"/>
                  <a:pt x="105" y="220"/>
                  <a:pt x="105" y="220"/>
                </a:cubicBezTo>
                <a:cubicBezTo>
                  <a:pt x="104" y="220"/>
                  <a:pt x="104" y="219"/>
                  <a:pt x="104" y="218"/>
                </a:cubicBezTo>
                <a:cubicBezTo>
                  <a:pt x="104" y="217"/>
                  <a:pt x="104" y="217"/>
                  <a:pt x="105" y="217"/>
                </a:cubicBezTo>
                <a:cubicBezTo>
                  <a:pt x="140" y="217"/>
                  <a:pt x="140" y="217"/>
                  <a:pt x="140" y="217"/>
                </a:cubicBezTo>
                <a:cubicBezTo>
                  <a:pt x="143" y="217"/>
                  <a:pt x="145" y="214"/>
                  <a:pt x="145" y="212"/>
                </a:cubicBezTo>
                <a:cubicBezTo>
                  <a:pt x="145" y="209"/>
                  <a:pt x="143" y="207"/>
                  <a:pt x="140" y="207"/>
                </a:cubicBezTo>
                <a:cubicBezTo>
                  <a:pt x="99" y="207"/>
                  <a:pt x="99" y="207"/>
                  <a:pt x="99" y="207"/>
                </a:cubicBezTo>
                <a:cubicBezTo>
                  <a:pt x="98" y="207"/>
                  <a:pt x="97" y="206"/>
                  <a:pt x="97" y="205"/>
                </a:cubicBezTo>
                <a:cubicBezTo>
                  <a:pt x="97" y="204"/>
                  <a:pt x="98" y="203"/>
                  <a:pt x="99" y="203"/>
                </a:cubicBezTo>
                <a:cubicBezTo>
                  <a:pt x="143" y="203"/>
                  <a:pt x="143" y="203"/>
                  <a:pt x="143" y="203"/>
                </a:cubicBezTo>
                <a:cubicBezTo>
                  <a:pt x="146" y="203"/>
                  <a:pt x="148" y="201"/>
                  <a:pt x="148" y="198"/>
                </a:cubicBezTo>
                <a:cubicBezTo>
                  <a:pt x="148" y="195"/>
                  <a:pt x="146" y="193"/>
                  <a:pt x="143" y="193"/>
                </a:cubicBezTo>
                <a:cubicBezTo>
                  <a:pt x="89" y="193"/>
                  <a:pt x="89" y="193"/>
                  <a:pt x="89" y="193"/>
                </a:cubicBezTo>
                <a:cubicBezTo>
                  <a:pt x="88" y="193"/>
                  <a:pt x="88" y="192"/>
                  <a:pt x="88" y="191"/>
                </a:cubicBezTo>
                <a:cubicBezTo>
                  <a:pt x="88" y="190"/>
                  <a:pt x="88" y="190"/>
                  <a:pt x="89" y="190"/>
                </a:cubicBezTo>
                <a:cubicBezTo>
                  <a:pt x="125" y="190"/>
                  <a:pt x="125" y="190"/>
                  <a:pt x="125" y="190"/>
                </a:cubicBezTo>
                <a:cubicBezTo>
                  <a:pt x="128" y="190"/>
                  <a:pt x="130" y="187"/>
                  <a:pt x="130" y="185"/>
                </a:cubicBezTo>
                <a:cubicBezTo>
                  <a:pt x="130" y="182"/>
                  <a:pt x="128" y="179"/>
                  <a:pt x="125" y="179"/>
                </a:cubicBezTo>
                <a:cubicBezTo>
                  <a:pt x="80" y="179"/>
                  <a:pt x="80" y="179"/>
                  <a:pt x="80" y="179"/>
                </a:cubicBezTo>
                <a:cubicBezTo>
                  <a:pt x="79" y="179"/>
                  <a:pt x="78" y="179"/>
                  <a:pt x="78" y="178"/>
                </a:cubicBezTo>
                <a:cubicBezTo>
                  <a:pt x="78" y="177"/>
                  <a:pt x="79" y="176"/>
                  <a:pt x="80" y="176"/>
                </a:cubicBezTo>
                <a:cubicBezTo>
                  <a:pt x="84" y="176"/>
                  <a:pt x="84" y="176"/>
                  <a:pt x="84" y="176"/>
                </a:cubicBezTo>
                <a:cubicBezTo>
                  <a:pt x="86" y="176"/>
                  <a:pt x="89" y="174"/>
                  <a:pt x="89" y="171"/>
                </a:cubicBezTo>
                <a:cubicBezTo>
                  <a:pt x="89" y="168"/>
                  <a:pt x="86" y="166"/>
                  <a:pt x="84" y="166"/>
                </a:cubicBezTo>
                <a:cubicBezTo>
                  <a:pt x="65" y="166"/>
                  <a:pt x="65" y="166"/>
                  <a:pt x="65" y="166"/>
                </a:cubicBezTo>
                <a:cubicBezTo>
                  <a:pt x="64" y="166"/>
                  <a:pt x="63" y="165"/>
                  <a:pt x="63" y="164"/>
                </a:cubicBezTo>
                <a:cubicBezTo>
                  <a:pt x="63" y="163"/>
                  <a:pt x="64" y="162"/>
                  <a:pt x="65" y="162"/>
                </a:cubicBezTo>
                <a:cubicBezTo>
                  <a:pt x="65" y="162"/>
                  <a:pt x="65" y="162"/>
                  <a:pt x="65" y="162"/>
                </a:cubicBezTo>
                <a:cubicBezTo>
                  <a:pt x="68" y="162"/>
                  <a:pt x="70" y="160"/>
                  <a:pt x="70" y="157"/>
                </a:cubicBezTo>
                <a:cubicBezTo>
                  <a:pt x="70" y="154"/>
                  <a:pt x="68" y="152"/>
                  <a:pt x="65" y="152"/>
                </a:cubicBezTo>
                <a:cubicBezTo>
                  <a:pt x="56" y="152"/>
                  <a:pt x="56" y="152"/>
                  <a:pt x="56" y="152"/>
                </a:cubicBezTo>
                <a:cubicBezTo>
                  <a:pt x="55" y="152"/>
                  <a:pt x="54" y="151"/>
                  <a:pt x="54" y="151"/>
                </a:cubicBezTo>
                <a:cubicBezTo>
                  <a:pt x="54" y="150"/>
                  <a:pt x="55" y="149"/>
                  <a:pt x="56" y="149"/>
                </a:cubicBezTo>
                <a:cubicBezTo>
                  <a:pt x="63" y="149"/>
                  <a:pt x="63" y="149"/>
                  <a:pt x="63" y="149"/>
                </a:cubicBezTo>
                <a:cubicBezTo>
                  <a:pt x="66" y="149"/>
                  <a:pt x="68" y="147"/>
                  <a:pt x="68" y="144"/>
                </a:cubicBezTo>
                <a:cubicBezTo>
                  <a:pt x="68" y="141"/>
                  <a:pt x="66" y="139"/>
                  <a:pt x="63" y="139"/>
                </a:cubicBezTo>
                <a:cubicBezTo>
                  <a:pt x="45" y="139"/>
                  <a:pt x="45" y="139"/>
                  <a:pt x="45" y="139"/>
                </a:cubicBezTo>
                <a:cubicBezTo>
                  <a:pt x="44" y="139"/>
                  <a:pt x="43" y="138"/>
                  <a:pt x="43" y="137"/>
                </a:cubicBezTo>
                <a:cubicBezTo>
                  <a:pt x="43" y="136"/>
                  <a:pt x="44" y="135"/>
                  <a:pt x="45" y="135"/>
                </a:cubicBezTo>
                <a:cubicBezTo>
                  <a:pt x="90" y="135"/>
                  <a:pt x="90" y="135"/>
                  <a:pt x="90" y="135"/>
                </a:cubicBezTo>
                <a:cubicBezTo>
                  <a:pt x="93" y="135"/>
                  <a:pt x="95" y="133"/>
                  <a:pt x="95" y="130"/>
                </a:cubicBezTo>
                <a:cubicBezTo>
                  <a:pt x="95" y="127"/>
                  <a:pt x="93" y="125"/>
                  <a:pt x="90" y="125"/>
                </a:cubicBezTo>
                <a:cubicBezTo>
                  <a:pt x="39" y="125"/>
                  <a:pt x="39" y="125"/>
                  <a:pt x="39" y="125"/>
                </a:cubicBezTo>
                <a:cubicBezTo>
                  <a:pt x="38" y="125"/>
                  <a:pt x="37" y="124"/>
                  <a:pt x="37" y="123"/>
                </a:cubicBezTo>
                <a:cubicBezTo>
                  <a:pt x="37" y="122"/>
                  <a:pt x="38" y="122"/>
                  <a:pt x="39" y="122"/>
                </a:cubicBezTo>
                <a:cubicBezTo>
                  <a:pt x="102" y="122"/>
                  <a:pt x="102" y="122"/>
                  <a:pt x="102" y="122"/>
                </a:cubicBezTo>
                <a:cubicBezTo>
                  <a:pt x="105" y="122"/>
                  <a:pt x="107" y="119"/>
                  <a:pt x="107" y="117"/>
                </a:cubicBezTo>
                <a:cubicBezTo>
                  <a:pt x="107" y="114"/>
                  <a:pt x="105" y="112"/>
                  <a:pt x="102" y="112"/>
                </a:cubicBezTo>
                <a:cubicBezTo>
                  <a:pt x="43" y="112"/>
                  <a:pt x="43" y="112"/>
                  <a:pt x="43" y="112"/>
                </a:cubicBezTo>
                <a:cubicBezTo>
                  <a:pt x="42" y="112"/>
                  <a:pt x="41" y="111"/>
                  <a:pt x="41" y="110"/>
                </a:cubicBezTo>
                <a:cubicBezTo>
                  <a:pt x="41" y="109"/>
                  <a:pt x="42" y="108"/>
                  <a:pt x="43" y="108"/>
                </a:cubicBezTo>
                <a:cubicBezTo>
                  <a:pt x="122" y="108"/>
                  <a:pt x="122" y="108"/>
                  <a:pt x="122" y="108"/>
                </a:cubicBezTo>
                <a:cubicBezTo>
                  <a:pt x="125" y="108"/>
                  <a:pt x="128" y="106"/>
                  <a:pt x="128" y="103"/>
                </a:cubicBezTo>
                <a:cubicBezTo>
                  <a:pt x="128" y="100"/>
                  <a:pt x="125" y="98"/>
                  <a:pt x="122" y="98"/>
                </a:cubicBezTo>
                <a:cubicBezTo>
                  <a:pt x="39" y="98"/>
                  <a:pt x="39" y="98"/>
                  <a:pt x="39" y="98"/>
                </a:cubicBezTo>
                <a:cubicBezTo>
                  <a:pt x="38" y="98"/>
                  <a:pt x="37" y="97"/>
                  <a:pt x="37" y="96"/>
                </a:cubicBezTo>
                <a:cubicBezTo>
                  <a:pt x="37" y="95"/>
                  <a:pt x="38" y="95"/>
                  <a:pt x="39" y="95"/>
                </a:cubicBezTo>
                <a:cubicBezTo>
                  <a:pt x="123" y="95"/>
                  <a:pt x="123" y="95"/>
                  <a:pt x="123" y="95"/>
                </a:cubicBezTo>
                <a:cubicBezTo>
                  <a:pt x="126" y="95"/>
                  <a:pt x="128" y="92"/>
                  <a:pt x="128" y="89"/>
                </a:cubicBezTo>
                <a:cubicBezTo>
                  <a:pt x="128" y="89"/>
                  <a:pt x="128" y="88"/>
                  <a:pt x="128" y="88"/>
                </a:cubicBezTo>
                <a:cubicBezTo>
                  <a:pt x="148" y="88"/>
                  <a:pt x="148" y="88"/>
                  <a:pt x="148" y="88"/>
                </a:cubicBezTo>
                <a:cubicBezTo>
                  <a:pt x="150" y="88"/>
                  <a:pt x="152" y="85"/>
                  <a:pt x="152" y="83"/>
                </a:cubicBezTo>
                <a:cubicBezTo>
                  <a:pt x="152" y="80"/>
                  <a:pt x="150" y="78"/>
                  <a:pt x="148" y="78"/>
                </a:cubicBezTo>
                <a:cubicBezTo>
                  <a:pt x="142" y="78"/>
                  <a:pt x="142" y="78"/>
                  <a:pt x="142" y="78"/>
                </a:cubicBezTo>
                <a:cubicBezTo>
                  <a:pt x="141" y="78"/>
                  <a:pt x="140" y="77"/>
                  <a:pt x="140" y="76"/>
                </a:cubicBezTo>
                <a:cubicBezTo>
                  <a:pt x="140" y="75"/>
                  <a:pt x="141" y="74"/>
                  <a:pt x="142" y="74"/>
                </a:cubicBezTo>
                <a:cubicBezTo>
                  <a:pt x="170" y="74"/>
                  <a:pt x="170" y="74"/>
                  <a:pt x="170" y="74"/>
                </a:cubicBezTo>
                <a:cubicBezTo>
                  <a:pt x="173" y="74"/>
                  <a:pt x="175" y="72"/>
                  <a:pt x="175" y="69"/>
                </a:cubicBezTo>
                <a:cubicBezTo>
                  <a:pt x="175" y="66"/>
                  <a:pt x="173" y="64"/>
                  <a:pt x="170" y="64"/>
                </a:cubicBezTo>
                <a:cubicBezTo>
                  <a:pt x="142" y="64"/>
                  <a:pt x="142" y="64"/>
                  <a:pt x="142" y="64"/>
                </a:cubicBezTo>
                <a:cubicBezTo>
                  <a:pt x="141" y="64"/>
                  <a:pt x="140" y="63"/>
                  <a:pt x="140" y="62"/>
                </a:cubicBezTo>
                <a:cubicBezTo>
                  <a:pt x="140" y="62"/>
                  <a:pt x="141" y="61"/>
                  <a:pt x="142" y="61"/>
                </a:cubicBezTo>
                <a:cubicBezTo>
                  <a:pt x="173" y="61"/>
                  <a:pt x="173" y="61"/>
                  <a:pt x="173" y="61"/>
                </a:cubicBezTo>
                <a:cubicBezTo>
                  <a:pt x="176" y="61"/>
                  <a:pt x="178" y="58"/>
                  <a:pt x="178" y="56"/>
                </a:cubicBezTo>
                <a:cubicBezTo>
                  <a:pt x="178" y="53"/>
                  <a:pt x="176" y="50"/>
                  <a:pt x="173" y="50"/>
                </a:cubicBezTo>
                <a:cubicBezTo>
                  <a:pt x="137" y="50"/>
                  <a:pt x="137" y="50"/>
                  <a:pt x="137" y="50"/>
                </a:cubicBezTo>
                <a:cubicBezTo>
                  <a:pt x="136" y="50"/>
                  <a:pt x="135" y="50"/>
                  <a:pt x="135" y="49"/>
                </a:cubicBezTo>
                <a:cubicBezTo>
                  <a:pt x="135" y="48"/>
                  <a:pt x="136" y="47"/>
                  <a:pt x="137" y="47"/>
                </a:cubicBezTo>
                <a:cubicBezTo>
                  <a:pt x="177" y="47"/>
                  <a:pt x="177" y="47"/>
                  <a:pt x="177" y="47"/>
                </a:cubicBezTo>
                <a:cubicBezTo>
                  <a:pt x="179" y="47"/>
                  <a:pt x="182" y="45"/>
                  <a:pt x="182" y="42"/>
                </a:cubicBezTo>
                <a:cubicBezTo>
                  <a:pt x="182" y="39"/>
                  <a:pt x="179" y="37"/>
                  <a:pt x="177" y="37"/>
                </a:cubicBezTo>
                <a:cubicBezTo>
                  <a:pt x="132" y="37"/>
                  <a:pt x="132" y="37"/>
                  <a:pt x="132" y="37"/>
                </a:cubicBezTo>
                <a:cubicBezTo>
                  <a:pt x="132" y="37"/>
                  <a:pt x="131" y="36"/>
                  <a:pt x="131" y="35"/>
                </a:cubicBezTo>
                <a:cubicBezTo>
                  <a:pt x="131" y="34"/>
                  <a:pt x="132" y="34"/>
                  <a:pt x="132" y="34"/>
                </a:cubicBezTo>
                <a:cubicBezTo>
                  <a:pt x="178" y="34"/>
                  <a:pt x="178" y="34"/>
                  <a:pt x="178" y="34"/>
                </a:cubicBezTo>
                <a:cubicBezTo>
                  <a:pt x="181" y="34"/>
                  <a:pt x="183" y="31"/>
                  <a:pt x="183" y="28"/>
                </a:cubicBezTo>
                <a:cubicBezTo>
                  <a:pt x="183" y="26"/>
                  <a:pt x="181" y="23"/>
                  <a:pt x="178" y="23"/>
                </a:cubicBezTo>
                <a:cubicBezTo>
                  <a:pt x="147" y="23"/>
                  <a:pt x="147" y="23"/>
                  <a:pt x="147" y="23"/>
                </a:cubicBezTo>
                <a:cubicBezTo>
                  <a:pt x="146" y="23"/>
                  <a:pt x="145" y="23"/>
                  <a:pt x="145" y="22"/>
                </a:cubicBezTo>
                <a:cubicBezTo>
                  <a:pt x="145" y="21"/>
                  <a:pt x="146" y="20"/>
                  <a:pt x="147" y="20"/>
                </a:cubicBezTo>
                <a:cubicBezTo>
                  <a:pt x="292" y="20"/>
                  <a:pt x="292" y="20"/>
                  <a:pt x="292" y="20"/>
                </a:cubicBezTo>
                <a:cubicBezTo>
                  <a:pt x="292" y="20"/>
                  <a:pt x="293" y="21"/>
                  <a:pt x="293" y="22"/>
                </a:cubicBezTo>
                <a:cubicBezTo>
                  <a:pt x="293" y="23"/>
                  <a:pt x="292" y="23"/>
                  <a:pt x="292" y="23"/>
                </a:cubicBezTo>
                <a:cubicBezTo>
                  <a:pt x="289" y="23"/>
                  <a:pt x="289" y="23"/>
                  <a:pt x="289" y="23"/>
                </a:cubicBezTo>
                <a:cubicBezTo>
                  <a:pt x="286" y="23"/>
                  <a:pt x="284" y="26"/>
                  <a:pt x="284" y="28"/>
                </a:cubicBezTo>
                <a:cubicBezTo>
                  <a:pt x="284" y="31"/>
                  <a:pt x="286" y="34"/>
                  <a:pt x="289" y="34"/>
                </a:cubicBezTo>
                <a:cubicBezTo>
                  <a:pt x="399" y="34"/>
                  <a:pt x="399" y="34"/>
                  <a:pt x="399" y="34"/>
                </a:cubicBezTo>
                <a:cubicBezTo>
                  <a:pt x="400" y="34"/>
                  <a:pt x="401" y="34"/>
                  <a:pt x="401" y="35"/>
                </a:cubicBezTo>
                <a:cubicBezTo>
                  <a:pt x="401" y="36"/>
                  <a:pt x="400" y="37"/>
                  <a:pt x="399" y="37"/>
                </a:cubicBezTo>
                <a:cubicBezTo>
                  <a:pt x="253" y="37"/>
                  <a:pt x="253" y="37"/>
                  <a:pt x="253" y="37"/>
                </a:cubicBezTo>
                <a:cubicBezTo>
                  <a:pt x="251" y="37"/>
                  <a:pt x="248" y="39"/>
                  <a:pt x="248" y="42"/>
                </a:cubicBezTo>
                <a:cubicBezTo>
                  <a:pt x="248" y="45"/>
                  <a:pt x="251" y="47"/>
                  <a:pt x="253" y="47"/>
                </a:cubicBezTo>
                <a:cubicBezTo>
                  <a:pt x="397" y="47"/>
                  <a:pt x="397" y="47"/>
                  <a:pt x="397" y="47"/>
                </a:cubicBezTo>
                <a:cubicBezTo>
                  <a:pt x="398" y="47"/>
                  <a:pt x="399" y="48"/>
                  <a:pt x="399" y="49"/>
                </a:cubicBezTo>
                <a:cubicBezTo>
                  <a:pt x="399" y="50"/>
                  <a:pt x="398" y="50"/>
                  <a:pt x="397" y="50"/>
                </a:cubicBezTo>
                <a:cubicBezTo>
                  <a:pt x="270" y="50"/>
                  <a:pt x="270" y="50"/>
                  <a:pt x="270" y="50"/>
                </a:cubicBezTo>
                <a:cubicBezTo>
                  <a:pt x="267" y="50"/>
                  <a:pt x="265" y="53"/>
                  <a:pt x="265" y="56"/>
                </a:cubicBezTo>
                <a:cubicBezTo>
                  <a:pt x="265" y="58"/>
                  <a:pt x="267" y="61"/>
                  <a:pt x="270" y="61"/>
                </a:cubicBezTo>
                <a:cubicBezTo>
                  <a:pt x="396" y="61"/>
                  <a:pt x="396" y="61"/>
                  <a:pt x="396" y="61"/>
                </a:cubicBezTo>
                <a:cubicBezTo>
                  <a:pt x="397" y="61"/>
                  <a:pt x="398" y="62"/>
                  <a:pt x="398" y="62"/>
                </a:cubicBezTo>
                <a:cubicBezTo>
                  <a:pt x="398" y="63"/>
                  <a:pt x="397" y="64"/>
                  <a:pt x="396" y="64"/>
                </a:cubicBezTo>
                <a:cubicBezTo>
                  <a:pt x="222" y="64"/>
                  <a:pt x="222" y="64"/>
                  <a:pt x="222" y="64"/>
                </a:cubicBezTo>
                <a:cubicBezTo>
                  <a:pt x="219" y="64"/>
                  <a:pt x="217" y="66"/>
                  <a:pt x="217" y="69"/>
                </a:cubicBezTo>
                <a:cubicBezTo>
                  <a:pt x="217" y="72"/>
                  <a:pt x="219" y="74"/>
                  <a:pt x="222" y="74"/>
                </a:cubicBezTo>
                <a:cubicBezTo>
                  <a:pt x="366" y="74"/>
                  <a:pt x="366" y="74"/>
                  <a:pt x="366" y="74"/>
                </a:cubicBezTo>
                <a:cubicBezTo>
                  <a:pt x="367" y="74"/>
                  <a:pt x="368" y="75"/>
                  <a:pt x="368" y="76"/>
                </a:cubicBezTo>
                <a:cubicBezTo>
                  <a:pt x="368" y="77"/>
                  <a:pt x="367" y="78"/>
                  <a:pt x="366" y="78"/>
                </a:cubicBezTo>
                <a:cubicBezTo>
                  <a:pt x="209" y="78"/>
                  <a:pt x="209" y="78"/>
                  <a:pt x="209" y="78"/>
                </a:cubicBezTo>
                <a:cubicBezTo>
                  <a:pt x="207" y="78"/>
                  <a:pt x="204" y="80"/>
                  <a:pt x="204" y="83"/>
                </a:cubicBezTo>
                <a:cubicBezTo>
                  <a:pt x="204" y="83"/>
                  <a:pt x="204" y="84"/>
                  <a:pt x="205" y="84"/>
                </a:cubicBezTo>
                <a:close/>
                <a:moveTo>
                  <a:pt x="471" y="200"/>
                </a:moveTo>
                <a:cubicBezTo>
                  <a:pt x="469" y="200"/>
                  <a:pt x="467" y="202"/>
                  <a:pt x="467" y="205"/>
                </a:cubicBezTo>
                <a:cubicBezTo>
                  <a:pt x="467" y="206"/>
                  <a:pt x="468" y="208"/>
                  <a:pt x="470" y="209"/>
                </a:cubicBezTo>
                <a:cubicBezTo>
                  <a:pt x="468" y="223"/>
                  <a:pt x="456" y="234"/>
                  <a:pt x="442" y="234"/>
                </a:cubicBezTo>
                <a:cubicBezTo>
                  <a:pt x="422" y="234"/>
                  <a:pt x="422" y="234"/>
                  <a:pt x="422" y="234"/>
                </a:cubicBezTo>
                <a:cubicBezTo>
                  <a:pt x="419" y="234"/>
                  <a:pt x="417" y="236"/>
                  <a:pt x="417" y="239"/>
                </a:cubicBezTo>
                <a:cubicBezTo>
                  <a:pt x="417" y="242"/>
                  <a:pt x="419" y="244"/>
                  <a:pt x="422" y="244"/>
                </a:cubicBezTo>
                <a:cubicBezTo>
                  <a:pt x="434" y="244"/>
                  <a:pt x="434" y="244"/>
                  <a:pt x="434" y="244"/>
                </a:cubicBezTo>
                <a:cubicBezTo>
                  <a:pt x="435" y="244"/>
                  <a:pt x="436" y="245"/>
                  <a:pt x="436" y="246"/>
                </a:cubicBezTo>
                <a:cubicBezTo>
                  <a:pt x="436" y="247"/>
                  <a:pt x="435" y="247"/>
                  <a:pt x="434" y="247"/>
                </a:cubicBezTo>
                <a:cubicBezTo>
                  <a:pt x="423" y="247"/>
                  <a:pt x="423" y="247"/>
                  <a:pt x="423" y="247"/>
                </a:cubicBezTo>
                <a:cubicBezTo>
                  <a:pt x="420" y="247"/>
                  <a:pt x="418" y="250"/>
                  <a:pt x="418" y="252"/>
                </a:cubicBezTo>
                <a:cubicBezTo>
                  <a:pt x="418" y="255"/>
                  <a:pt x="420" y="258"/>
                  <a:pt x="423" y="258"/>
                </a:cubicBezTo>
                <a:cubicBezTo>
                  <a:pt x="430" y="258"/>
                  <a:pt x="430" y="258"/>
                  <a:pt x="430" y="258"/>
                </a:cubicBezTo>
                <a:cubicBezTo>
                  <a:pt x="431" y="258"/>
                  <a:pt x="432" y="258"/>
                  <a:pt x="432" y="259"/>
                </a:cubicBezTo>
                <a:cubicBezTo>
                  <a:pt x="432" y="260"/>
                  <a:pt x="431" y="261"/>
                  <a:pt x="430" y="261"/>
                </a:cubicBezTo>
                <a:cubicBezTo>
                  <a:pt x="416" y="261"/>
                  <a:pt x="416" y="261"/>
                  <a:pt x="416" y="261"/>
                </a:cubicBezTo>
                <a:cubicBezTo>
                  <a:pt x="413" y="261"/>
                  <a:pt x="411" y="263"/>
                  <a:pt x="411" y="266"/>
                </a:cubicBezTo>
                <a:cubicBezTo>
                  <a:pt x="411" y="269"/>
                  <a:pt x="413" y="271"/>
                  <a:pt x="416" y="271"/>
                </a:cubicBezTo>
                <a:cubicBezTo>
                  <a:pt x="421" y="271"/>
                  <a:pt x="421" y="271"/>
                  <a:pt x="421" y="271"/>
                </a:cubicBezTo>
                <a:cubicBezTo>
                  <a:pt x="422" y="271"/>
                  <a:pt x="423" y="272"/>
                  <a:pt x="423" y="273"/>
                </a:cubicBezTo>
                <a:cubicBezTo>
                  <a:pt x="423" y="274"/>
                  <a:pt x="422" y="275"/>
                  <a:pt x="421" y="275"/>
                </a:cubicBezTo>
                <a:cubicBezTo>
                  <a:pt x="389" y="275"/>
                  <a:pt x="389" y="275"/>
                  <a:pt x="389" y="275"/>
                </a:cubicBezTo>
                <a:cubicBezTo>
                  <a:pt x="386" y="275"/>
                  <a:pt x="384" y="272"/>
                  <a:pt x="384" y="269"/>
                </a:cubicBezTo>
                <a:cubicBezTo>
                  <a:pt x="384" y="267"/>
                  <a:pt x="386" y="264"/>
                  <a:pt x="389" y="264"/>
                </a:cubicBezTo>
                <a:cubicBezTo>
                  <a:pt x="391" y="264"/>
                  <a:pt x="391" y="264"/>
                  <a:pt x="391" y="264"/>
                </a:cubicBezTo>
                <a:cubicBezTo>
                  <a:pt x="393" y="264"/>
                  <a:pt x="396" y="262"/>
                  <a:pt x="396" y="259"/>
                </a:cubicBezTo>
                <a:cubicBezTo>
                  <a:pt x="396" y="256"/>
                  <a:pt x="393" y="254"/>
                  <a:pt x="391" y="254"/>
                </a:cubicBezTo>
                <a:cubicBezTo>
                  <a:pt x="385" y="254"/>
                  <a:pt x="385" y="254"/>
                  <a:pt x="385" y="254"/>
                </a:cubicBezTo>
                <a:cubicBezTo>
                  <a:pt x="384" y="254"/>
                  <a:pt x="384" y="253"/>
                  <a:pt x="384" y="252"/>
                </a:cubicBezTo>
                <a:cubicBezTo>
                  <a:pt x="384" y="251"/>
                  <a:pt x="384" y="251"/>
                  <a:pt x="385" y="251"/>
                </a:cubicBezTo>
                <a:cubicBezTo>
                  <a:pt x="399" y="251"/>
                  <a:pt x="399" y="251"/>
                  <a:pt x="399" y="251"/>
                </a:cubicBezTo>
                <a:cubicBezTo>
                  <a:pt x="402" y="251"/>
                  <a:pt x="404" y="248"/>
                  <a:pt x="404" y="246"/>
                </a:cubicBezTo>
                <a:cubicBezTo>
                  <a:pt x="404" y="243"/>
                  <a:pt x="402" y="241"/>
                  <a:pt x="399" y="241"/>
                </a:cubicBezTo>
                <a:cubicBezTo>
                  <a:pt x="355" y="241"/>
                  <a:pt x="355" y="241"/>
                  <a:pt x="355" y="241"/>
                </a:cubicBezTo>
                <a:cubicBezTo>
                  <a:pt x="354" y="241"/>
                  <a:pt x="353" y="240"/>
                  <a:pt x="353" y="239"/>
                </a:cubicBezTo>
                <a:cubicBezTo>
                  <a:pt x="353" y="238"/>
                  <a:pt x="354" y="237"/>
                  <a:pt x="355" y="237"/>
                </a:cubicBezTo>
                <a:cubicBezTo>
                  <a:pt x="403" y="237"/>
                  <a:pt x="403" y="237"/>
                  <a:pt x="403" y="237"/>
                </a:cubicBezTo>
                <a:cubicBezTo>
                  <a:pt x="406" y="237"/>
                  <a:pt x="408" y="235"/>
                  <a:pt x="408" y="232"/>
                </a:cubicBezTo>
                <a:cubicBezTo>
                  <a:pt x="408" y="229"/>
                  <a:pt x="406" y="227"/>
                  <a:pt x="403" y="227"/>
                </a:cubicBezTo>
                <a:cubicBezTo>
                  <a:pt x="354" y="227"/>
                  <a:pt x="354" y="227"/>
                  <a:pt x="354" y="227"/>
                </a:cubicBezTo>
                <a:cubicBezTo>
                  <a:pt x="353" y="227"/>
                  <a:pt x="352" y="226"/>
                  <a:pt x="352" y="225"/>
                </a:cubicBezTo>
                <a:cubicBezTo>
                  <a:pt x="352" y="224"/>
                  <a:pt x="353" y="224"/>
                  <a:pt x="354" y="224"/>
                </a:cubicBezTo>
                <a:cubicBezTo>
                  <a:pt x="400" y="224"/>
                  <a:pt x="400" y="224"/>
                  <a:pt x="400" y="224"/>
                </a:cubicBezTo>
                <a:cubicBezTo>
                  <a:pt x="403" y="224"/>
                  <a:pt x="405" y="221"/>
                  <a:pt x="405" y="218"/>
                </a:cubicBezTo>
                <a:cubicBezTo>
                  <a:pt x="405" y="216"/>
                  <a:pt x="403" y="213"/>
                  <a:pt x="400" y="213"/>
                </a:cubicBezTo>
                <a:cubicBezTo>
                  <a:pt x="365" y="213"/>
                  <a:pt x="365" y="213"/>
                  <a:pt x="365" y="213"/>
                </a:cubicBezTo>
                <a:cubicBezTo>
                  <a:pt x="364" y="213"/>
                  <a:pt x="364" y="213"/>
                  <a:pt x="364" y="212"/>
                </a:cubicBezTo>
                <a:cubicBezTo>
                  <a:pt x="364" y="211"/>
                  <a:pt x="364" y="210"/>
                  <a:pt x="365" y="210"/>
                </a:cubicBezTo>
                <a:cubicBezTo>
                  <a:pt x="396" y="210"/>
                  <a:pt x="396" y="210"/>
                  <a:pt x="396" y="210"/>
                </a:cubicBezTo>
                <a:cubicBezTo>
                  <a:pt x="401" y="210"/>
                  <a:pt x="405" y="206"/>
                  <a:pt x="405" y="201"/>
                </a:cubicBezTo>
                <a:cubicBezTo>
                  <a:pt x="405" y="197"/>
                  <a:pt x="401" y="193"/>
                  <a:pt x="396" y="193"/>
                </a:cubicBezTo>
                <a:cubicBezTo>
                  <a:pt x="394" y="193"/>
                  <a:pt x="394" y="193"/>
                  <a:pt x="394" y="193"/>
                </a:cubicBezTo>
                <a:cubicBezTo>
                  <a:pt x="393" y="193"/>
                  <a:pt x="392" y="192"/>
                  <a:pt x="392" y="191"/>
                </a:cubicBezTo>
                <a:cubicBezTo>
                  <a:pt x="392" y="190"/>
                  <a:pt x="393" y="190"/>
                  <a:pt x="394" y="190"/>
                </a:cubicBezTo>
                <a:cubicBezTo>
                  <a:pt x="396" y="190"/>
                  <a:pt x="396" y="190"/>
                  <a:pt x="396" y="190"/>
                </a:cubicBezTo>
                <a:cubicBezTo>
                  <a:pt x="399" y="190"/>
                  <a:pt x="401" y="187"/>
                  <a:pt x="401" y="185"/>
                </a:cubicBezTo>
                <a:cubicBezTo>
                  <a:pt x="401" y="182"/>
                  <a:pt x="399" y="179"/>
                  <a:pt x="396" y="179"/>
                </a:cubicBezTo>
                <a:cubicBezTo>
                  <a:pt x="379" y="179"/>
                  <a:pt x="379" y="179"/>
                  <a:pt x="379" y="179"/>
                </a:cubicBezTo>
                <a:cubicBezTo>
                  <a:pt x="376" y="179"/>
                  <a:pt x="373" y="182"/>
                  <a:pt x="373" y="185"/>
                </a:cubicBezTo>
                <a:cubicBezTo>
                  <a:pt x="373" y="187"/>
                  <a:pt x="376" y="190"/>
                  <a:pt x="379" y="190"/>
                </a:cubicBezTo>
                <a:cubicBezTo>
                  <a:pt x="382" y="190"/>
                  <a:pt x="382" y="190"/>
                  <a:pt x="382" y="190"/>
                </a:cubicBezTo>
                <a:cubicBezTo>
                  <a:pt x="383" y="190"/>
                  <a:pt x="384" y="190"/>
                  <a:pt x="384" y="191"/>
                </a:cubicBezTo>
                <a:cubicBezTo>
                  <a:pt x="384" y="192"/>
                  <a:pt x="383" y="193"/>
                  <a:pt x="382" y="193"/>
                </a:cubicBezTo>
                <a:cubicBezTo>
                  <a:pt x="343" y="193"/>
                  <a:pt x="343" y="193"/>
                  <a:pt x="343" y="193"/>
                </a:cubicBezTo>
                <a:cubicBezTo>
                  <a:pt x="342" y="193"/>
                  <a:pt x="341" y="192"/>
                  <a:pt x="341" y="191"/>
                </a:cubicBezTo>
                <a:cubicBezTo>
                  <a:pt x="341" y="190"/>
                  <a:pt x="342" y="190"/>
                  <a:pt x="343" y="190"/>
                </a:cubicBezTo>
                <a:cubicBezTo>
                  <a:pt x="365" y="190"/>
                  <a:pt x="365" y="190"/>
                  <a:pt x="365" y="190"/>
                </a:cubicBezTo>
                <a:cubicBezTo>
                  <a:pt x="368" y="190"/>
                  <a:pt x="370" y="187"/>
                  <a:pt x="370" y="185"/>
                </a:cubicBezTo>
                <a:cubicBezTo>
                  <a:pt x="370" y="182"/>
                  <a:pt x="368" y="179"/>
                  <a:pt x="365" y="179"/>
                </a:cubicBezTo>
                <a:cubicBezTo>
                  <a:pt x="311" y="179"/>
                  <a:pt x="311" y="179"/>
                  <a:pt x="311" y="179"/>
                </a:cubicBezTo>
                <a:cubicBezTo>
                  <a:pt x="310" y="179"/>
                  <a:pt x="310" y="179"/>
                  <a:pt x="310" y="178"/>
                </a:cubicBezTo>
                <a:cubicBezTo>
                  <a:pt x="310" y="177"/>
                  <a:pt x="310" y="176"/>
                  <a:pt x="311" y="176"/>
                </a:cubicBezTo>
                <a:cubicBezTo>
                  <a:pt x="343" y="176"/>
                  <a:pt x="343" y="176"/>
                  <a:pt x="343" y="176"/>
                </a:cubicBezTo>
                <a:cubicBezTo>
                  <a:pt x="345" y="176"/>
                  <a:pt x="348" y="174"/>
                  <a:pt x="348" y="171"/>
                </a:cubicBezTo>
                <a:cubicBezTo>
                  <a:pt x="348" y="168"/>
                  <a:pt x="345" y="166"/>
                  <a:pt x="343" y="166"/>
                </a:cubicBezTo>
                <a:cubicBezTo>
                  <a:pt x="303" y="166"/>
                  <a:pt x="303" y="166"/>
                  <a:pt x="303" y="166"/>
                </a:cubicBezTo>
                <a:cubicBezTo>
                  <a:pt x="302" y="166"/>
                  <a:pt x="302" y="165"/>
                  <a:pt x="302" y="164"/>
                </a:cubicBezTo>
                <a:cubicBezTo>
                  <a:pt x="302" y="163"/>
                  <a:pt x="302" y="162"/>
                  <a:pt x="303" y="162"/>
                </a:cubicBezTo>
                <a:cubicBezTo>
                  <a:pt x="338" y="162"/>
                  <a:pt x="338" y="162"/>
                  <a:pt x="338" y="162"/>
                </a:cubicBezTo>
                <a:cubicBezTo>
                  <a:pt x="341" y="162"/>
                  <a:pt x="344" y="160"/>
                  <a:pt x="344" y="157"/>
                </a:cubicBezTo>
                <a:cubicBezTo>
                  <a:pt x="344" y="154"/>
                  <a:pt x="341" y="152"/>
                  <a:pt x="338" y="152"/>
                </a:cubicBezTo>
                <a:cubicBezTo>
                  <a:pt x="252" y="152"/>
                  <a:pt x="252" y="152"/>
                  <a:pt x="252" y="152"/>
                </a:cubicBezTo>
                <a:cubicBezTo>
                  <a:pt x="251" y="152"/>
                  <a:pt x="250" y="151"/>
                  <a:pt x="250" y="151"/>
                </a:cubicBezTo>
                <a:cubicBezTo>
                  <a:pt x="250" y="150"/>
                  <a:pt x="251" y="149"/>
                  <a:pt x="252" y="149"/>
                </a:cubicBezTo>
                <a:cubicBezTo>
                  <a:pt x="360" y="149"/>
                  <a:pt x="360" y="149"/>
                  <a:pt x="360" y="149"/>
                </a:cubicBezTo>
                <a:cubicBezTo>
                  <a:pt x="362" y="149"/>
                  <a:pt x="365" y="147"/>
                  <a:pt x="365" y="144"/>
                </a:cubicBezTo>
                <a:cubicBezTo>
                  <a:pt x="365" y="141"/>
                  <a:pt x="362" y="139"/>
                  <a:pt x="360" y="139"/>
                </a:cubicBezTo>
                <a:cubicBezTo>
                  <a:pt x="240" y="139"/>
                  <a:pt x="240" y="139"/>
                  <a:pt x="240" y="139"/>
                </a:cubicBezTo>
                <a:cubicBezTo>
                  <a:pt x="239" y="139"/>
                  <a:pt x="239" y="138"/>
                  <a:pt x="239" y="137"/>
                </a:cubicBezTo>
                <a:cubicBezTo>
                  <a:pt x="239" y="136"/>
                  <a:pt x="239" y="135"/>
                  <a:pt x="240" y="135"/>
                </a:cubicBezTo>
                <a:cubicBezTo>
                  <a:pt x="360" y="135"/>
                  <a:pt x="360" y="135"/>
                  <a:pt x="360" y="135"/>
                </a:cubicBezTo>
                <a:cubicBezTo>
                  <a:pt x="363" y="135"/>
                  <a:pt x="365" y="133"/>
                  <a:pt x="365" y="130"/>
                </a:cubicBezTo>
                <a:cubicBezTo>
                  <a:pt x="365" y="127"/>
                  <a:pt x="363" y="125"/>
                  <a:pt x="360" y="125"/>
                </a:cubicBezTo>
                <a:cubicBezTo>
                  <a:pt x="245" y="125"/>
                  <a:pt x="245" y="125"/>
                  <a:pt x="245" y="125"/>
                </a:cubicBezTo>
                <a:cubicBezTo>
                  <a:pt x="244" y="125"/>
                  <a:pt x="243" y="124"/>
                  <a:pt x="243" y="124"/>
                </a:cubicBezTo>
                <a:cubicBezTo>
                  <a:pt x="243" y="123"/>
                  <a:pt x="244" y="122"/>
                  <a:pt x="245" y="122"/>
                </a:cubicBezTo>
                <a:cubicBezTo>
                  <a:pt x="366" y="122"/>
                  <a:pt x="366" y="122"/>
                  <a:pt x="366" y="122"/>
                </a:cubicBezTo>
                <a:cubicBezTo>
                  <a:pt x="368" y="122"/>
                  <a:pt x="371" y="120"/>
                  <a:pt x="371" y="117"/>
                </a:cubicBezTo>
                <a:cubicBezTo>
                  <a:pt x="371" y="114"/>
                  <a:pt x="368" y="112"/>
                  <a:pt x="366" y="112"/>
                </a:cubicBezTo>
                <a:cubicBezTo>
                  <a:pt x="245" y="112"/>
                  <a:pt x="245" y="112"/>
                  <a:pt x="245" y="112"/>
                </a:cubicBezTo>
                <a:cubicBezTo>
                  <a:pt x="244" y="112"/>
                  <a:pt x="243" y="111"/>
                  <a:pt x="243" y="110"/>
                </a:cubicBezTo>
                <a:cubicBezTo>
                  <a:pt x="243" y="109"/>
                  <a:pt x="244" y="108"/>
                  <a:pt x="245" y="108"/>
                </a:cubicBezTo>
                <a:cubicBezTo>
                  <a:pt x="375" y="108"/>
                  <a:pt x="375" y="108"/>
                  <a:pt x="375" y="108"/>
                </a:cubicBezTo>
                <a:cubicBezTo>
                  <a:pt x="378" y="108"/>
                  <a:pt x="380" y="106"/>
                  <a:pt x="380" y="103"/>
                </a:cubicBezTo>
                <a:cubicBezTo>
                  <a:pt x="380" y="100"/>
                  <a:pt x="378" y="98"/>
                  <a:pt x="375" y="98"/>
                </a:cubicBezTo>
                <a:cubicBezTo>
                  <a:pt x="202" y="98"/>
                  <a:pt x="202" y="98"/>
                  <a:pt x="202" y="98"/>
                </a:cubicBezTo>
                <a:cubicBezTo>
                  <a:pt x="201" y="98"/>
                  <a:pt x="200" y="97"/>
                  <a:pt x="200" y="96"/>
                </a:cubicBezTo>
                <a:cubicBezTo>
                  <a:pt x="200" y="95"/>
                  <a:pt x="201" y="95"/>
                  <a:pt x="202" y="95"/>
                </a:cubicBezTo>
                <a:cubicBezTo>
                  <a:pt x="375" y="95"/>
                  <a:pt x="375" y="95"/>
                  <a:pt x="375" y="95"/>
                </a:cubicBezTo>
                <a:cubicBezTo>
                  <a:pt x="378" y="95"/>
                  <a:pt x="380" y="92"/>
                  <a:pt x="380" y="89"/>
                </a:cubicBezTo>
                <a:cubicBezTo>
                  <a:pt x="380" y="87"/>
                  <a:pt x="378" y="85"/>
                  <a:pt x="375" y="85"/>
                </a:cubicBezTo>
                <a:cubicBezTo>
                  <a:pt x="213" y="85"/>
                  <a:pt x="213" y="85"/>
                  <a:pt x="213" y="85"/>
                </a:cubicBezTo>
                <a:cubicBezTo>
                  <a:pt x="213" y="84"/>
                  <a:pt x="213" y="84"/>
                  <a:pt x="213" y="84"/>
                </a:cubicBezTo>
                <a:cubicBezTo>
                  <a:pt x="209" y="84"/>
                  <a:pt x="209" y="84"/>
                  <a:pt x="209" y="84"/>
                </a:cubicBezTo>
                <a:cubicBezTo>
                  <a:pt x="208" y="84"/>
                  <a:pt x="208" y="84"/>
                  <a:pt x="208" y="83"/>
                </a:cubicBezTo>
                <a:cubicBezTo>
                  <a:pt x="208" y="82"/>
                  <a:pt x="208" y="81"/>
                  <a:pt x="209" y="81"/>
                </a:cubicBezTo>
                <a:cubicBezTo>
                  <a:pt x="366" y="81"/>
                  <a:pt x="366" y="81"/>
                  <a:pt x="366" y="81"/>
                </a:cubicBezTo>
                <a:cubicBezTo>
                  <a:pt x="369" y="81"/>
                  <a:pt x="371" y="79"/>
                  <a:pt x="371" y="76"/>
                </a:cubicBezTo>
                <a:cubicBezTo>
                  <a:pt x="371" y="73"/>
                  <a:pt x="369" y="71"/>
                  <a:pt x="366" y="71"/>
                </a:cubicBezTo>
                <a:cubicBezTo>
                  <a:pt x="222" y="71"/>
                  <a:pt x="222" y="71"/>
                  <a:pt x="222" y="71"/>
                </a:cubicBezTo>
                <a:cubicBezTo>
                  <a:pt x="221" y="71"/>
                  <a:pt x="220" y="70"/>
                  <a:pt x="220" y="69"/>
                </a:cubicBezTo>
                <a:cubicBezTo>
                  <a:pt x="220" y="68"/>
                  <a:pt x="221" y="67"/>
                  <a:pt x="222" y="67"/>
                </a:cubicBezTo>
                <a:cubicBezTo>
                  <a:pt x="396" y="67"/>
                  <a:pt x="396" y="67"/>
                  <a:pt x="396" y="67"/>
                </a:cubicBezTo>
                <a:cubicBezTo>
                  <a:pt x="399" y="67"/>
                  <a:pt x="402" y="65"/>
                  <a:pt x="402" y="62"/>
                </a:cubicBezTo>
                <a:cubicBezTo>
                  <a:pt x="402" y="60"/>
                  <a:pt x="399" y="57"/>
                  <a:pt x="396" y="57"/>
                </a:cubicBezTo>
                <a:cubicBezTo>
                  <a:pt x="270" y="57"/>
                  <a:pt x="270" y="57"/>
                  <a:pt x="270" y="57"/>
                </a:cubicBezTo>
                <a:cubicBezTo>
                  <a:pt x="269" y="57"/>
                  <a:pt x="268" y="57"/>
                  <a:pt x="268" y="56"/>
                </a:cubicBezTo>
                <a:cubicBezTo>
                  <a:pt x="268" y="55"/>
                  <a:pt x="269" y="54"/>
                  <a:pt x="270" y="54"/>
                </a:cubicBezTo>
                <a:cubicBezTo>
                  <a:pt x="397" y="54"/>
                  <a:pt x="397" y="54"/>
                  <a:pt x="397" y="54"/>
                </a:cubicBezTo>
                <a:cubicBezTo>
                  <a:pt x="400" y="54"/>
                  <a:pt x="402" y="52"/>
                  <a:pt x="402" y="49"/>
                </a:cubicBezTo>
                <a:cubicBezTo>
                  <a:pt x="402" y="46"/>
                  <a:pt x="400" y="44"/>
                  <a:pt x="397" y="44"/>
                </a:cubicBezTo>
                <a:cubicBezTo>
                  <a:pt x="253" y="44"/>
                  <a:pt x="253" y="44"/>
                  <a:pt x="253" y="44"/>
                </a:cubicBezTo>
                <a:cubicBezTo>
                  <a:pt x="252" y="44"/>
                  <a:pt x="252" y="43"/>
                  <a:pt x="252" y="42"/>
                </a:cubicBezTo>
                <a:cubicBezTo>
                  <a:pt x="252" y="41"/>
                  <a:pt x="252" y="40"/>
                  <a:pt x="253" y="40"/>
                </a:cubicBezTo>
                <a:cubicBezTo>
                  <a:pt x="399" y="40"/>
                  <a:pt x="399" y="40"/>
                  <a:pt x="399" y="40"/>
                </a:cubicBezTo>
                <a:cubicBezTo>
                  <a:pt x="402" y="40"/>
                  <a:pt x="404" y="38"/>
                  <a:pt x="404" y="35"/>
                </a:cubicBezTo>
                <a:cubicBezTo>
                  <a:pt x="404" y="32"/>
                  <a:pt x="402" y="30"/>
                  <a:pt x="399" y="30"/>
                </a:cubicBezTo>
                <a:cubicBezTo>
                  <a:pt x="289" y="30"/>
                  <a:pt x="289" y="30"/>
                  <a:pt x="289" y="30"/>
                </a:cubicBezTo>
                <a:cubicBezTo>
                  <a:pt x="288" y="30"/>
                  <a:pt x="287" y="29"/>
                  <a:pt x="287" y="28"/>
                </a:cubicBezTo>
                <a:cubicBezTo>
                  <a:pt x="287" y="27"/>
                  <a:pt x="288" y="27"/>
                  <a:pt x="289" y="27"/>
                </a:cubicBezTo>
                <a:cubicBezTo>
                  <a:pt x="292" y="27"/>
                  <a:pt x="292" y="27"/>
                  <a:pt x="292" y="27"/>
                </a:cubicBezTo>
                <a:cubicBezTo>
                  <a:pt x="294" y="27"/>
                  <a:pt x="296" y="24"/>
                  <a:pt x="296" y="22"/>
                </a:cubicBezTo>
                <a:cubicBezTo>
                  <a:pt x="296" y="19"/>
                  <a:pt x="294" y="17"/>
                  <a:pt x="292" y="17"/>
                </a:cubicBezTo>
                <a:cubicBezTo>
                  <a:pt x="147" y="17"/>
                  <a:pt x="147" y="17"/>
                  <a:pt x="147" y="17"/>
                </a:cubicBezTo>
                <a:cubicBezTo>
                  <a:pt x="144" y="17"/>
                  <a:pt x="142" y="19"/>
                  <a:pt x="142" y="22"/>
                </a:cubicBezTo>
                <a:cubicBezTo>
                  <a:pt x="142" y="24"/>
                  <a:pt x="144" y="27"/>
                  <a:pt x="147" y="27"/>
                </a:cubicBezTo>
                <a:cubicBezTo>
                  <a:pt x="178" y="27"/>
                  <a:pt x="178" y="27"/>
                  <a:pt x="178" y="27"/>
                </a:cubicBezTo>
                <a:cubicBezTo>
                  <a:pt x="179" y="27"/>
                  <a:pt x="180" y="27"/>
                  <a:pt x="180" y="28"/>
                </a:cubicBezTo>
                <a:cubicBezTo>
                  <a:pt x="180" y="29"/>
                  <a:pt x="179" y="30"/>
                  <a:pt x="178" y="30"/>
                </a:cubicBezTo>
                <a:cubicBezTo>
                  <a:pt x="132" y="30"/>
                  <a:pt x="132" y="30"/>
                  <a:pt x="132" y="30"/>
                </a:cubicBezTo>
                <a:cubicBezTo>
                  <a:pt x="130" y="30"/>
                  <a:pt x="128" y="32"/>
                  <a:pt x="128" y="35"/>
                </a:cubicBezTo>
                <a:cubicBezTo>
                  <a:pt x="128" y="38"/>
                  <a:pt x="130" y="40"/>
                  <a:pt x="132" y="40"/>
                </a:cubicBezTo>
                <a:cubicBezTo>
                  <a:pt x="177" y="40"/>
                  <a:pt x="177" y="40"/>
                  <a:pt x="177" y="40"/>
                </a:cubicBezTo>
                <a:cubicBezTo>
                  <a:pt x="178" y="40"/>
                  <a:pt x="178" y="41"/>
                  <a:pt x="178" y="42"/>
                </a:cubicBezTo>
                <a:cubicBezTo>
                  <a:pt x="178" y="43"/>
                  <a:pt x="178" y="44"/>
                  <a:pt x="177" y="44"/>
                </a:cubicBezTo>
                <a:cubicBezTo>
                  <a:pt x="137" y="44"/>
                  <a:pt x="137" y="44"/>
                  <a:pt x="137" y="44"/>
                </a:cubicBezTo>
                <a:cubicBezTo>
                  <a:pt x="134" y="44"/>
                  <a:pt x="132" y="46"/>
                  <a:pt x="132" y="49"/>
                </a:cubicBezTo>
                <a:cubicBezTo>
                  <a:pt x="132" y="52"/>
                  <a:pt x="134" y="54"/>
                  <a:pt x="137" y="54"/>
                </a:cubicBezTo>
                <a:cubicBezTo>
                  <a:pt x="173" y="54"/>
                  <a:pt x="173" y="54"/>
                  <a:pt x="173" y="54"/>
                </a:cubicBezTo>
                <a:cubicBezTo>
                  <a:pt x="174" y="54"/>
                  <a:pt x="175" y="55"/>
                  <a:pt x="175" y="56"/>
                </a:cubicBezTo>
                <a:cubicBezTo>
                  <a:pt x="175" y="57"/>
                  <a:pt x="174" y="57"/>
                  <a:pt x="173" y="57"/>
                </a:cubicBezTo>
                <a:cubicBezTo>
                  <a:pt x="142" y="57"/>
                  <a:pt x="142" y="57"/>
                  <a:pt x="142" y="57"/>
                </a:cubicBezTo>
                <a:cubicBezTo>
                  <a:pt x="139" y="57"/>
                  <a:pt x="137" y="60"/>
                  <a:pt x="137" y="62"/>
                </a:cubicBezTo>
                <a:cubicBezTo>
                  <a:pt x="137" y="65"/>
                  <a:pt x="139" y="67"/>
                  <a:pt x="142" y="67"/>
                </a:cubicBezTo>
                <a:cubicBezTo>
                  <a:pt x="170" y="67"/>
                  <a:pt x="170" y="67"/>
                  <a:pt x="170" y="67"/>
                </a:cubicBezTo>
                <a:cubicBezTo>
                  <a:pt x="171" y="67"/>
                  <a:pt x="172" y="68"/>
                  <a:pt x="172" y="69"/>
                </a:cubicBezTo>
                <a:cubicBezTo>
                  <a:pt x="172" y="70"/>
                  <a:pt x="171" y="71"/>
                  <a:pt x="170" y="71"/>
                </a:cubicBezTo>
                <a:cubicBezTo>
                  <a:pt x="142" y="71"/>
                  <a:pt x="142" y="71"/>
                  <a:pt x="142" y="71"/>
                </a:cubicBezTo>
                <a:cubicBezTo>
                  <a:pt x="139" y="71"/>
                  <a:pt x="137" y="73"/>
                  <a:pt x="137" y="76"/>
                </a:cubicBezTo>
                <a:cubicBezTo>
                  <a:pt x="137" y="79"/>
                  <a:pt x="139" y="81"/>
                  <a:pt x="142" y="81"/>
                </a:cubicBezTo>
                <a:cubicBezTo>
                  <a:pt x="148" y="81"/>
                  <a:pt x="148" y="81"/>
                  <a:pt x="148" y="81"/>
                </a:cubicBezTo>
                <a:cubicBezTo>
                  <a:pt x="148" y="81"/>
                  <a:pt x="149" y="82"/>
                  <a:pt x="149" y="83"/>
                </a:cubicBezTo>
                <a:cubicBezTo>
                  <a:pt x="149" y="84"/>
                  <a:pt x="148" y="85"/>
                  <a:pt x="148" y="85"/>
                </a:cubicBezTo>
                <a:cubicBezTo>
                  <a:pt x="124" y="85"/>
                  <a:pt x="124" y="85"/>
                  <a:pt x="124" y="85"/>
                </a:cubicBezTo>
                <a:cubicBezTo>
                  <a:pt x="124" y="84"/>
                  <a:pt x="124" y="84"/>
                  <a:pt x="123" y="84"/>
                </a:cubicBezTo>
                <a:cubicBezTo>
                  <a:pt x="37" y="84"/>
                  <a:pt x="37" y="84"/>
                  <a:pt x="37" y="84"/>
                </a:cubicBezTo>
                <a:cubicBezTo>
                  <a:pt x="36" y="84"/>
                  <a:pt x="36" y="84"/>
                  <a:pt x="36" y="83"/>
                </a:cubicBezTo>
                <a:cubicBezTo>
                  <a:pt x="36" y="82"/>
                  <a:pt x="36" y="81"/>
                  <a:pt x="37" y="81"/>
                </a:cubicBezTo>
                <a:cubicBezTo>
                  <a:pt x="87" y="81"/>
                  <a:pt x="87" y="81"/>
                  <a:pt x="87" y="81"/>
                </a:cubicBezTo>
                <a:cubicBezTo>
                  <a:pt x="89" y="81"/>
                  <a:pt x="92" y="79"/>
                  <a:pt x="92" y="76"/>
                </a:cubicBezTo>
                <a:cubicBezTo>
                  <a:pt x="92" y="73"/>
                  <a:pt x="89" y="71"/>
                  <a:pt x="87" y="71"/>
                </a:cubicBezTo>
                <a:cubicBezTo>
                  <a:pt x="6" y="71"/>
                  <a:pt x="6" y="71"/>
                  <a:pt x="6" y="71"/>
                </a:cubicBezTo>
                <a:cubicBezTo>
                  <a:pt x="5" y="71"/>
                  <a:pt x="4" y="70"/>
                  <a:pt x="4" y="69"/>
                </a:cubicBezTo>
                <a:cubicBezTo>
                  <a:pt x="4" y="68"/>
                  <a:pt x="5" y="67"/>
                  <a:pt x="6" y="67"/>
                </a:cubicBezTo>
                <a:cubicBezTo>
                  <a:pt x="82" y="67"/>
                  <a:pt x="82" y="67"/>
                  <a:pt x="82" y="67"/>
                </a:cubicBezTo>
                <a:cubicBezTo>
                  <a:pt x="85" y="67"/>
                  <a:pt x="87" y="65"/>
                  <a:pt x="87" y="62"/>
                </a:cubicBezTo>
                <a:cubicBezTo>
                  <a:pt x="87" y="59"/>
                  <a:pt x="85" y="57"/>
                  <a:pt x="82" y="57"/>
                </a:cubicBezTo>
                <a:cubicBezTo>
                  <a:pt x="14" y="57"/>
                  <a:pt x="14" y="57"/>
                  <a:pt x="14" y="57"/>
                </a:cubicBezTo>
                <a:cubicBezTo>
                  <a:pt x="13" y="57"/>
                  <a:pt x="13" y="56"/>
                  <a:pt x="13" y="55"/>
                </a:cubicBezTo>
                <a:cubicBezTo>
                  <a:pt x="13" y="54"/>
                  <a:pt x="13" y="54"/>
                  <a:pt x="14" y="54"/>
                </a:cubicBezTo>
                <a:cubicBezTo>
                  <a:pt x="56" y="54"/>
                  <a:pt x="56" y="54"/>
                  <a:pt x="56" y="54"/>
                </a:cubicBezTo>
                <a:cubicBezTo>
                  <a:pt x="59" y="54"/>
                  <a:pt x="61" y="51"/>
                  <a:pt x="61" y="49"/>
                </a:cubicBezTo>
                <a:cubicBezTo>
                  <a:pt x="61" y="46"/>
                  <a:pt x="59" y="44"/>
                  <a:pt x="56" y="44"/>
                </a:cubicBezTo>
                <a:cubicBezTo>
                  <a:pt x="17" y="44"/>
                  <a:pt x="17" y="44"/>
                  <a:pt x="17" y="44"/>
                </a:cubicBezTo>
                <a:cubicBezTo>
                  <a:pt x="16" y="44"/>
                  <a:pt x="16" y="43"/>
                  <a:pt x="16" y="42"/>
                </a:cubicBezTo>
                <a:cubicBezTo>
                  <a:pt x="16" y="41"/>
                  <a:pt x="16" y="40"/>
                  <a:pt x="17" y="40"/>
                </a:cubicBezTo>
                <a:cubicBezTo>
                  <a:pt x="48" y="40"/>
                  <a:pt x="48" y="40"/>
                  <a:pt x="48" y="40"/>
                </a:cubicBezTo>
                <a:cubicBezTo>
                  <a:pt x="65" y="40"/>
                  <a:pt x="79" y="26"/>
                  <a:pt x="79" y="9"/>
                </a:cubicBezTo>
                <a:cubicBezTo>
                  <a:pt x="81" y="9"/>
                  <a:pt x="81" y="9"/>
                  <a:pt x="81" y="9"/>
                </a:cubicBezTo>
                <a:cubicBezTo>
                  <a:pt x="81" y="0"/>
                  <a:pt x="81" y="0"/>
                  <a:pt x="81" y="0"/>
                </a:cubicBezTo>
                <a:cubicBezTo>
                  <a:pt x="72" y="0"/>
                  <a:pt x="72" y="0"/>
                  <a:pt x="72" y="0"/>
                </a:cubicBezTo>
                <a:cubicBezTo>
                  <a:pt x="72" y="9"/>
                  <a:pt x="72" y="9"/>
                  <a:pt x="72" y="9"/>
                </a:cubicBezTo>
                <a:cubicBezTo>
                  <a:pt x="75" y="9"/>
                  <a:pt x="75" y="9"/>
                  <a:pt x="75" y="9"/>
                </a:cubicBezTo>
                <a:cubicBezTo>
                  <a:pt x="75" y="24"/>
                  <a:pt x="63" y="37"/>
                  <a:pt x="48" y="37"/>
                </a:cubicBezTo>
                <a:cubicBezTo>
                  <a:pt x="17" y="37"/>
                  <a:pt x="17" y="37"/>
                  <a:pt x="17" y="37"/>
                </a:cubicBezTo>
                <a:cubicBezTo>
                  <a:pt x="15" y="37"/>
                  <a:pt x="12" y="39"/>
                  <a:pt x="12" y="42"/>
                </a:cubicBezTo>
                <a:cubicBezTo>
                  <a:pt x="12" y="45"/>
                  <a:pt x="15" y="47"/>
                  <a:pt x="17" y="47"/>
                </a:cubicBezTo>
                <a:cubicBezTo>
                  <a:pt x="56" y="47"/>
                  <a:pt x="56" y="47"/>
                  <a:pt x="56" y="47"/>
                </a:cubicBezTo>
                <a:cubicBezTo>
                  <a:pt x="57" y="47"/>
                  <a:pt x="58" y="48"/>
                  <a:pt x="58" y="49"/>
                </a:cubicBezTo>
                <a:cubicBezTo>
                  <a:pt x="58" y="50"/>
                  <a:pt x="57" y="50"/>
                  <a:pt x="56" y="50"/>
                </a:cubicBezTo>
                <a:cubicBezTo>
                  <a:pt x="14" y="50"/>
                  <a:pt x="14" y="50"/>
                  <a:pt x="14" y="50"/>
                </a:cubicBezTo>
                <a:cubicBezTo>
                  <a:pt x="12" y="50"/>
                  <a:pt x="9" y="53"/>
                  <a:pt x="9" y="55"/>
                </a:cubicBezTo>
                <a:cubicBezTo>
                  <a:pt x="9" y="58"/>
                  <a:pt x="12" y="61"/>
                  <a:pt x="14" y="61"/>
                </a:cubicBezTo>
                <a:cubicBezTo>
                  <a:pt x="82" y="61"/>
                  <a:pt x="82" y="61"/>
                  <a:pt x="82" y="61"/>
                </a:cubicBezTo>
                <a:cubicBezTo>
                  <a:pt x="83" y="61"/>
                  <a:pt x="84" y="61"/>
                  <a:pt x="84" y="62"/>
                </a:cubicBezTo>
                <a:cubicBezTo>
                  <a:pt x="84" y="63"/>
                  <a:pt x="83" y="64"/>
                  <a:pt x="82" y="64"/>
                </a:cubicBezTo>
                <a:cubicBezTo>
                  <a:pt x="6" y="64"/>
                  <a:pt x="6" y="64"/>
                  <a:pt x="6" y="64"/>
                </a:cubicBezTo>
                <a:cubicBezTo>
                  <a:pt x="3" y="64"/>
                  <a:pt x="0" y="66"/>
                  <a:pt x="0" y="69"/>
                </a:cubicBezTo>
                <a:cubicBezTo>
                  <a:pt x="0" y="72"/>
                  <a:pt x="3" y="74"/>
                  <a:pt x="6" y="74"/>
                </a:cubicBezTo>
                <a:cubicBezTo>
                  <a:pt x="87" y="74"/>
                  <a:pt x="87" y="74"/>
                  <a:pt x="87" y="74"/>
                </a:cubicBezTo>
                <a:cubicBezTo>
                  <a:pt x="88" y="74"/>
                  <a:pt x="88" y="75"/>
                  <a:pt x="88" y="76"/>
                </a:cubicBezTo>
                <a:cubicBezTo>
                  <a:pt x="88" y="77"/>
                  <a:pt x="88" y="77"/>
                  <a:pt x="87" y="77"/>
                </a:cubicBezTo>
                <a:cubicBezTo>
                  <a:pt x="37" y="77"/>
                  <a:pt x="37" y="77"/>
                  <a:pt x="37" y="77"/>
                </a:cubicBezTo>
                <a:cubicBezTo>
                  <a:pt x="35" y="77"/>
                  <a:pt x="32" y="80"/>
                  <a:pt x="32" y="83"/>
                </a:cubicBezTo>
                <a:cubicBezTo>
                  <a:pt x="32" y="85"/>
                  <a:pt x="35" y="88"/>
                  <a:pt x="37" y="88"/>
                </a:cubicBezTo>
                <a:cubicBezTo>
                  <a:pt x="117" y="88"/>
                  <a:pt x="117" y="88"/>
                  <a:pt x="117" y="88"/>
                </a:cubicBezTo>
                <a:cubicBezTo>
                  <a:pt x="117" y="88"/>
                  <a:pt x="117" y="88"/>
                  <a:pt x="117" y="88"/>
                </a:cubicBezTo>
                <a:cubicBezTo>
                  <a:pt x="124" y="88"/>
                  <a:pt x="124" y="88"/>
                  <a:pt x="124" y="88"/>
                </a:cubicBezTo>
                <a:cubicBezTo>
                  <a:pt x="124" y="88"/>
                  <a:pt x="125" y="89"/>
                  <a:pt x="125" y="89"/>
                </a:cubicBezTo>
                <a:cubicBezTo>
                  <a:pt x="125" y="90"/>
                  <a:pt x="124" y="91"/>
                  <a:pt x="123" y="91"/>
                </a:cubicBezTo>
                <a:cubicBezTo>
                  <a:pt x="39" y="91"/>
                  <a:pt x="39" y="91"/>
                  <a:pt x="39" y="91"/>
                </a:cubicBezTo>
                <a:cubicBezTo>
                  <a:pt x="36" y="91"/>
                  <a:pt x="34" y="93"/>
                  <a:pt x="34" y="96"/>
                </a:cubicBezTo>
                <a:cubicBezTo>
                  <a:pt x="34" y="99"/>
                  <a:pt x="36" y="101"/>
                  <a:pt x="39" y="101"/>
                </a:cubicBezTo>
                <a:cubicBezTo>
                  <a:pt x="122" y="101"/>
                  <a:pt x="122" y="101"/>
                  <a:pt x="122" y="101"/>
                </a:cubicBezTo>
                <a:cubicBezTo>
                  <a:pt x="123" y="101"/>
                  <a:pt x="124" y="102"/>
                  <a:pt x="124" y="103"/>
                </a:cubicBezTo>
                <a:cubicBezTo>
                  <a:pt x="124" y="104"/>
                  <a:pt x="123" y="105"/>
                  <a:pt x="122" y="105"/>
                </a:cubicBezTo>
                <a:cubicBezTo>
                  <a:pt x="43" y="105"/>
                  <a:pt x="43" y="105"/>
                  <a:pt x="43" y="105"/>
                </a:cubicBezTo>
                <a:cubicBezTo>
                  <a:pt x="40" y="105"/>
                  <a:pt x="38" y="107"/>
                  <a:pt x="38" y="110"/>
                </a:cubicBezTo>
                <a:cubicBezTo>
                  <a:pt x="38" y="113"/>
                  <a:pt x="40" y="115"/>
                  <a:pt x="43" y="115"/>
                </a:cubicBezTo>
                <a:cubicBezTo>
                  <a:pt x="102" y="115"/>
                  <a:pt x="102" y="115"/>
                  <a:pt x="102" y="115"/>
                </a:cubicBezTo>
                <a:cubicBezTo>
                  <a:pt x="103" y="115"/>
                  <a:pt x="104" y="116"/>
                  <a:pt x="104" y="117"/>
                </a:cubicBezTo>
                <a:cubicBezTo>
                  <a:pt x="104" y="118"/>
                  <a:pt x="103" y="118"/>
                  <a:pt x="102" y="118"/>
                </a:cubicBezTo>
                <a:cubicBezTo>
                  <a:pt x="39" y="118"/>
                  <a:pt x="39" y="118"/>
                  <a:pt x="39" y="118"/>
                </a:cubicBezTo>
                <a:cubicBezTo>
                  <a:pt x="36" y="118"/>
                  <a:pt x="33" y="121"/>
                  <a:pt x="33" y="123"/>
                </a:cubicBezTo>
                <a:cubicBezTo>
                  <a:pt x="33" y="126"/>
                  <a:pt x="36" y="128"/>
                  <a:pt x="39" y="128"/>
                </a:cubicBezTo>
                <a:cubicBezTo>
                  <a:pt x="90" y="128"/>
                  <a:pt x="90" y="128"/>
                  <a:pt x="90" y="128"/>
                </a:cubicBezTo>
                <a:cubicBezTo>
                  <a:pt x="91" y="128"/>
                  <a:pt x="92" y="129"/>
                  <a:pt x="92" y="130"/>
                </a:cubicBezTo>
                <a:cubicBezTo>
                  <a:pt x="92" y="131"/>
                  <a:pt x="91" y="132"/>
                  <a:pt x="90" y="132"/>
                </a:cubicBezTo>
                <a:cubicBezTo>
                  <a:pt x="45" y="132"/>
                  <a:pt x="45" y="132"/>
                  <a:pt x="45" y="132"/>
                </a:cubicBezTo>
                <a:cubicBezTo>
                  <a:pt x="42" y="132"/>
                  <a:pt x="40" y="134"/>
                  <a:pt x="40" y="137"/>
                </a:cubicBezTo>
                <a:cubicBezTo>
                  <a:pt x="40" y="140"/>
                  <a:pt x="42" y="142"/>
                  <a:pt x="45" y="142"/>
                </a:cubicBezTo>
                <a:cubicBezTo>
                  <a:pt x="63" y="142"/>
                  <a:pt x="63" y="142"/>
                  <a:pt x="63" y="142"/>
                </a:cubicBezTo>
                <a:cubicBezTo>
                  <a:pt x="64" y="142"/>
                  <a:pt x="65" y="143"/>
                  <a:pt x="65" y="144"/>
                </a:cubicBezTo>
                <a:cubicBezTo>
                  <a:pt x="65" y="145"/>
                  <a:pt x="64" y="146"/>
                  <a:pt x="63" y="146"/>
                </a:cubicBezTo>
                <a:cubicBezTo>
                  <a:pt x="56" y="146"/>
                  <a:pt x="56" y="146"/>
                  <a:pt x="56" y="146"/>
                </a:cubicBezTo>
                <a:cubicBezTo>
                  <a:pt x="53" y="146"/>
                  <a:pt x="51" y="148"/>
                  <a:pt x="51" y="151"/>
                </a:cubicBezTo>
                <a:cubicBezTo>
                  <a:pt x="51" y="153"/>
                  <a:pt x="53" y="156"/>
                  <a:pt x="56" y="156"/>
                </a:cubicBezTo>
                <a:cubicBezTo>
                  <a:pt x="65" y="156"/>
                  <a:pt x="65" y="156"/>
                  <a:pt x="65" y="156"/>
                </a:cubicBezTo>
                <a:cubicBezTo>
                  <a:pt x="66" y="156"/>
                  <a:pt x="67" y="156"/>
                  <a:pt x="67" y="157"/>
                </a:cubicBezTo>
                <a:cubicBezTo>
                  <a:pt x="67" y="158"/>
                  <a:pt x="66" y="159"/>
                  <a:pt x="65" y="159"/>
                </a:cubicBezTo>
                <a:cubicBezTo>
                  <a:pt x="65" y="159"/>
                  <a:pt x="65" y="159"/>
                  <a:pt x="65" y="159"/>
                </a:cubicBezTo>
                <a:cubicBezTo>
                  <a:pt x="62" y="159"/>
                  <a:pt x="60" y="161"/>
                  <a:pt x="60" y="164"/>
                </a:cubicBezTo>
                <a:cubicBezTo>
                  <a:pt x="60" y="167"/>
                  <a:pt x="62" y="169"/>
                  <a:pt x="65" y="169"/>
                </a:cubicBezTo>
                <a:cubicBezTo>
                  <a:pt x="84" y="169"/>
                  <a:pt x="84" y="169"/>
                  <a:pt x="84" y="169"/>
                </a:cubicBezTo>
                <a:cubicBezTo>
                  <a:pt x="84" y="169"/>
                  <a:pt x="85" y="170"/>
                  <a:pt x="85" y="171"/>
                </a:cubicBezTo>
                <a:cubicBezTo>
                  <a:pt x="85" y="172"/>
                  <a:pt x="84" y="173"/>
                  <a:pt x="84" y="173"/>
                </a:cubicBezTo>
                <a:cubicBezTo>
                  <a:pt x="80" y="173"/>
                  <a:pt x="80" y="173"/>
                  <a:pt x="80" y="173"/>
                </a:cubicBezTo>
                <a:cubicBezTo>
                  <a:pt x="77" y="173"/>
                  <a:pt x="75" y="175"/>
                  <a:pt x="75" y="178"/>
                </a:cubicBezTo>
                <a:cubicBezTo>
                  <a:pt x="75" y="181"/>
                  <a:pt x="77" y="183"/>
                  <a:pt x="80" y="183"/>
                </a:cubicBezTo>
                <a:cubicBezTo>
                  <a:pt x="125" y="183"/>
                  <a:pt x="125" y="183"/>
                  <a:pt x="125" y="183"/>
                </a:cubicBezTo>
                <a:cubicBezTo>
                  <a:pt x="126" y="183"/>
                  <a:pt x="127" y="184"/>
                  <a:pt x="127" y="185"/>
                </a:cubicBezTo>
                <a:cubicBezTo>
                  <a:pt x="127" y="186"/>
                  <a:pt x="126" y="186"/>
                  <a:pt x="125" y="186"/>
                </a:cubicBezTo>
                <a:cubicBezTo>
                  <a:pt x="89" y="186"/>
                  <a:pt x="89" y="186"/>
                  <a:pt x="89" y="186"/>
                </a:cubicBezTo>
                <a:cubicBezTo>
                  <a:pt x="86" y="186"/>
                  <a:pt x="84" y="189"/>
                  <a:pt x="84" y="191"/>
                </a:cubicBezTo>
                <a:cubicBezTo>
                  <a:pt x="84" y="194"/>
                  <a:pt x="86" y="196"/>
                  <a:pt x="89" y="196"/>
                </a:cubicBezTo>
                <a:cubicBezTo>
                  <a:pt x="143" y="196"/>
                  <a:pt x="143" y="196"/>
                  <a:pt x="143" y="196"/>
                </a:cubicBezTo>
                <a:cubicBezTo>
                  <a:pt x="144" y="196"/>
                  <a:pt x="145" y="197"/>
                  <a:pt x="145" y="198"/>
                </a:cubicBezTo>
                <a:cubicBezTo>
                  <a:pt x="145" y="199"/>
                  <a:pt x="144" y="200"/>
                  <a:pt x="143" y="200"/>
                </a:cubicBezTo>
                <a:cubicBezTo>
                  <a:pt x="99" y="200"/>
                  <a:pt x="99" y="200"/>
                  <a:pt x="99" y="200"/>
                </a:cubicBezTo>
                <a:cubicBezTo>
                  <a:pt x="96" y="200"/>
                  <a:pt x="94" y="202"/>
                  <a:pt x="94" y="205"/>
                </a:cubicBezTo>
                <a:cubicBezTo>
                  <a:pt x="94" y="208"/>
                  <a:pt x="96" y="210"/>
                  <a:pt x="99" y="210"/>
                </a:cubicBezTo>
                <a:cubicBezTo>
                  <a:pt x="140" y="210"/>
                  <a:pt x="140" y="210"/>
                  <a:pt x="140" y="210"/>
                </a:cubicBezTo>
                <a:cubicBezTo>
                  <a:pt x="141" y="210"/>
                  <a:pt x="142" y="211"/>
                  <a:pt x="142" y="212"/>
                </a:cubicBezTo>
                <a:cubicBezTo>
                  <a:pt x="142" y="213"/>
                  <a:pt x="141" y="213"/>
                  <a:pt x="140" y="213"/>
                </a:cubicBezTo>
                <a:cubicBezTo>
                  <a:pt x="105" y="213"/>
                  <a:pt x="105" y="213"/>
                  <a:pt x="105" y="213"/>
                </a:cubicBezTo>
                <a:cubicBezTo>
                  <a:pt x="103" y="213"/>
                  <a:pt x="100" y="216"/>
                  <a:pt x="100" y="218"/>
                </a:cubicBezTo>
                <a:cubicBezTo>
                  <a:pt x="100" y="221"/>
                  <a:pt x="103" y="224"/>
                  <a:pt x="105" y="224"/>
                </a:cubicBezTo>
                <a:cubicBezTo>
                  <a:pt x="130" y="224"/>
                  <a:pt x="130" y="224"/>
                  <a:pt x="130" y="224"/>
                </a:cubicBezTo>
                <a:cubicBezTo>
                  <a:pt x="131" y="224"/>
                  <a:pt x="132" y="224"/>
                  <a:pt x="132" y="225"/>
                </a:cubicBezTo>
                <a:cubicBezTo>
                  <a:pt x="132" y="226"/>
                  <a:pt x="131" y="227"/>
                  <a:pt x="130" y="227"/>
                </a:cubicBezTo>
                <a:cubicBezTo>
                  <a:pt x="104" y="227"/>
                  <a:pt x="104" y="227"/>
                  <a:pt x="104" y="227"/>
                </a:cubicBezTo>
                <a:cubicBezTo>
                  <a:pt x="101" y="227"/>
                  <a:pt x="99" y="229"/>
                  <a:pt x="99" y="232"/>
                </a:cubicBezTo>
                <a:cubicBezTo>
                  <a:pt x="99" y="235"/>
                  <a:pt x="101" y="237"/>
                  <a:pt x="104" y="237"/>
                </a:cubicBezTo>
                <a:cubicBezTo>
                  <a:pt x="117" y="237"/>
                  <a:pt x="117" y="237"/>
                  <a:pt x="117" y="237"/>
                </a:cubicBezTo>
                <a:cubicBezTo>
                  <a:pt x="118" y="237"/>
                  <a:pt x="119" y="238"/>
                  <a:pt x="119" y="239"/>
                </a:cubicBezTo>
                <a:cubicBezTo>
                  <a:pt x="119" y="240"/>
                  <a:pt x="118" y="240"/>
                  <a:pt x="117" y="240"/>
                </a:cubicBezTo>
                <a:cubicBezTo>
                  <a:pt x="105" y="240"/>
                  <a:pt x="105" y="240"/>
                  <a:pt x="105" y="240"/>
                </a:cubicBezTo>
                <a:cubicBezTo>
                  <a:pt x="102" y="240"/>
                  <a:pt x="100" y="243"/>
                  <a:pt x="100" y="246"/>
                </a:cubicBezTo>
                <a:cubicBezTo>
                  <a:pt x="100" y="248"/>
                  <a:pt x="102" y="251"/>
                  <a:pt x="105" y="251"/>
                </a:cubicBezTo>
                <a:cubicBezTo>
                  <a:pt x="112" y="251"/>
                  <a:pt x="112" y="251"/>
                  <a:pt x="112" y="251"/>
                </a:cubicBezTo>
                <a:cubicBezTo>
                  <a:pt x="112" y="251"/>
                  <a:pt x="113" y="251"/>
                  <a:pt x="113" y="252"/>
                </a:cubicBezTo>
                <a:cubicBezTo>
                  <a:pt x="113" y="253"/>
                  <a:pt x="112" y="254"/>
                  <a:pt x="112" y="254"/>
                </a:cubicBezTo>
                <a:cubicBezTo>
                  <a:pt x="105" y="254"/>
                  <a:pt x="105" y="254"/>
                  <a:pt x="105" y="254"/>
                </a:cubicBezTo>
                <a:cubicBezTo>
                  <a:pt x="102" y="254"/>
                  <a:pt x="100" y="256"/>
                  <a:pt x="100" y="259"/>
                </a:cubicBezTo>
                <a:cubicBezTo>
                  <a:pt x="100" y="262"/>
                  <a:pt x="102" y="264"/>
                  <a:pt x="105" y="264"/>
                </a:cubicBezTo>
                <a:cubicBezTo>
                  <a:pt x="109" y="264"/>
                  <a:pt x="109" y="264"/>
                  <a:pt x="109" y="264"/>
                </a:cubicBezTo>
                <a:cubicBezTo>
                  <a:pt x="240" y="264"/>
                  <a:pt x="240" y="264"/>
                  <a:pt x="240" y="264"/>
                </a:cubicBezTo>
                <a:cubicBezTo>
                  <a:pt x="244" y="264"/>
                  <a:pt x="248" y="260"/>
                  <a:pt x="248" y="256"/>
                </a:cubicBezTo>
                <a:cubicBezTo>
                  <a:pt x="248" y="251"/>
                  <a:pt x="244" y="247"/>
                  <a:pt x="240" y="247"/>
                </a:cubicBezTo>
                <a:cubicBezTo>
                  <a:pt x="230" y="247"/>
                  <a:pt x="230" y="247"/>
                  <a:pt x="230" y="247"/>
                </a:cubicBezTo>
                <a:cubicBezTo>
                  <a:pt x="227" y="247"/>
                  <a:pt x="225" y="245"/>
                  <a:pt x="225" y="242"/>
                </a:cubicBezTo>
                <a:cubicBezTo>
                  <a:pt x="225" y="239"/>
                  <a:pt x="227" y="237"/>
                  <a:pt x="230" y="237"/>
                </a:cubicBezTo>
                <a:cubicBezTo>
                  <a:pt x="231" y="237"/>
                  <a:pt x="231" y="237"/>
                  <a:pt x="231" y="237"/>
                </a:cubicBezTo>
                <a:cubicBezTo>
                  <a:pt x="233" y="237"/>
                  <a:pt x="236" y="235"/>
                  <a:pt x="236" y="232"/>
                </a:cubicBezTo>
                <a:cubicBezTo>
                  <a:pt x="236" y="229"/>
                  <a:pt x="233" y="227"/>
                  <a:pt x="231" y="227"/>
                </a:cubicBezTo>
                <a:cubicBezTo>
                  <a:pt x="222" y="227"/>
                  <a:pt x="222" y="227"/>
                  <a:pt x="222" y="227"/>
                </a:cubicBezTo>
                <a:cubicBezTo>
                  <a:pt x="221" y="227"/>
                  <a:pt x="220" y="226"/>
                  <a:pt x="220" y="225"/>
                </a:cubicBezTo>
                <a:cubicBezTo>
                  <a:pt x="220" y="224"/>
                  <a:pt x="221" y="224"/>
                  <a:pt x="222" y="224"/>
                </a:cubicBezTo>
                <a:cubicBezTo>
                  <a:pt x="240" y="224"/>
                  <a:pt x="240" y="224"/>
                  <a:pt x="240" y="224"/>
                </a:cubicBezTo>
                <a:cubicBezTo>
                  <a:pt x="243" y="224"/>
                  <a:pt x="245" y="221"/>
                  <a:pt x="245" y="218"/>
                </a:cubicBezTo>
                <a:cubicBezTo>
                  <a:pt x="245" y="216"/>
                  <a:pt x="243" y="213"/>
                  <a:pt x="240" y="213"/>
                </a:cubicBezTo>
                <a:cubicBezTo>
                  <a:pt x="217" y="213"/>
                  <a:pt x="217" y="213"/>
                  <a:pt x="217" y="213"/>
                </a:cubicBezTo>
                <a:cubicBezTo>
                  <a:pt x="216" y="213"/>
                  <a:pt x="215" y="213"/>
                  <a:pt x="215" y="212"/>
                </a:cubicBezTo>
                <a:cubicBezTo>
                  <a:pt x="215" y="211"/>
                  <a:pt x="216" y="210"/>
                  <a:pt x="217" y="210"/>
                </a:cubicBezTo>
                <a:cubicBezTo>
                  <a:pt x="248" y="210"/>
                  <a:pt x="248" y="210"/>
                  <a:pt x="248" y="210"/>
                </a:cubicBezTo>
                <a:cubicBezTo>
                  <a:pt x="251" y="210"/>
                  <a:pt x="253" y="208"/>
                  <a:pt x="253" y="205"/>
                </a:cubicBezTo>
                <a:cubicBezTo>
                  <a:pt x="253" y="202"/>
                  <a:pt x="251" y="200"/>
                  <a:pt x="248" y="200"/>
                </a:cubicBezTo>
                <a:cubicBezTo>
                  <a:pt x="216" y="200"/>
                  <a:pt x="216" y="200"/>
                  <a:pt x="216" y="200"/>
                </a:cubicBezTo>
                <a:cubicBezTo>
                  <a:pt x="215" y="200"/>
                  <a:pt x="214" y="199"/>
                  <a:pt x="214" y="198"/>
                </a:cubicBezTo>
                <a:cubicBezTo>
                  <a:pt x="214" y="197"/>
                  <a:pt x="215" y="196"/>
                  <a:pt x="216" y="196"/>
                </a:cubicBezTo>
                <a:cubicBezTo>
                  <a:pt x="247" y="196"/>
                  <a:pt x="247" y="196"/>
                  <a:pt x="247" y="196"/>
                </a:cubicBezTo>
                <a:cubicBezTo>
                  <a:pt x="250" y="196"/>
                  <a:pt x="252" y="194"/>
                  <a:pt x="252" y="191"/>
                </a:cubicBezTo>
                <a:cubicBezTo>
                  <a:pt x="252" y="189"/>
                  <a:pt x="250" y="186"/>
                  <a:pt x="247" y="186"/>
                </a:cubicBezTo>
                <a:cubicBezTo>
                  <a:pt x="213" y="186"/>
                  <a:pt x="213" y="186"/>
                  <a:pt x="213" y="186"/>
                </a:cubicBezTo>
                <a:cubicBezTo>
                  <a:pt x="212" y="186"/>
                  <a:pt x="212" y="186"/>
                  <a:pt x="212" y="185"/>
                </a:cubicBezTo>
                <a:cubicBezTo>
                  <a:pt x="212" y="184"/>
                  <a:pt x="212" y="183"/>
                  <a:pt x="213" y="183"/>
                </a:cubicBezTo>
                <a:cubicBezTo>
                  <a:pt x="260" y="183"/>
                  <a:pt x="260" y="183"/>
                  <a:pt x="260" y="183"/>
                </a:cubicBezTo>
                <a:cubicBezTo>
                  <a:pt x="263" y="183"/>
                  <a:pt x="265" y="181"/>
                  <a:pt x="265" y="178"/>
                </a:cubicBezTo>
                <a:cubicBezTo>
                  <a:pt x="265" y="175"/>
                  <a:pt x="263" y="173"/>
                  <a:pt x="260" y="173"/>
                </a:cubicBezTo>
                <a:cubicBezTo>
                  <a:pt x="187" y="173"/>
                  <a:pt x="187" y="173"/>
                  <a:pt x="187" y="173"/>
                </a:cubicBezTo>
                <a:cubicBezTo>
                  <a:pt x="186" y="173"/>
                  <a:pt x="185" y="172"/>
                  <a:pt x="185" y="171"/>
                </a:cubicBezTo>
                <a:cubicBezTo>
                  <a:pt x="185" y="170"/>
                  <a:pt x="186" y="169"/>
                  <a:pt x="187" y="169"/>
                </a:cubicBezTo>
                <a:cubicBezTo>
                  <a:pt x="247" y="169"/>
                  <a:pt x="247" y="169"/>
                  <a:pt x="247" y="169"/>
                </a:cubicBezTo>
                <a:cubicBezTo>
                  <a:pt x="249" y="169"/>
                  <a:pt x="252" y="167"/>
                  <a:pt x="252" y="164"/>
                </a:cubicBezTo>
                <a:cubicBezTo>
                  <a:pt x="252" y="161"/>
                  <a:pt x="249" y="159"/>
                  <a:pt x="247" y="159"/>
                </a:cubicBezTo>
                <a:cubicBezTo>
                  <a:pt x="180" y="159"/>
                  <a:pt x="180" y="159"/>
                  <a:pt x="180" y="159"/>
                </a:cubicBezTo>
                <a:cubicBezTo>
                  <a:pt x="179" y="159"/>
                  <a:pt x="178" y="158"/>
                  <a:pt x="178" y="157"/>
                </a:cubicBezTo>
                <a:cubicBezTo>
                  <a:pt x="178" y="156"/>
                  <a:pt x="179" y="156"/>
                  <a:pt x="180" y="156"/>
                </a:cubicBezTo>
                <a:cubicBezTo>
                  <a:pt x="238" y="156"/>
                  <a:pt x="238" y="156"/>
                  <a:pt x="238" y="156"/>
                </a:cubicBezTo>
                <a:cubicBezTo>
                  <a:pt x="241" y="156"/>
                  <a:pt x="243" y="153"/>
                  <a:pt x="243" y="151"/>
                </a:cubicBezTo>
                <a:cubicBezTo>
                  <a:pt x="243" y="148"/>
                  <a:pt x="241" y="146"/>
                  <a:pt x="238" y="146"/>
                </a:cubicBezTo>
                <a:cubicBezTo>
                  <a:pt x="190" y="146"/>
                  <a:pt x="190" y="146"/>
                  <a:pt x="190" y="146"/>
                </a:cubicBezTo>
                <a:cubicBezTo>
                  <a:pt x="189" y="146"/>
                  <a:pt x="188" y="145"/>
                  <a:pt x="188" y="144"/>
                </a:cubicBezTo>
                <a:cubicBezTo>
                  <a:pt x="188" y="143"/>
                  <a:pt x="189" y="142"/>
                  <a:pt x="190" y="142"/>
                </a:cubicBezTo>
                <a:cubicBezTo>
                  <a:pt x="203" y="142"/>
                  <a:pt x="203" y="142"/>
                  <a:pt x="203" y="142"/>
                </a:cubicBezTo>
                <a:cubicBezTo>
                  <a:pt x="206" y="142"/>
                  <a:pt x="208" y="140"/>
                  <a:pt x="208" y="137"/>
                </a:cubicBezTo>
                <a:cubicBezTo>
                  <a:pt x="208" y="134"/>
                  <a:pt x="206" y="132"/>
                  <a:pt x="203" y="132"/>
                </a:cubicBezTo>
                <a:cubicBezTo>
                  <a:pt x="190" y="132"/>
                  <a:pt x="190" y="132"/>
                  <a:pt x="190" y="132"/>
                </a:cubicBezTo>
                <a:cubicBezTo>
                  <a:pt x="189" y="132"/>
                  <a:pt x="188" y="131"/>
                  <a:pt x="188" y="130"/>
                </a:cubicBezTo>
                <a:cubicBezTo>
                  <a:pt x="188" y="129"/>
                  <a:pt x="189" y="128"/>
                  <a:pt x="190" y="128"/>
                </a:cubicBezTo>
                <a:cubicBezTo>
                  <a:pt x="229" y="128"/>
                  <a:pt x="229" y="128"/>
                  <a:pt x="229" y="128"/>
                </a:cubicBezTo>
                <a:cubicBezTo>
                  <a:pt x="232" y="128"/>
                  <a:pt x="234" y="126"/>
                  <a:pt x="234" y="123"/>
                </a:cubicBezTo>
                <a:cubicBezTo>
                  <a:pt x="234" y="121"/>
                  <a:pt x="232" y="118"/>
                  <a:pt x="229" y="118"/>
                </a:cubicBezTo>
                <a:cubicBezTo>
                  <a:pt x="200" y="118"/>
                  <a:pt x="200" y="118"/>
                  <a:pt x="200" y="118"/>
                </a:cubicBezTo>
                <a:cubicBezTo>
                  <a:pt x="199" y="118"/>
                  <a:pt x="198" y="118"/>
                  <a:pt x="198" y="117"/>
                </a:cubicBezTo>
                <a:cubicBezTo>
                  <a:pt x="198" y="116"/>
                  <a:pt x="199" y="115"/>
                  <a:pt x="200" y="115"/>
                </a:cubicBezTo>
                <a:cubicBezTo>
                  <a:pt x="228" y="115"/>
                  <a:pt x="228" y="115"/>
                  <a:pt x="228" y="115"/>
                </a:cubicBezTo>
                <a:cubicBezTo>
                  <a:pt x="231" y="115"/>
                  <a:pt x="234" y="113"/>
                  <a:pt x="234" y="110"/>
                </a:cubicBezTo>
                <a:cubicBezTo>
                  <a:pt x="234" y="107"/>
                  <a:pt x="231" y="105"/>
                  <a:pt x="228" y="105"/>
                </a:cubicBezTo>
                <a:cubicBezTo>
                  <a:pt x="181" y="105"/>
                  <a:pt x="181" y="105"/>
                  <a:pt x="181" y="105"/>
                </a:cubicBezTo>
                <a:cubicBezTo>
                  <a:pt x="180" y="105"/>
                  <a:pt x="180" y="104"/>
                  <a:pt x="180" y="103"/>
                </a:cubicBezTo>
                <a:cubicBezTo>
                  <a:pt x="180" y="102"/>
                  <a:pt x="180" y="101"/>
                  <a:pt x="181" y="101"/>
                </a:cubicBezTo>
                <a:cubicBezTo>
                  <a:pt x="190" y="101"/>
                  <a:pt x="190" y="101"/>
                  <a:pt x="190" y="101"/>
                </a:cubicBezTo>
                <a:cubicBezTo>
                  <a:pt x="192" y="101"/>
                  <a:pt x="195" y="99"/>
                  <a:pt x="195" y="96"/>
                </a:cubicBezTo>
                <a:cubicBezTo>
                  <a:pt x="195" y="93"/>
                  <a:pt x="192" y="91"/>
                  <a:pt x="190" y="91"/>
                </a:cubicBezTo>
                <a:cubicBezTo>
                  <a:pt x="181" y="91"/>
                  <a:pt x="181" y="91"/>
                  <a:pt x="181" y="91"/>
                </a:cubicBezTo>
                <a:cubicBezTo>
                  <a:pt x="180" y="91"/>
                  <a:pt x="179" y="90"/>
                  <a:pt x="179" y="89"/>
                </a:cubicBezTo>
                <a:cubicBezTo>
                  <a:pt x="179" y="89"/>
                  <a:pt x="180" y="88"/>
                  <a:pt x="181" y="88"/>
                </a:cubicBezTo>
                <a:cubicBezTo>
                  <a:pt x="209" y="88"/>
                  <a:pt x="209" y="88"/>
                  <a:pt x="209" y="88"/>
                </a:cubicBezTo>
                <a:cubicBezTo>
                  <a:pt x="209" y="88"/>
                  <a:pt x="209" y="88"/>
                  <a:pt x="209" y="88"/>
                </a:cubicBezTo>
                <a:cubicBezTo>
                  <a:pt x="375" y="88"/>
                  <a:pt x="375" y="88"/>
                  <a:pt x="375" y="88"/>
                </a:cubicBezTo>
                <a:cubicBezTo>
                  <a:pt x="376" y="88"/>
                  <a:pt x="377" y="89"/>
                  <a:pt x="377" y="89"/>
                </a:cubicBezTo>
                <a:cubicBezTo>
                  <a:pt x="377" y="90"/>
                  <a:pt x="376" y="91"/>
                  <a:pt x="375" y="91"/>
                </a:cubicBezTo>
                <a:cubicBezTo>
                  <a:pt x="202" y="91"/>
                  <a:pt x="202" y="91"/>
                  <a:pt x="202" y="91"/>
                </a:cubicBezTo>
                <a:cubicBezTo>
                  <a:pt x="199" y="91"/>
                  <a:pt x="197" y="93"/>
                  <a:pt x="197" y="96"/>
                </a:cubicBezTo>
                <a:cubicBezTo>
                  <a:pt x="197" y="99"/>
                  <a:pt x="199" y="101"/>
                  <a:pt x="202" y="101"/>
                </a:cubicBezTo>
                <a:cubicBezTo>
                  <a:pt x="375" y="101"/>
                  <a:pt x="375" y="101"/>
                  <a:pt x="375" y="101"/>
                </a:cubicBezTo>
                <a:cubicBezTo>
                  <a:pt x="376" y="101"/>
                  <a:pt x="377" y="102"/>
                  <a:pt x="377" y="103"/>
                </a:cubicBezTo>
                <a:cubicBezTo>
                  <a:pt x="377" y="104"/>
                  <a:pt x="376" y="105"/>
                  <a:pt x="375" y="105"/>
                </a:cubicBezTo>
                <a:cubicBezTo>
                  <a:pt x="245" y="105"/>
                  <a:pt x="245" y="105"/>
                  <a:pt x="245" y="105"/>
                </a:cubicBezTo>
                <a:cubicBezTo>
                  <a:pt x="242" y="105"/>
                  <a:pt x="240" y="107"/>
                  <a:pt x="240" y="110"/>
                </a:cubicBezTo>
                <a:cubicBezTo>
                  <a:pt x="240" y="113"/>
                  <a:pt x="242" y="115"/>
                  <a:pt x="245" y="115"/>
                </a:cubicBezTo>
                <a:cubicBezTo>
                  <a:pt x="366" y="115"/>
                  <a:pt x="366" y="115"/>
                  <a:pt x="366" y="115"/>
                </a:cubicBezTo>
                <a:cubicBezTo>
                  <a:pt x="367" y="115"/>
                  <a:pt x="368" y="116"/>
                  <a:pt x="368" y="117"/>
                </a:cubicBezTo>
                <a:cubicBezTo>
                  <a:pt x="368" y="118"/>
                  <a:pt x="367" y="118"/>
                  <a:pt x="366" y="118"/>
                </a:cubicBezTo>
                <a:cubicBezTo>
                  <a:pt x="245" y="118"/>
                  <a:pt x="245" y="118"/>
                  <a:pt x="245" y="118"/>
                </a:cubicBezTo>
                <a:cubicBezTo>
                  <a:pt x="242" y="118"/>
                  <a:pt x="240" y="121"/>
                  <a:pt x="240" y="124"/>
                </a:cubicBezTo>
                <a:cubicBezTo>
                  <a:pt x="240" y="126"/>
                  <a:pt x="242" y="128"/>
                  <a:pt x="245" y="128"/>
                </a:cubicBezTo>
                <a:cubicBezTo>
                  <a:pt x="360" y="128"/>
                  <a:pt x="360" y="128"/>
                  <a:pt x="360" y="128"/>
                </a:cubicBezTo>
                <a:cubicBezTo>
                  <a:pt x="361" y="128"/>
                  <a:pt x="362" y="129"/>
                  <a:pt x="362" y="130"/>
                </a:cubicBezTo>
                <a:cubicBezTo>
                  <a:pt x="362" y="131"/>
                  <a:pt x="361" y="132"/>
                  <a:pt x="360" y="132"/>
                </a:cubicBezTo>
                <a:cubicBezTo>
                  <a:pt x="240" y="132"/>
                  <a:pt x="240" y="132"/>
                  <a:pt x="240" y="132"/>
                </a:cubicBezTo>
                <a:cubicBezTo>
                  <a:pt x="237" y="132"/>
                  <a:pt x="235" y="134"/>
                  <a:pt x="235" y="137"/>
                </a:cubicBezTo>
                <a:cubicBezTo>
                  <a:pt x="235" y="140"/>
                  <a:pt x="237" y="142"/>
                  <a:pt x="240" y="142"/>
                </a:cubicBezTo>
                <a:cubicBezTo>
                  <a:pt x="360" y="142"/>
                  <a:pt x="360" y="142"/>
                  <a:pt x="360" y="142"/>
                </a:cubicBezTo>
                <a:cubicBezTo>
                  <a:pt x="360" y="142"/>
                  <a:pt x="361" y="143"/>
                  <a:pt x="361" y="144"/>
                </a:cubicBezTo>
                <a:cubicBezTo>
                  <a:pt x="361" y="145"/>
                  <a:pt x="360" y="146"/>
                  <a:pt x="360" y="146"/>
                </a:cubicBezTo>
                <a:cubicBezTo>
                  <a:pt x="252" y="146"/>
                  <a:pt x="252" y="146"/>
                  <a:pt x="252" y="146"/>
                </a:cubicBezTo>
                <a:cubicBezTo>
                  <a:pt x="249" y="146"/>
                  <a:pt x="247" y="148"/>
                  <a:pt x="247" y="151"/>
                </a:cubicBezTo>
                <a:cubicBezTo>
                  <a:pt x="247" y="153"/>
                  <a:pt x="249" y="156"/>
                  <a:pt x="252" y="156"/>
                </a:cubicBezTo>
                <a:cubicBezTo>
                  <a:pt x="338" y="156"/>
                  <a:pt x="338" y="156"/>
                  <a:pt x="338" y="156"/>
                </a:cubicBezTo>
                <a:cubicBezTo>
                  <a:pt x="339" y="156"/>
                  <a:pt x="340" y="156"/>
                  <a:pt x="340" y="157"/>
                </a:cubicBezTo>
                <a:cubicBezTo>
                  <a:pt x="340" y="158"/>
                  <a:pt x="339" y="159"/>
                  <a:pt x="338" y="159"/>
                </a:cubicBezTo>
                <a:cubicBezTo>
                  <a:pt x="303" y="159"/>
                  <a:pt x="303" y="159"/>
                  <a:pt x="303" y="159"/>
                </a:cubicBezTo>
                <a:cubicBezTo>
                  <a:pt x="301" y="159"/>
                  <a:pt x="298" y="161"/>
                  <a:pt x="298" y="164"/>
                </a:cubicBezTo>
                <a:cubicBezTo>
                  <a:pt x="298" y="167"/>
                  <a:pt x="301" y="169"/>
                  <a:pt x="303" y="169"/>
                </a:cubicBezTo>
                <a:cubicBezTo>
                  <a:pt x="343" y="169"/>
                  <a:pt x="343" y="169"/>
                  <a:pt x="343" y="169"/>
                </a:cubicBezTo>
                <a:cubicBezTo>
                  <a:pt x="344" y="169"/>
                  <a:pt x="344" y="170"/>
                  <a:pt x="344" y="171"/>
                </a:cubicBezTo>
                <a:cubicBezTo>
                  <a:pt x="344" y="172"/>
                  <a:pt x="344" y="173"/>
                  <a:pt x="343" y="173"/>
                </a:cubicBezTo>
                <a:cubicBezTo>
                  <a:pt x="311" y="173"/>
                  <a:pt x="311" y="173"/>
                  <a:pt x="311" y="173"/>
                </a:cubicBezTo>
                <a:cubicBezTo>
                  <a:pt x="308" y="173"/>
                  <a:pt x="306" y="175"/>
                  <a:pt x="306" y="178"/>
                </a:cubicBezTo>
                <a:cubicBezTo>
                  <a:pt x="306" y="181"/>
                  <a:pt x="308" y="183"/>
                  <a:pt x="311" y="183"/>
                </a:cubicBezTo>
                <a:cubicBezTo>
                  <a:pt x="365" y="183"/>
                  <a:pt x="365" y="183"/>
                  <a:pt x="365" y="183"/>
                </a:cubicBezTo>
                <a:cubicBezTo>
                  <a:pt x="366" y="183"/>
                  <a:pt x="367" y="184"/>
                  <a:pt x="367" y="185"/>
                </a:cubicBezTo>
                <a:cubicBezTo>
                  <a:pt x="367" y="186"/>
                  <a:pt x="366" y="186"/>
                  <a:pt x="365" y="186"/>
                </a:cubicBezTo>
                <a:cubicBezTo>
                  <a:pt x="343" y="186"/>
                  <a:pt x="343" y="186"/>
                  <a:pt x="343" y="186"/>
                </a:cubicBezTo>
                <a:cubicBezTo>
                  <a:pt x="340" y="186"/>
                  <a:pt x="338" y="189"/>
                  <a:pt x="338" y="191"/>
                </a:cubicBezTo>
                <a:cubicBezTo>
                  <a:pt x="338" y="194"/>
                  <a:pt x="340" y="196"/>
                  <a:pt x="343" y="196"/>
                </a:cubicBezTo>
                <a:cubicBezTo>
                  <a:pt x="382" y="196"/>
                  <a:pt x="382" y="196"/>
                  <a:pt x="382" y="196"/>
                </a:cubicBezTo>
                <a:cubicBezTo>
                  <a:pt x="385" y="196"/>
                  <a:pt x="388" y="194"/>
                  <a:pt x="388" y="191"/>
                </a:cubicBezTo>
                <a:cubicBezTo>
                  <a:pt x="388" y="189"/>
                  <a:pt x="385" y="186"/>
                  <a:pt x="382" y="186"/>
                </a:cubicBezTo>
                <a:cubicBezTo>
                  <a:pt x="379" y="186"/>
                  <a:pt x="379" y="186"/>
                  <a:pt x="379" y="186"/>
                </a:cubicBezTo>
                <a:cubicBezTo>
                  <a:pt x="378" y="186"/>
                  <a:pt x="377" y="186"/>
                  <a:pt x="377" y="185"/>
                </a:cubicBezTo>
                <a:cubicBezTo>
                  <a:pt x="377" y="184"/>
                  <a:pt x="378" y="183"/>
                  <a:pt x="379" y="183"/>
                </a:cubicBezTo>
                <a:cubicBezTo>
                  <a:pt x="396" y="183"/>
                  <a:pt x="396" y="183"/>
                  <a:pt x="396" y="183"/>
                </a:cubicBezTo>
                <a:cubicBezTo>
                  <a:pt x="397" y="183"/>
                  <a:pt x="398" y="184"/>
                  <a:pt x="398" y="185"/>
                </a:cubicBezTo>
                <a:cubicBezTo>
                  <a:pt x="398" y="186"/>
                  <a:pt x="397" y="186"/>
                  <a:pt x="396" y="186"/>
                </a:cubicBezTo>
                <a:cubicBezTo>
                  <a:pt x="394" y="186"/>
                  <a:pt x="394" y="186"/>
                  <a:pt x="394" y="186"/>
                </a:cubicBezTo>
                <a:cubicBezTo>
                  <a:pt x="392" y="186"/>
                  <a:pt x="389" y="189"/>
                  <a:pt x="389" y="191"/>
                </a:cubicBezTo>
                <a:cubicBezTo>
                  <a:pt x="389" y="194"/>
                  <a:pt x="392" y="196"/>
                  <a:pt x="394" y="196"/>
                </a:cubicBezTo>
                <a:cubicBezTo>
                  <a:pt x="396" y="196"/>
                  <a:pt x="396" y="196"/>
                  <a:pt x="396" y="196"/>
                </a:cubicBezTo>
                <a:cubicBezTo>
                  <a:pt x="399" y="196"/>
                  <a:pt x="401" y="199"/>
                  <a:pt x="401" y="201"/>
                </a:cubicBezTo>
                <a:cubicBezTo>
                  <a:pt x="401" y="204"/>
                  <a:pt x="399" y="207"/>
                  <a:pt x="396" y="207"/>
                </a:cubicBezTo>
                <a:cubicBezTo>
                  <a:pt x="365" y="207"/>
                  <a:pt x="365" y="207"/>
                  <a:pt x="365" y="207"/>
                </a:cubicBezTo>
                <a:cubicBezTo>
                  <a:pt x="362" y="207"/>
                  <a:pt x="360" y="209"/>
                  <a:pt x="360" y="212"/>
                </a:cubicBezTo>
                <a:cubicBezTo>
                  <a:pt x="360" y="215"/>
                  <a:pt x="362" y="217"/>
                  <a:pt x="365" y="217"/>
                </a:cubicBezTo>
                <a:cubicBezTo>
                  <a:pt x="400" y="217"/>
                  <a:pt x="400" y="217"/>
                  <a:pt x="400" y="217"/>
                </a:cubicBezTo>
                <a:cubicBezTo>
                  <a:pt x="401" y="217"/>
                  <a:pt x="401" y="217"/>
                  <a:pt x="401" y="218"/>
                </a:cubicBezTo>
                <a:cubicBezTo>
                  <a:pt x="401" y="220"/>
                  <a:pt x="401" y="220"/>
                  <a:pt x="400" y="220"/>
                </a:cubicBezTo>
                <a:cubicBezTo>
                  <a:pt x="354" y="220"/>
                  <a:pt x="354" y="220"/>
                  <a:pt x="354" y="220"/>
                </a:cubicBezTo>
                <a:cubicBezTo>
                  <a:pt x="352" y="220"/>
                  <a:pt x="349" y="222"/>
                  <a:pt x="349" y="225"/>
                </a:cubicBezTo>
                <a:cubicBezTo>
                  <a:pt x="349" y="228"/>
                  <a:pt x="352" y="230"/>
                  <a:pt x="354" y="230"/>
                </a:cubicBezTo>
                <a:cubicBezTo>
                  <a:pt x="403" y="230"/>
                  <a:pt x="403" y="230"/>
                  <a:pt x="403" y="230"/>
                </a:cubicBezTo>
                <a:cubicBezTo>
                  <a:pt x="404" y="230"/>
                  <a:pt x="405" y="231"/>
                  <a:pt x="405" y="232"/>
                </a:cubicBezTo>
                <a:cubicBezTo>
                  <a:pt x="405" y="233"/>
                  <a:pt x="404" y="234"/>
                  <a:pt x="403" y="234"/>
                </a:cubicBezTo>
                <a:cubicBezTo>
                  <a:pt x="355" y="234"/>
                  <a:pt x="355" y="234"/>
                  <a:pt x="355" y="234"/>
                </a:cubicBezTo>
                <a:cubicBezTo>
                  <a:pt x="352" y="234"/>
                  <a:pt x="350" y="236"/>
                  <a:pt x="350" y="239"/>
                </a:cubicBezTo>
                <a:cubicBezTo>
                  <a:pt x="350" y="242"/>
                  <a:pt x="352" y="244"/>
                  <a:pt x="355" y="244"/>
                </a:cubicBezTo>
                <a:cubicBezTo>
                  <a:pt x="399" y="244"/>
                  <a:pt x="399" y="244"/>
                  <a:pt x="399" y="244"/>
                </a:cubicBezTo>
                <a:cubicBezTo>
                  <a:pt x="400" y="244"/>
                  <a:pt x="401" y="245"/>
                  <a:pt x="401" y="246"/>
                </a:cubicBezTo>
                <a:cubicBezTo>
                  <a:pt x="401" y="247"/>
                  <a:pt x="400" y="247"/>
                  <a:pt x="399" y="247"/>
                </a:cubicBezTo>
                <a:cubicBezTo>
                  <a:pt x="385" y="247"/>
                  <a:pt x="385" y="247"/>
                  <a:pt x="385" y="247"/>
                </a:cubicBezTo>
                <a:cubicBezTo>
                  <a:pt x="382" y="247"/>
                  <a:pt x="380" y="250"/>
                  <a:pt x="380" y="252"/>
                </a:cubicBezTo>
                <a:cubicBezTo>
                  <a:pt x="380" y="255"/>
                  <a:pt x="382" y="258"/>
                  <a:pt x="385" y="258"/>
                </a:cubicBezTo>
                <a:cubicBezTo>
                  <a:pt x="391" y="258"/>
                  <a:pt x="391" y="258"/>
                  <a:pt x="391" y="258"/>
                </a:cubicBezTo>
                <a:cubicBezTo>
                  <a:pt x="392" y="258"/>
                  <a:pt x="392" y="258"/>
                  <a:pt x="392" y="259"/>
                </a:cubicBezTo>
                <a:cubicBezTo>
                  <a:pt x="392" y="260"/>
                  <a:pt x="392" y="261"/>
                  <a:pt x="391" y="261"/>
                </a:cubicBezTo>
                <a:cubicBezTo>
                  <a:pt x="389" y="261"/>
                  <a:pt x="389" y="261"/>
                  <a:pt x="389" y="261"/>
                </a:cubicBezTo>
                <a:cubicBezTo>
                  <a:pt x="384" y="261"/>
                  <a:pt x="380" y="265"/>
                  <a:pt x="380" y="269"/>
                </a:cubicBezTo>
                <a:cubicBezTo>
                  <a:pt x="380" y="274"/>
                  <a:pt x="384" y="278"/>
                  <a:pt x="389" y="278"/>
                </a:cubicBezTo>
                <a:cubicBezTo>
                  <a:pt x="421" y="278"/>
                  <a:pt x="421" y="278"/>
                  <a:pt x="421" y="278"/>
                </a:cubicBezTo>
                <a:cubicBezTo>
                  <a:pt x="424" y="278"/>
                  <a:pt x="427" y="276"/>
                  <a:pt x="427" y="273"/>
                </a:cubicBezTo>
                <a:cubicBezTo>
                  <a:pt x="427" y="270"/>
                  <a:pt x="424" y="268"/>
                  <a:pt x="421" y="268"/>
                </a:cubicBezTo>
                <a:cubicBezTo>
                  <a:pt x="416" y="268"/>
                  <a:pt x="416" y="268"/>
                  <a:pt x="416" y="268"/>
                </a:cubicBezTo>
                <a:cubicBezTo>
                  <a:pt x="415" y="268"/>
                  <a:pt x="414" y="267"/>
                  <a:pt x="414" y="266"/>
                </a:cubicBezTo>
                <a:cubicBezTo>
                  <a:pt x="414" y="265"/>
                  <a:pt x="415" y="264"/>
                  <a:pt x="416" y="264"/>
                </a:cubicBezTo>
                <a:cubicBezTo>
                  <a:pt x="430" y="264"/>
                  <a:pt x="430" y="264"/>
                  <a:pt x="430" y="264"/>
                </a:cubicBezTo>
                <a:cubicBezTo>
                  <a:pt x="432" y="264"/>
                  <a:pt x="435" y="262"/>
                  <a:pt x="435" y="259"/>
                </a:cubicBezTo>
                <a:cubicBezTo>
                  <a:pt x="435" y="256"/>
                  <a:pt x="432" y="254"/>
                  <a:pt x="430" y="254"/>
                </a:cubicBezTo>
                <a:cubicBezTo>
                  <a:pt x="423" y="254"/>
                  <a:pt x="423" y="254"/>
                  <a:pt x="423" y="254"/>
                </a:cubicBezTo>
                <a:cubicBezTo>
                  <a:pt x="422" y="254"/>
                  <a:pt x="422" y="253"/>
                  <a:pt x="422" y="252"/>
                </a:cubicBezTo>
                <a:cubicBezTo>
                  <a:pt x="422" y="251"/>
                  <a:pt x="422" y="251"/>
                  <a:pt x="423" y="251"/>
                </a:cubicBezTo>
                <a:cubicBezTo>
                  <a:pt x="434" y="251"/>
                  <a:pt x="434" y="251"/>
                  <a:pt x="434" y="251"/>
                </a:cubicBezTo>
                <a:cubicBezTo>
                  <a:pt x="437" y="251"/>
                  <a:pt x="439" y="248"/>
                  <a:pt x="439" y="246"/>
                </a:cubicBezTo>
                <a:cubicBezTo>
                  <a:pt x="439" y="243"/>
                  <a:pt x="437" y="241"/>
                  <a:pt x="434" y="241"/>
                </a:cubicBezTo>
                <a:cubicBezTo>
                  <a:pt x="422" y="240"/>
                  <a:pt x="422" y="240"/>
                  <a:pt x="422" y="240"/>
                </a:cubicBezTo>
                <a:cubicBezTo>
                  <a:pt x="421" y="240"/>
                  <a:pt x="420" y="240"/>
                  <a:pt x="420" y="239"/>
                </a:cubicBezTo>
                <a:cubicBezTo>
                  <a:pt x="420" y="238"/>
                  <a:pt x="421" y="237"/>
                  <a:pt x="422" y="237"/>
                </a:cubicBezTo>
                <a:cubicBezTo>
                  <a:pt x="442" y="237"/>
                  <a:pt x="442" y="237"/>
                  <a:pt x="442" y="237"/>
                </a:cubicBezTo>
                <a:cubicBezTo>
                  <a:pt x="458" y="237"/>
                  <a:pt x="472" y="224"/>
                  <a:pt x="473" y="209"/>
                </a:cubicBezTo>
                <a:cubicBezTo>
                  <a:pt x="475" y="208"/>
                  <a:pt x="476" y="206"/>
                  <a:pt x="476" y="205"/>
                </a:cubicBezTo>
                <a:cubicBezTo>
                  <a:pt x="476" y="202"/>
                  <a:pt x="474" y="200"/>
                  <a:pt x="471" y="2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140" name="Picture 139"/>
          <p:cNvPicPr>
            <a:picLocks noChangeAspect="1"/>
          </p:cNvPicPr>
          <p:nvPr userDrawn="1"/>
        </p:nvPicPr>
        <p:blipFill>
          <a:blip r:embed="rId2"/>
          <a:stretch>
            <a:fillRect/>
          </a:stretch>
        </p:blipFill>
        <p:spPr bwMode="black">
          <a:xfrm>
            <a:off x="448212" y="471692"/>
            <a:ext cx="1454257" cy="304828"/>
          </a:xfrm>
          <a:prstGeom prst="rect">
            <a:avLst/>
          </a:prstGeom>
        </p:spPr>
      </p:pic>
      <p:sp>
        <p:nvSpPr>
          <p:cNvPr id="141" name="Freeform 19"/>
          <p:cNvSpPr>
            <a:spLocks noChangeAspect="1" noEditPoints="1"/>
          </p:cNvSpPr>
          <p:nvPr userDrawn="1"/>
        </p:nvSpPr>
        <p:spPr bwMode="black">
          <a:xfrm>
            <a:off x="6595141" y="3398363"/>
            <a:ext cx="5139164" cy="2985547"/>
          </a:xfrm>
          <a:custGeom>
            <a:avLst/>
            <a:gdLst>
              <a:gd name="T0" fmla="*/ 230 w 476"/>
              <a:gd name="T1" fmla="*/ 110 h 278"/>
              <a:gd name="T2" fmla="*/ 204 w 476"/>
              <a:gd name="T3" fmla="*/ 137 h 278"/>
              <a:gd name="T4" fmla="*/ 248 w 476"/>
              <a:gd name="T5" fmla="*/ 164 h 278"/>
              <a:gd name="T6" fmla="*/ 249 w 476"/>
              <a:gd name="T7" fmla="*/ 191 h 278"/>
              <a:gd name="T8" fmla="*/ 241 w 476"/>
              <a:gd name="T9" fmla="*/ 218 h 278"/>
              <a:gd name="T10" fmla="*/ 245 w 476"/>
              <a:gd name="T11" fmla="*/ 256 h 278"/>
              <a:gd name="T12" fmla="*/ 122 w 476"/>
              <a:gd name="T13" fmla="*/ 239 h 278"/>
              <a:gd name="T14" fmla="*/ 145 w 476"/>
              <a:gd name="T15" fmla="*/ 212 h 278"/>
              <a:gd name="T16" fmla="*/ 130 w 476"/>
              <a:gd name="T17" fmla="*/ 185 h 278"/>
              <a:gd name="T18" fmla="*/ 70 w 476"/>
              <a:gd name="T19" fmla="*/ 157 h 278"/>
              <a:gd name="T20" fmla="*/ 95 w 476"/>
              <a:gd name="T21" fmla="*/ 130 h 278"/>
              <a:gd name="T22" fmla="*/ 128 w 476"/>
              <a:gd name="T23" fmla="*/ 103 h 278"/>
              <a:gd name="T24" fmla="*/ 140 w 476"/>
              <a:gd name="T25" fmla="*/ 76 h 278"/>
              <a:gd name="T26" fmla="*/ 135 w 476"/>
              <a:gd name="T27" fmla="*/ 49 h 278"/>
              <a:gd name="T28" fmla="*/ 145 w 476"/>
              <a:gd name="T29" fmla="*/ 22 h 278"/>
              <a:gd name="T30" fmla="*/ 248 w 476"/>
              <a:gd name="T31" fmla="*/ 42 h 278"/>
              <a:gd name="T32" fmla="*/ 217 w 476"/>
              <a:gd name="T33" fmla="*/ 69 h 278"/>
              <a:gd name="T34" fmla="*/ 422 w 476"/>
              <a:gd name="T35" fmla="*/ 234 h 278"/>
              <a:gd name="T36" fmla="*/ 416 w 476"/>
              <a:gd name="T37" fmla="*/ 261 h 278"/>
              <a:gd name="T38" fmla="*/ 385 w 476"/>
              <a:gd name="T39" fmla="*/ 254 h 278"/>
              <a:gd name="T40" fmla="*/ 354 w 476"/>
              <a:gd name="T41" fmla="*/ 227 h 278"/>
              <a:gd name="T42" fmla="*/ 394 w 476"/>
              <a:gd name="T43" fmla="*/ 193 h 278"/>
              <a:gd name="T44" fmla="*/ 343 w 476"/>
              <a:gd name="T45" fmla="*/ 193 h 278"/>
              <a:gd name="T46" fmla="*/ 303 w 476"/>
              <a:gd name="T47" fmla="*/ 166 h 278"/>
              <a:gd name="T48" fmla="*/ 240 w 476"/>
              <a:gd name="T49" fmla="*/ 139 h 278"/>
              <a:gd name="T50" fmla="*/ 245 w 476"/>
              <a:gd name="T51" fmla="*/ 112 h 278"/>
              <a:gd name="T52" fmla="*/ 213 w 476"/>
              <a:gd name="T53" fmla="*/ 85 h 278"/>
              <a:gd name="T54" fmla="*/ 402 w 476"/>
              <a:gd name="T55" fmla="*/ 62 h 278"/>
              <a:gd name="T56" fmla="*/ 404 w 476"/>
              <a:gd name="T57" fmla="*/ 35 h 278"/>
              <a:gd name="T58" fmla="*/ 180 w 476"/>
              <a:gd name="T59" fmla="*/ 28 h 278"/>
              <a:gd name="T60" fmla="*/ 175 w 476"/>
              <a:gd name="T61" fmla="*/ 56 h 278"/>
              <a:gd name="T62" fmla="*/ 149 w 476"/>
              <a:gd name="T63" fmla="*/ 83 h 278"/>
              <a:gd name="T64" fmla="*/ 6 w 476"/>
              <a:gd name="T65" fmla="*/ 67 h 278"/>
              <a:gd name="T66" fmla="*/ 17 w 476"/>
              <a:gd name="T67" fmla="*/ 40 h 278"/>
              <a:gd name="T68" fmla="*/ 56 w 476"/>
              <a:gd name="T69" fmla="*/ 47 h 278"/>
              <a:gd name="T70" fmla="*/ 87 w 476"/>
              <a:gd name="T71" fmla="*/ 74 h 278"/>
              <a:gd name="T72" fmla="*/ 34 w 476"/>
              <a:gd name="T73" fmla="*/ 96 h 278"/>
              <a:gd name="T74" fmla="*/ 33 w 476"/>
              <a:gd name="T75" fmla="*/ 123 h 278"/>
              <a:gd name="T76" fmla="*/ 51 w 476"/>
              <a:gd name="T77" fmla="*/ 151 h 278"/>
              <a:gd name="T78" fmla="*/ 75 w 476"/>
              <a:gd name="T79" fmla="*/ 178 h 278"/>
              <a:gd name="T80" fmla="*/ 94 w 476"/>
              <a:gd name="T81" fmla="*/ 205 h 278"/>
              <a:gd name="T82" fmla="*/ 99 w 476"/>
              <a:gd name="T83" fmla="*/ 232 h 278"/>
              <a:gd name="T84" fmla="*/ 100 w 476"/>
              <a:gd name="T85" fmla="*/ 259 h 278"/>
              <a:gd name="T86" fmla="*/ 222 w 476"/>
              <a:gd name="T87" fmla="*/ 227 h 278"/>
              <a:gd name="T88" fmla="*/ 216 w 476"/>
              <a:gd name="T89" fmla="*/ 200 h 278"/>
              <a:gd name="T90" fmla="*/ 187 w 476"/>
              <a:gd name="T91" fmla="*/ 173 h 278"/>
              <a:gd name="T92" fmla="*/ 190 w 476"/>
              <a:gd name="T93" fmla="*/ 146 h 278"/>
              <a:gd name="T94" fmla="*/ 200 w 476"/>
              <a:gd name="T95" fmla="*/ 118 h 278"/>
              <a:gd name="T96" fmla="*/ 181 w 476"/>
              <a:gd name="T97" fmla="*/ 91 h 278"/>
              <a:gd name="T98" fmla="*/ 377 w 476"/>
              <a:gd name="T99" fmla="*/ 103 h 278"/>
              <a:gd name="T100" fmla="*/ 362 w 476"/>
              <a:gd name="T101" fmla="*/ 130 h 278"/>
              <a:gd name="T102" fmla="*/ 340 w 476"/>
              <a:gd name="T103" fmla="*/ 157 h 278"/>
              <a:gd name="T104" fmla="*/ 367 w 476"/>
              <a:gd name="T105" fmla="*/ 185 h 278"/>
              <a:gd name="T106" fmla="*/ 398 w 476"/>
              <a:gd name="T107" fmla="*/ 185 h 278"/>
              <a:gd name="T108" fmla="*/ 401 w 476"/>
              <a:gd name="T109" fmla="*/ 218 h 278"/>
              <a:gd name="T110" fmla="*/ 401 w 476"/>
              <a:gd name="T111" fmla="*/ 246 h 278"/>
              <a:gd name="T112" fmla="*/ 427 w 476"/>
              <a:gd name="T113" fmla="*/ 273 h 278"/>
              <a:gd name="T114" fmla="*/ 439 w 476"/>
              <a:gd name="T115" fmla="*/ 246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6" h="278">
                <a:moveTo>
                  <a:pt x="205" y="84"/>
                </a:moveTo>
                <a:cubicBezTo>
                  <a:pt x="181" y="84"/>
                  <a:pt x="181" y="84"/>
                  <a:pt x="181" y="84"/>
                </a:cubicBezTo>
                <a:cubicBezTo>
                  <a:pt x="178" y="84"/>
                  <a:pt x="176" y="87"/>
                  <a:pt x="176" y="89"/>
                </a:cubicBezTo>
                <a:cubicBezTo>
                  <a:pt x="176" y="92"/>
                  <a:pt x="178" y="95"/>
                  <a:pt x="181" y="95"/>
                </a:cubicBezTo>
                <a:cubicBezTo>
                  <a:pt x="190" y="95"/>
                  <a:pt x="190" y="95"/>
                  <a:pt x="190" y="95"/>
                </a:cubicBezTo>
                <a:cubicBezTo>
                  <a:pt x="191" y="95"/>
                  <a:pt x="192" y="95"/>
                  <a:pt x="192" y="96"/>
                </a:cubicBezTo>
                <a:cubicBezTo>
                  <a:pt x="192" y="97"/>
                  <a:pt x="191" y="98"/>
                  <a:pt x="190" y="98"/>
                </a:cubicBezTo>
                <a:cubicBezTo>
                  <a:pt x="181" y="98"/>
                  <a:pt x="181" y="98"/>
                  <a:pt x="181" y="98"/>
                </a:cubicBezTo>
                <a:cubicBezTo>
                  <a:pt x="178" y="98"/>
                  <a:pt x="176" y="100"/>
                  <a:pt x="176" y="103"/>
                </a:cubicBezTo>
                <a:cubicBezTo>
                  <a:pt x="176" y="106"/>
                  <a:pt x="178" y="108"/>
                  <a:pt x="181" y="108"/>
                </a:cubicBezTo>
                <a:cubicBezTo>
                  <a:pt x="228" y="108"/>
                  <a:pt x="228" y="108"/>
                  <a:pt x="228" y="108"/>
                </a:cubicBezTo>
                <a:cubicBezTo>
                  <a:pt x="229" y="108"/>
                  <a:pt x="230" y="109"/>
                  <a:pt x="230" y="110"/>
                </a:cubicBezTo>
                <a:cubicBezTo>
                  <a:pt x="230" y="111"/>
                  <a:pt x="229" y="112"/>
                  <a:pt x="228" y="112"/>
                </a:cubicBezTo>
                <a:cubicBezTo>
                  <a:pt x="200" y="112"/>
                  <a:pt x="200" y="112"/>
                  <a:pt x="200" y="112"/>
                </a:cubicBezTo>
                <a:cubicBezTo>
                  <a:pt x="197" y="112"/>
                  <a:pt x="194" y="114"/>
                  <a:pt x="194" y="117"/>
                </a:cubicBezTo>
                <a:cubicBezTo>
                  <a:pt x="194" y="119"/>
                  <a:pt x="197" y="122"/>
                  <a:pt x="200" y="122"/>
                </a:cubicBezTo>
                <a:cubicBezTo>
                  <a:pt x="229" y="122"/>
                  <a:pt x="229" y="122"/>
                  <a:pt x="229" y="122"/>
                </a:cubicBezTo>
                <a:cubicBezTo>
                  <a:pt x="230" y="122"/>
                  <a:pt x="231" y="122"/>
                  <a:pt x="231" y="123"/>
                </a:cubicBezTo>
                <a:cubicBezTo>
                  <a:pt x="231" y="124"/>
                  <a:pt x="230" y="125"/>
                  <a:pt x="229" y="125"/>
                </a:cubicBezTo>
                <a:cubicBezTo>
                  <a:pt x="190" y="125"/>
                  <a:pt x="190" y="125"/>
                  <a:pt x="190" y="125"/>
                </a:cubicBezTo>
                <a:cubicBezTo>
                  <a:pt x="187" y="125"/>
                  <a:pt x="185" y="127"/>
                  <a:pt x="185" y="130"/>
                </a:cubicBezTo>
                <a:cubicBezTo>
                  <a:pt x="185" y="133"/>
                  <a:pt x="187" y="135"/>
                  <a:pt x="190" y="135"/>
                </a:cubicBezTo>
                <a:cubicBezTo>
                  <a:pt x="203" y="135"/>
                  <a:pt x="203" y="135"/>
                  <a:pt x="203" y="135"/>
                </a:cubicBezTo>
                <a:cubicBezTo>
                  <a:pt x="204" y="135"/>
                  <a:pt x="204" y="136"/>
                  <a:pt x="204" y="137"/>
                </a:cubicBezTo>
                <a:cubicBezTo>
                  <a:pt x="204" y="138"/>
                  <a:pt x="204" y="139"/>
                  <a:pt x="203" y="139"/>
                </a:cubicBezTo>
                <a:cubicBezTo>
                  <a:pt x="190" y="139"/>
                  <a:pt x="190" y="139"/>
                  <a:pt x="190" y="139"/>
                </a:cubicBezTo>
                <a:cubicBezTo>
                  <a:pt x="187" y="139"/>
                  <a:pt x="185" y="141"/>
                  <a:pt x="185" y="144"/>
                </a:cubicBezTo>
                <a:cubicBezTo>
                  <a:pt x="185" y="147"/>
                  <a:pt x="187" y="149"/>
                  <a:pt x="190" y="149"/>
                </a:cubicBezTo>
                <a:cubicBezTo>
                  <a:pt x="238" y="149"/>
                  <a:pt x="238" y="149"/>
                  <a:pt x="238" y="149"/>
                </a:cubicBezTo>
                <a:cubicBezTo>
                  <a:pt x="239" y="149"/>
                  <a:pt x="240" y="150"/>
                  <a:pt x="240" y="151"/>
                </a:cubicBezTo>
                <a:cubicBezTo>
                  <a:pt x="240" y="151"/>
                  <a:pt x="239" y="152"/>
                  <a:pt x="238" y="152"/>
                </a:cubicBezTo>
                <a:cubicBezTo>
                  <a:pt x="180" y="152"/>
                  <a:pt x="180" y="152"/>
                  <a:pt x="180" y="152"/>
                </a:cubicBezTo>
                <a:cubicBezTo>
                  <a:pt x="177" y="152"/>
                  <a:pt x="175" y="154"/>
                  <a:pt x="175" y="157"/>
                </a:cubicBezTo>
                <a:cubicBezTo>
                  <a:pt x="175" y="160"/>
                  <a:pt x="177" y="162"/>
                  <a:pt x="180" y="162"/>
                </a:cubicBezTo>
                <a:cubicBezTo>
                  <a:pt x="247" y="162"/>
                  <a:pt x="247" y="162"/>
                  <a:pt x="247" y="162"/>
                </a:cubicBezTo>
                <a:cubicBezTo>
                  <a:pt x="248" y="162"/>
                  <a:pt x="248" y="163"/>
                  <a:pt x="248" y="164"/>
                </a:cubicBezTo>
                <a:cubicBezTo>
                  <a:pt x="248" y="165"/>
                  <a:pt x="248" y="166"/>
                  <a:pt x="247" y="166"/>
                </a:cubicBezTo>
                <a:cubicBezTo>
                  <a:pt x="187" y="166"/>
                  <a:pt x="187" y="166"/>
                  <a:pt x="187" y="166"/>
                </a:cubicBezTo>
                <a:cubicBezTo>
                  <a:pt x="184" y="166"/>
                  <a:pt x="182" y="168"/>
                  <a:pt x="182" y="171"/>
                </a:cubicBezTo>
                <a:cubicBezTo>
                  <a:pt x="182" y="174"/>
                  <a:pt x="184" y="176"/>
                  <a:pt x="187" y="176"/>
                </a:cubicBezTo>
                <a:cubicBezTo>
                  <a:pt x="260" y="176"/>
                  <a:pt x="260" y="176"/>
                  <a:pt x="260" y="176"/>
                </a:cubicBezTo>
                <a:cubicBezTo>
                  <a:pt x="261" y="176"/>
                  <a:pt x="262" y="177"/>
                  <a:pt x="262" y="178"/>
                </a:cubicBezTo>
                <a:cubicBezTo>
                  <a:pt x="262" y="179"/>
                  <a:pt x="261" y="179"/>
                  <a:pt x="260" y="179"/>
                </a:cubicBezTo>
                <a:cubicBezTo>
                  <a:pt x="213" y="179"/>
                  <a:pt x="213" y="179"/>
                  <a:pt x="213" y="179"/>
                </a:cubicBezTo>
                <a:cubicBezTo>
                  <a:pt x="211" y="179"/>
                  <a:pt x="208" y="182"/>
                  <a:pt x="208" y="185"/>
                </a:cubicBezTo>
                <a:cubicBezTo>
                  <a:pt x="208" y="187"/>
                  <a:pt x="211" y="190"/>
                  <a:pt x="213" y="190"/>
                </a:cubicBezTo>
                <a:cubicBezTo>
                  <a:pt x="247" y="190"/>
                  <a:pt x="247" y="190"/>
                  <a:pt x="247" y="190"/>
                </a:cubicBezTo>
                <a:cubicBezTo>
                  <a:pt x="248" y="190"/>
                  <a:pt x="249" y="190"/>
                  <a:pt x="249" y="191"/>
                </a:cubicBezTo>
                <a:cubicBezTo>
                  <a:pt x="249" y="192"/>
                  <a:pt x="248" y="193"/>
                  <a:pt x="247" y="193"/>
                </a:cubicBezTo>
                <a:cubicBezTo>
                  <a:pt x="216" y="193"/>
                  <a:pt x="216" y="193"/>
                  <a:pt x="216" y="193"/>
                </a:cubicBezTo>
                <a:cubicBezTo>
                  <a:pt x="213" y="193"/>
                  <a:pt x="210" y="195"/>
                  <a:pt x="210" y="198"/>
                </a:cubicBezTo>
                <a:cubicBezTo>
                  <a:pt x="210" y="201"/>
                  <a:pt x="213" y="203"/>
                  <a:pt x="216" y="203"/>
                </a:cubicBezTo>
                <a:cubicBezTo>
                  <a:pt x="248" y="203"/>
                  <a:pt x="248" y="203"/>
                  <a:pt x="248" y="203"/>
                </a:cubicBezTo>
                <a:cubicBezTo>
                  <a:pt x="249" y="203"/>
                  <a:pt x="250" y="204"/>
                  <a:pt x="250" y="205"/>
                </a:cubicBezTo>
                <a:cubicBezTo>
                  <a:pt x="250" y="206"/>
                  <a:pt x="249" y="207"/>
                  <a:pt x="248" y="207"/>
                </a:cubicBezTo>
                <a:cubicBezTo>
                  <a:pt x="217" y="207"/>
                  <a:pt x="217" y="207"/>
                  <a:pt x="217" y="207"/>
                </a:cubicBezTo>
                <a:cubicBezTo>
                  <a:pt x="214" y="207"/>
                  <a:pt x="212" y="209"/>
                  <a:pt x="212" y="212"/>
                </a:cubicBezTo>
                <a:cubicBezTo>
                  <a:pt x="212" y="214"/>
                  <a:pt x="214" y="217"/>
                  <a:pt x="217" y="217"/>
                </a:cubicBezTo>
                <a:cubicBezTo>
                  <a:pt x="240" y="217"/>
                  <a:pt x="240" y="217"/>
                  <a:pt x="240" y="217"/>
                </a:cubicBezTo>
                <a:cubicBezTo>
                  <a:pt x="241" y="217"/>
                  <a:pt x="241" y="217"/>
                  <a:pt x="241" y="218"/>
                </a:cubicBezTo>
                <a:cubicBezTo>
                  <a:pt x="241" y="219"/>
                  <a:pt x="241" y="220"/>
                  <a:pt x="240" y="220"/>
                </a:cubicBezTo>
                <a:cubicBezTo>
                  <a:pt x="222" y="220"/>
                  <a:pt x="222" y="220"/>
                  <a:pt x="222" y="220"/>
                </a:cubicBezTo>
                <a:cubicBezTo>
                  <a:pt x="219" y="220"/>
                  <a:pt x="217" y="222"/>
                  <a:pt x="217" y="225"/>
                </a:cubicBezTo>
                <a:cubicBezTo>
                  <a:pt x="217" y="228"/>
                  <a:pt x="219" y="230"/>
                  <a:pt x="222" y="230"/>
                </a:cubicBezTo>
                <a:cubicBezTo>
                  <a:pt x="231" y="230"/>
                  <a:pt x="231" y="230"/>
                  <a:pt x="231" y="230"/>
                </a:cubicBezTo>
                <a:cubicBezTo>
                  <a:pt x="232" y="230"/>
                  <a:pt x="232" y="231"/>
                  <a:pt x="232" y="232"/>
                </a:cubicBezTo>
                <a:cubicBezTo>
                  <a:pt x="232" y="233"/>
                  <a:pt x="232" y="234"/>
                  <a:pt x="231" y="234"/>
                </a:cubicBezTo>
                <a:cubicBezTo>
                  <a:pt x="230" y="234"/>
                  <a:pt x="230" y="234"/>
                  <a:pt x="230" y="234"/>
                </a:cubicBezTo>
                <a:cubicBezTo>
                  <a:pt x="225" y="234"/>
                  <a:pt x="222" y="237"/>
                  <a:pt x="222" y="242"/>
                </a:cubicBezTo>
                <a:cubicBezTo>
                  <a:pt x="222" y="247"/>
                  <a:pt x="225" y="251"/>
                  <a:pt x="230" y="251"/>
                </a:cubicBezTo>
                <a:cubicBezTo>
                  <a:pt x="240" y="251"/>
                  <a:pt x="240" y="251"/>
                  <a:pt x="240" y="251"/>
                </a:cubicBezTo>
                <a:cubicBezTo>
                  <a:pt x="243" y="251"/>
                  <a:pt x="245" y="253"/>
                  <a:pt x="245" y="256"/>
                </a:cubicBezTo>
                <a:cubicBezTo>
                  <a:pt x="245" y="259"/>
                  <a:pt x="243" y="261"/>
                  <a:pt x="240" y="261"/>
                </a:cubicBezTo>
                <a:cubicBezTo>
                  <a:pt x="105" y="261"/>
                  <a:pt x="105" y="261"/>
                  <a:pt x="105" y="261"/>
                </a:cubicBezTo>
                <a:cubicBezTo>
                  <a:pt x="104" y="261"/>
                  <a:pt x="103" y="260"/>
                  <a:pt x="103" y="259"/>
                </a:cubicBezTo>
                <a:cubicBezTo>
                  <a:pt x="103" y="258"/>
                  <a:pt x="104" y="257"/>
                  <a:pt x="105" y="257"/>
                </a:cubicBezTo>
                <a:cubicBezTo>
                  <a:pt x="112" y="257"/>
                  <a:pt x="112" y="257"/>
                  <a:pt x="112" y="257"/>
                </a:cubicBezTo>
                <a:cubicBezTo>
                  <a:pt x="114" y="257"/>
                  <a:pt x="116" y="255"/>
                  <a:pt x="116" y="252"/>
                </a:cubicBezTo>
                <a:cubicBezTo>
                  <a:pt x="116" y="250"/>
                  <a:pt x="114" y="247"/>
                  <a:pt x="112" y="247"/>
                </a:cubicBezTo>
                <a:cubicBezTo>
                  <a:pt x="105" y="247"/>
                  <a:pt x="105" y="247"/>
                  <a:pt x="105" y="247"/>
                </a:cubicBezTo>
                <a:cubicBezTo>
                  <a:pt x="104" y="247"/>
                  <a:pt x="103" y="247"/>
                  <a:pt x="103" y="246"/>
                </a:cubicBezTo>
                <a:cubicBezTo>
                  <a:pt x="103" y="245"/>
                  <a:pt x="104" y="244"/>
                  <a:pt x="105" y="244"/>
                </a:cubicBezTo>
                <a:cubicBezTo>
                  <a:pt x="117" y="244"/>
                  <a:pt x="117" y="244"/>
                  <a:pt x="117" y="244"/>
                </a:cubicBezTo>
                <a:cubicBezTo>
                  <a:pt x="120" y="244"/>
                  <a:pt x="122" y="242"/>
                  <a:pt x="122" y="239"/>
                </a:cubicBezTo>
                <a:cubicBezTo>
                  <a:pt x="122" y="236"/>
                  <a:pt x="120" y="234"/>
                  <a:pt x="117" y="234"/>
                </a:cubicBezTo>
                <a:cubicBezTo>
                  <a:pt x="104" y="234"/>
                  <a:pt x="104" y="234"/>
                  <a:pt x="104" y="234"/>
                </a:cubicBezTo>
                <a:cubicBezTo>
                  <a:pt x="103" y="234"/>
                  <a:pt x="102" y="233"/>
                  <a:pt x="102" y="232"/>
                </a:cubicBezTo>
                <a:cubicBezTo>
                  <a:pt x="102" y="231"/>
                  <a:pt x="103" y="230"/>
                  <a:pt x="104" y="230"/>
                </a:cubicBezTo>
                <a:cubicBezTo>
                  <a:pt x="130" y="230"/>
                  <a:pt x="130" y="230"/>
                  <a:pt x="130" y="230"/>
                </a:cubicBezTo>
                <a:cubicBezTo>
                  <a:pt x="133" y="230"/>
                  <a:pt x="135" y="228"/>
                  <a:pt x="135" y="225"/>
                </a:cubicBezTo>
                <a:cubicBezTo>
                  <a:pt x="135" y="222"/>
                  <a:pt x="133" y="220"/>
                  <a:pt x="130" y="220"/>
                </a:cubicBezTo>
                <a:cubicBezTo>
                  <a:pt x="105" y="220"/>
                  <a:pt x="105" y="220"/>
                  <a:pt x="105" y="220"/>
                </a:cubicBezTo>
                <a:cubicBezTo>
                  <a:pt x="104" y="220"/>
                  <a:pt x="104" y="219"/>
                  <a:pt x="104" y="218"/>
                </a:cubicBezTo>
                <a:cubicBezTo>
                  <a:pt x="104" y="217"/>
                  <a:pt x="104" y="217"/>
                  <a:pt x="105" y="217"/>
                </a:cubicBezTo>
                <a:cubicBezTo>
                  <a:pt x="140" y="217"/>
                  <a:pt x="140" y="217"/>
                  <a:pt x="140" y="217"/>
                </a:cubicBezTo>
                <a:cubicBezTo>
                  <a:pt x="143" y="217"/>
                  <a:pt x="145" y="214"/>
                  <a:pt x="145" y="212"/>
                </a:cubicBezTo>
                <a:cubicBezTo>
                  <a:pt x="145" y="209"/>
                  <a:pt x="143" y="207"/>
                  <a:pt x="140" y="207"/>
                </a:cubicBezTo>
                <a:cubicBezTo>
                  <a:pt x="99" y="207"/>
                  <a:pt x="99" y="207"/>
                  <a:pt x="99" y="207"/>
                </a:cubicBezTo>
                <a:cubicBezTo>
                  <a:pt x="98" y="207"/>
                  <a:pt x="97" y="206"/>
                  <a:pt x="97" y="205"/>
                </a:cubicBezTo>
                <a:cubicBezTo>
                  <a:pt x="97" y="204"/>
                  <a:pt x="98" y="203"/>
                  <a:pt x="99" y="203"/>
                </a:cubicBezTo>
                <a:cubicBezTo>
                  <a:pt x="143" y="203"/>
                  <a:pt x="143" y="203"/>
                  <a:pt x="143" y="203"/>
                </a:cubicBezTo>
                <a:cubicBezTo>
                  <a:pt x="146" y="203"/>
                  <a:pt x="148" y="201"/>
                  <a:pt x="148" y="198"/>
                </a:cubicBezTo>
                <a:cubicBezTo>
                  <a:pt x="148" y="195"/>
                  <a:pt x="146" y="193"/>
                  <a:pt x="143" y="193"/>
                </a:cubicBezTo>
                <a:cubicBezTo>
                  <a:pt x="89" y="193"/>
                  <a:pt x="89" y="193"/>
                  <a:pt x="89" y="193"/>
                </a:cubicBezTo>
                <a:cubicBezTo>
                  <a:pt x="88" y="193"/>
                  <a:pt x="88" y="192"/>
                  <a:pt x="88" y="191"/>
                </a:cubicBezTo>
                <a:cubicBezTo>
                  <a:pt x="88" y="190"/>
                  <a:pt x="88" y="190"/>
                  <a:pt x="89" y="190"/>
                </a:cubicBezTo>
                <a:cubicBezTo>
                  <a:pt x="125" y="190"/>
                  <a:pt x="125" y="190"/>
                  <a:pt x="125" y="190"/>
                </a:cubicBezTo>
                <a:cubicBezTo>
                  <a:pt x="128" y="190"/>
                  <a:pt x="130" y="187"/>
                  <a:pt x="130" y="185"/>
                </a:cubicBezTo>
                <a:cubicBezTo>
                  <a:pt x="130" y="182"/>
                  <a:pt x="128" y="179"/>
                  <a:pt x="125" y="179"/>
                </a:cubicBezTo>
                <a:cubicBezTo>
                  <a:pt x="80" y="179"/>
                  <a:pt x="80" y="179"/>
                  <a:pt x="80" y="179"/>
                </a:cubicBezTo>
                <a:cubicBezTo>
                  <a:pt x="79" y="179"/>
                  <a:pt x="78" y="179"/>
                  <a:pt x="78" y="178"/>
                </a:cubicBezTo>
                <a:cubicBezTo>
                  <a:pt x="78" y="177"/>
                  <a:pt x="79" y="176"/>
                  <a:pt x="80" y="176"/>
                </a:cubicBezTo>
                <a:cubicBezTo>
                  <a:pt x="84" y="176"/>
                  <a:pt x="84" y="176"/>
                  <a:pt x="84" y="176"/>
                </a:cubicBezTo>
                <a:cubicBezTo>
                  <a:pt x="86" y="176"/>
                  <a:pt x="89" y="174"/>
                  <a:pt x="89" y="171"/>
                </a:cubicBezTo>
                <a:cubicBezTo>
                  <a:pt x="89" y="168"/>
                  <a:pt x="86" y="166"/>
                  <a:pt x="84" y="166"/>
                </a:cubicBezTo>
                <a:cubicBezTo>
                  <a:pt x="65" y="166"/>
                  <a:pt x="65" y="166"/>
                  <a:pt x="65" y="166"/>
                </a:cubicBezTo>
                <a:cubicBezTo>
                  <a:pt x="64" y="166"/>
                  <a:pt x="63" y="165"/>
                  <a:pt x="63" y="164"/>
                </a:cubicBezTo>
                <a:cubicBezTo>
                  <a:pt x="63" y="163"/>
                  <a:pt x="64" y="162"/>
                  <a:pt x="65" y="162"/>
                </a:cubicBezTo>
                <a:cubicBezTo>
                  <a:pt x="65" y="162"/>
                  <a:pt x="65" y="162"/>
                  <a:pt x="65" y="162"/>
                </a:cubicBezTo>
                <a:cubicBezTo>
                  <a:pt x="68" y="162"/>
                  <a:pt x="70" y="160"/>
                  <a:pt x="70" y="157"/>
                </a:cubicBezTo>
                <a:cubicBezTo>
                  <a:pt x="70" y="154"/>
                  <a:pt x="68" y="152"/>
                  <a:pt x="65" y="152"/>
                </a:cubicBezTo>
                <a:cubicBezTo>
                  <a:pt x="56" y="152"/>
                  <a:pt x="56" y="152"/>
                  <a:pt x="56" y="152"/>
                </a:cubicBezTo>
                <a:cubicBezTo>
                  <a:pt x="55" y="152"/>
                  <a:pt x="54" y="151"/>
                  <a:pt x="54" y="151"/>
                </a:cubicBezTo>
                <a:cubicBezTo>
                  <a:pt x="54" y="150"/>
                  <a:pt x="55" y="149"/>
                  <a:pt x="56" y="149"/>
                </a:cubicBezTo>
                <a:cubicBezTo>
                  <a:pt x="63" y="149"/>
                  <a:pt x="63" y="149"/>
                  <a:pt x="63" y="149"/>
                </a:cubicBezTo>
                <a:cubicBezTo>
                  <a:pt x="66" y="149"/>
                  <a:pt x="68" y="147"/>
                  <a:pt x="68" y="144"/>
                </a:cubicBezTo>
                <a:cubicBezTo>
                  <a:pt x="68" y="141"/>
                  <a:pt x="66" y="139"/>
                  <a:pt x="63" y="139"/>
                </a:cubicBezTo>
                <a:cubicBezTo>
                  <a:pt x="45" y="139"/>
                  <a:pt x="45" y="139"/>
                  <a:pt x="45" y="139"/>
                </a:cubicBezTo>
                <a:cubicBezTo>
                  <a:pt x="44" y="139"/>
                  <a:pt x="43" y="138"/>
                  <a:pt x="43" y="137"/>
                </a:cubicBezTo>
                <a:cubicBezTo>
                  <a:pt x="43" y="136"/>
                  <a:pt x="44" y="135"/>
                  <a:pt x="45" y="135"/>
                </a:cubicBezTo>
                <a:cubicBezTo>
                  <a:pt x="90" y="135"/>
                  <a:pt x="90" y="135"/>
                  <a:pt x="90" y="135"/>
                </a:cubicBezTo>
                <a:cubicBezTo>
                  <a:pt x="93" y="135"/>
                  <a:pt x="95" y="133"/>
                  <a:pt x="95" y="130"/>
                </a:cubicBezTo>
                <a:cubicBezTo>
                  <a:pt x="95" y="127"/>
                  <a:pt x="93" y="125"/>
                  <a:pt x="90" y="125"/>
                </a:cubicBezTo>
                <a:cubicBezTo>
                  <a:pt x="39" y="125"/>
                  <a:pt x="39" y="125"/>
                  <a:pt x="39" y="125"/>
                </a:cubicBezTo>
                <a:cubicBezTo>
                  <a:pt x="38" y="125"/>
                  <a:pt x="37" y="124"/>
                  <a:pt x="37" y="123"/>
                </a:cubicBezTo>
                <a:cubicBezTo>
                  <a:pt x="37" y="122"/>
                  <a:pt x="38" y="122"/>
                  <a:pt x="39" y="122"/>
                </a:cubicBezTo>
                <a:cubicBezTo>
                  <a:pt x="102" y="122"/>
                  <a:pt x="102" y="122"/>
                  <a:pt x="102" y="122"/>
                </a:cubicBezTo>
                <a:cubicBezTo>
                  <a:pt x="105" y="122"/>
                  <a:pt x="107" y="119"/>
                  <a:pt x="107" y="117"/>
                </a:cubicBezTo>
                <a:cubicBezTo>
                  <a:pt x="107" y="114"/>
                  <a:pt x="105" y="112"/>
                  <a:pt x="102" y="112"/>
                </a:cubicBezTo>
                <a:cubicBezTo>
                  <a:pt x="43" y="112"/>
                  <a:pt x="43" y="112"/>
                  <a:pt x="43" y="112"/>
                </a:cubicBezTo>
                <a:cubicBezTo>
                  <a:pt x="42" y="112"/>
                  <a:pt x="41" y="111"/>
                  <a:pt x="41" y="110"/>
                </a:cubicBezTo>
                <a:cubicBezTo>
                  <a:pt x="41" y="109"/>
                  <a:pt x="42" y="108"/>
                  <a:pt x="43" y="108"/>
                </a:cubicBezTo>
                <a:cubicBezTo>
                  <a:pt x="122" y="108"/>
                  <a:pt x="122" y="108"/>
                  <a:pt x="122" y="108"/>
                </a:cubicBezTo>
                <a:cubicBezTo>
                  <a:pt x="125" y="108"/>
                  <a:pt x="128" y="106"/>
                  <a:pt x="128" y="103"/>
                </a:cubicBezTo>
                <a:cubicBezTo>
                  <a:pt x="128" y="100"/>
                  <a:pt x="125" y="98"/>
                  <a:pt x="122" y="98"/>
                </a:cubicBezTo>
                <a:cubicBezTo>
                  <a:pt x="39" y="98"/>
                  <a:pt x="39" y="98"/>
                  <a:pt x="39" y="98"/>
                </a:cubicBezTo>
                <a:cubicBezTo>
                  <a:pt x="38" y="98"/>
                  <a:pt x="37" y="97"/>
                  <a:pt x="37" y="96"/>
                </a:cubicBezTo>
                <a:cubicBezTo>
                  <a:pt x="37" y="95"/>
                  <a:pt x="38" y="95"/>
                  <a:pt x="39" y="95"/>
                </a:cubicBezTo>
                <a:cubicBezTo>
                  <a:pt x="123" y="95"/>
                  <a:pt x="123" y="95"/>
                  <a:pt x="123" y="95"/>
                </a:cubicBezTo>
                <a:cubicBezTo>
                  <a:pt x="126" y="95"/>
                  <a:pt x="128" y="92"/>
                  <a:pt x="128" y="89"/>
                </a:cubicBezTo>
                <a:cubicBezTo>
                  <a:pt x="128" y="89"/>
                  <a:pt x="128" y="88"/>
                  <a:pt x="128" y="88"/>
                </a:cubicBezTo>
                <a:cubicBezTo>
                  <a:pt x="148" y="88"/>
                  <a:pt x="148" y="88"/>
                  <a:pt x="148" y="88"/>
                </a:cubicBezTo>
                <a:cubicBezTo>
                  <a:pt x="150" y="88"/>
                  <a:pt x="152" y="85"/>
                  <a:pt x="152" y="83"/>
                </a:cubicBezTo>
                <a:cubicBezTo>
                  <a:pt x="152" y="80"/>
                  <a:pt x="150" y="78"/>
                  <a:pt x="148" y="78"/>
                </a:cubicBezTo>
                <a:cubicBezTo>
                  <a:pt x="142" y="78"/>
                  <a:pt x="142" y="78"/>
                  <a:pt x="142" y="78"/>
                </a:cubicBezTo>
                <a:cubicBezTo>
                  <a:pt x="141" y="78"/>
                  <a:pt x="140" y="77"/>
                  <a:pt x="140" y="76"/>
                </a:cubicBezTo>
                <a:cubicBezTo>
                  <a:pt x="140" y="75"/>
                  <a:pt x="141" y="74"/>
                  <a:pt x="142" y="74"/>
                </a:cubicBezTo>
                <a:cubicBezTo>
                  <a:pt x="170" y="74"/>
                  <a:pt x="170" y="74"/>
                  <a:pt x="170" y="74"/>
                </a:cubicBezTo>
                <a:cubicBezTo>
                  <a:pt x="173" y="74"/>
                  <a:pt x="175" y="72"/>
                  <a:pt x="175" y="69"/>
                </a:cubicBezTo>
                <a:cubicBezTo>
                  <a:pt x="175" y="66"/>
                  <a:pt x="173" y="64"/>
                  <a:pt x="170" y="64"/>
                </a:cubicBezTo>
                <a:cubicBezTo>
                  <a:pt x="142" y="64"/>
                  <a:pt x="142" y="64"/>
                  <a:pt x="142" y="64"/>
                </a:cubicBezTo>
                <a:cubicBezTo>
                  <a:pt x="141" y="64"/>
                  <a:pt x="140" y="63"/>
                  <a:pt x="140" y="62"/>
                </a:cubicBezTo>
                <a:cubicBezTo>
                  <a:pt x="140" y="62"/>
                  <a:pt x="141" y="61"/>
                  <a:pt x="142" y="61"/>
                </a:cubicBezTo>
                <a:cubicBezTo>
                  <a:pt x="173" y="61"/>
                  <a:pt x="173" y="61"/>
                  <a:pt x="173" y="61"/>
                </a:cubicBezTo>
                <a:cubicBezTo>
                  <a:pt x="176" y="61"/>
                  <a:pt x="178" y="58"/>
                  <a:pt x="178" y="56"/>
                </a:cubicBezTo>
                <a:cubicBezTo>
                  <a:pt x="178" y="53"/>
                  <a:pt x="176" y="50"/>
                  <a:pt x="173" y="50"/>
                </a:cubicBezTo>
                <a:cubicBezTo>
                  <a:pt x="137" y="50"/>
                  <a:pt x="137" y="50"/>
                  <a:pt x="137" y="50"/>
                </a:cubicBezTo>
                <a:cubicBezTo>
                  <a:pt x="136" y="50"/>
                  <a:pt x="135" y="50"/>
                  <a:pt x="135" y="49"/>
                </a:cubicBezTo>
                <a:cubicBezTo>
                  <a:pt x="135" y="48"/>
                  <a:pt x="136" y="47"/>
                  <a:pt x="137" y="47"/>
                </a:cubicBezTo>
                <a:cubicBezTo>
                  <a:pt x="177" y="47"/>
                  <a:pt x="177" y="47"/>
                  <a:pt x="177" y="47"/>
                </a:cubicBezTo>
                <a:cubicBezTo>
                  <a:pt x="179" y="47"/>
                  <a:pt x="182" y="45"/>
                  <a:pt x="182" y="42"/>
                </a:cubicBezTo>
                <a:cubicBezTo>
                  <a:pt x="182" y="39"/>
                  <a:pt x="179" y="37"/>
                  <a:pt x="177" y="37"/>
                </a:cubicBezTo>
                <a:cubicBezTo>
                  <a:pt x="132" y="37"/>
                  <a:pt x="132" y="37"/>
                  <a:pt x="132" y="37"/>
                </a:cubicBezTo>
                <a:cubicBezTo>
                  <a:pt x="132" y="37"/>
                  <a:pt x="131" y="36"/>
                  <a:pt x="131" y="35"/>
                </a:cubicBezTo>
                <a:cubicBezTo>
                  <a:pt x="131" y="34"/>
                  <a:pt x="132" y="34"/>
                  <a:pt x="132" y="34"/>
                </a:cubicBezTo>
                <a:cubicBezTo>
                  <a:pt x="178" y="34"/>
                  <a:pt x="178" y="34"/>
                  <a:pt x="178" y="34"/>
                </a:cubicBezTo>
                <a:cubicBezTo>
                  <a:pt x="181" y="34"/>
                  <a:pt x="183" y="31"/>
                  <a:pt x="183" y="28"/>
                </a:cubicBezTo>
                <a:cubicBezTo>
                  <a:pt x="183" y="26"/>
                  <a:pt x="181" y="23"/>
                  <a:pt x="178" y="23"/>
                </a:cubicBezTo>
                <a:cubicBezTo>
                  <a:pt x="147" y="23"/>
                  <a:pt x="147" y="23"/>
                  <a:pt x="147" y="23"/>
                </a:cubicBezTo>
                <a:cubicBezTo>
                  <a:pt x="146" y="23"/>
                  <a:pt x="145" y="23"/>
                  <a:pt x="145" y="22"/>
                </a:cubicBezTo>
                <a:cubicBezTo>
                  <a:pt x="145" y="21"/>
                  <a:pt x="146" y="20"/>
                  <a:pt x="147" y="20"/>
                </a:cubicBezTo>
                <a:cubicBezTo>
                  <a:pt x="292" y="20"/>
                  <a:pt x="292" y="20"/>
                  <a:pt x="292" y="20"/>
                </a:cubicBezTo>
                <a:cubicBezTo>
                  <a:pt x="292" y="20"/>
                  <a:pt x="293" y="21"/>
                  <a:pt x="293" y="22"/>
                </a:cubicBezTo>
                <a:cubicBezTo>
                  <a:pt x="293" y="23"/>
                  <a:pt x="292" y="23"/>
                  <a:pt x="292" y="23"/>
                </a:cubicBezTo>
                <a:cubicBezTo>
                  <a:pt x="289" y="23"/>
                  <a:pt x="289" y="23"/>
                  <a:pt x="289" y="23"/>
                </a:cubicBezTo>
                <a:cubicBezTo>
                  <a:pt x="286" y="23"/>
                  <a:pt x="284" y="26"/>
                  <a:pt x="284" y="28"/>
                </a:cubicBezTo>
                <a:cubicBezTo>
                  <a:pt x="284" y="31"/>
                  <a:pt x="286" y="34"/>
                  <a:pt x="289" y="34"/>
                </a:cubicBezTo>
                <a:cubicBezTo>
                  <a:pt x="399" y="34"/>
                  <a:pt x="399" y="34"/>
                  <a:pt x="399" y="34"/>
                </a:cubicBezTo>
                <a:cubicBezTo>
                  <a:pt x="400" y="34"/>
                  <a:pt x="401" y="34"/>
                  <a:pt x="401" y="35"/>
                </a:cubicBezTo>
                <a:cubicBezTo>
                  <a:pt x="401" y="36"/>
                  <a:pt x="400" y="37"/>
                  <a:pt x="399" y="37"/>
                </a:cubicBezTo>
                <a:cubicBezTo>
                  <a:pt x="253" y="37"/>
                  <a:pt x="253" y="37"/>
                  <a:pt x="253" y="37"/>
                </a:cubicBezTo>
                <a:cubicBezTo>
                  <a:pt x="251" y="37"/>
                  <a:pt x="248" y="39"/>
                  <a:pt x="248" y="42"/>
                </a:cubicBezTo>
                <a:cubicBezTo>
                  <a:pt x="248" y="45"/>
                  <a:pt x="251" y="47"/>
                  <a:pt x="253" y="47"/>
                </a:cubicBezTo>
                <a:cubicBezTo>
                  <a:pt x="397" y="47"/>
                  <a:pt x="397" y="47"/>
                  <a:pt x="397" y="47"/>
                </a:cubicBezTo>
                <a:cubicBezTo>
                  <a:pt x="398" y="47"/>
                  <a:pt x="399" y="48"/>
                  <a:pt x="399" y="49"/>
                </a:cubicBezTo>
                <a:cubicBezTo>
                  <a:pt x="399" y="50"/>
                  <a:pt x="398" y="50"/>
                  <a:pt x="397" y="50"/>
                </a:cubicBezTo>
                <a:cubicBezTo>
                  <a:pt x="270" y="50"/>
                  <a:pt x="270" y="50"/>
                  <a:pt x="270" y="50"/>
                </a:cubicBezTo>
                <a:cubicBezTo>
                  <a:pt x="267" y="50"/>
                  <a:pt x="265" y="53"/>
                  <a:pt x="265" y="56"/>
                </a:cubicBezTo>
                <a:cubicBezTo>
                  <a:pt x="265" y="58"/>
                  <a:pt x="267" y="61"/>
                  <a:pt x="270" y="61"/>
                </a:cubicBezTo>
                <a:cubicBezTo>
                  <a:pt x="396" y="61"/>
                  <a:pt x="396" y="61"/>
                  <a:pt x="396" y="61"/>
                </a:cubicBezTo>
                <a:cubicBezTo>
                  <a:pt x="397" y="61"/>
                  <a:pt x="398" y="62"/>
                  <a:pt x="398" y="62"/>
                </a:cubicBezTo>
                <a:cubicBezTo>
                  <a:pt x="398" y="63"/>
                  <a:pt x="397" y="64"/>
                  <a:pt x="396" y="64"/>
                </a:cubicBezTo>
                <a:cubicBezTo>
                  <a:pt x="222" y="64"/>
                  <a:pt x="222" y="64"/>
                  <a:pt x="222" y="64"/>
                </a:cubicBezTo>
                <a:cubicBezTo>
                  <a:pt x="219" y="64"/>
                  <a:pt x="217" y="66"/>
                  <a:pt x="217" y="69"/>
                </a:cubicBezTo>
                <a:cubicBezTo>
                  <a:pt x="217" y="72"/>
                  <a:pt x="219" y="74"/>
                  <a:pt x="222" y="74"/>
                </a:cubicBezTo>
                <a:cubicBezTo>
                  <a:pt x="366" y="74"/>
                  <a:pt x="366" y="74"/>
                  <a:pt x="366" y="74"/>
                </a:cubicBezTo>
                <a:cubicBezTo>
                  <a:pt x="367" y="74"/>
                  <a:pt x="368" y="75"/>
                  <a:pt x="368" y="76"/>
                </a:cubicBezTo>
                <a:cubicBezTo>
                  <a:pt x="368" y="77"/>
                  <a:pt x="367" y="78"/>
                  <a:pt x="366" y="78"/>
                </a:cubicBezTo>
                <a:cubicBezTo>
                  <a:pt x="209" y="78"/>
                  <a:pt x="209" y="78"/>
                  <a:pt x="209" y="78"/>
                </a:cubicBezTo>
                <a:cubicBezTo>
                  <a:pt x="207" y="78"/>
                  <a:pt x="204" y="80"/>
                  <a:pt x="204" y="83"/>
                </a:cubicBezTo>
                <a:cubicBezTo>
                  <a:pt x="204" y="83"/>
                  <a:pt x="204" y="84"/>
                  <a:pt x="205" y="84"/>
                </a:cubicBezTo>
                <a:close/>
                <a:moveTo>
                  <a:pt x="471" y="200"/>
                </a:moveTo>
                <a:cubicBezTo>
                  <a:pt x="469" y="200"/>
                  <a:pt x="467" y="202"/>
                  <a:pt x="467" y="205"/>
                </a:cubicBezTo>
                <a:cubicBezTo>
                  <a:pt x="467" y="206"/>
                  <a:pt x="468" y="208"/>
                  <a:pt x="470" y="209"/>
                </a:cubicBezTo>
                <a:cubicBezTo>
                  <a:pt x="468" y="223"/>
                  <a:pt x="456" y="234"/>
                  <a:pt x="442" y="234"/>
                </a:cubicBezTo>
                <a:cubicBezTo>
                  <a:pt x="422" y="234"/>
                  <a:pt x="422" y="234"/>
                  <a:pt x="422" y="234"/>
                </a:cubicBezTo>
                <a:cubicBezTo>
                  <a:pt x="419" y="234"/>
                  <a:pt x="417" y="236"/>
                  <a:pt x="417" y="239"/>
                </a:cubicBezTo>
                <a:cubicBezTo>
                  <a:pt x="417" y="242"/>
                  <a:pt x="419" y="244"/>
                  <a:pt x="422" y="244"/>
                </a:cubicBezTo>
                <a:cubicBezTo>
                  <a:pt x="434" y="244"/>
                  <a:pt x="434" y="244"/>
                  <a:pt x="434" y="244"/>
                </a:cubicBezTo>
                <a:cubicBezTo>
                  <a:pt x="435" y="244"/>
                  <a:pt x="436" y="245"/>
                  <a:pt x="436" y="246"/>
                </a:cubicBezTo>
                <a:cubicBezTo>
                  <a:pt x="436" y="247"/>
                  <a:pt x="435" y="247"/>
                  <a:pt x="434" y="247"/>
                </a:cubicBezTo>
                <a:cubicBezTo>
                  <a:pt x="423" y="247"/>
                  <a:pt x="423" y="247"/>
                  <a:pt x="423" y="247"/>
                </a:cubicBezTo>
                <a:cubicBezTo>
                  <a:pt x="420" y="247"/>
                  <a:pt x="418" y="250"/>
                  <a:pt x="418" y="252"/>
                </a:cubicBezTo>
                <a:cubicBezTo>
                  <a:pt x="418" y="255"/>
                  <a:pt x="420" y="258"/>
                  <a:pt x="423" y="258"/>
                </a:cubicBezTo>
                <a:cubicBezTo>
                  <a:pt x="430" y="258"/>
                  <a:pt x="430" y="258"/>
                  <a:pt x="430" y="258"/>
                </a:cubicBezTo>
                <a:cubicBezTo>
                  <a:pt x="431" y="258"/>
                  <a:pt x="432" y="258"/>
                  <a:pt x="432" y="259"/>
                </a:cubicBezTo>
                <a:cubicBezTo>
                  <a:pt x="432" y="260"/>
                  <a:pt x="431" y="261"/>
                  <a:pt x="430" y="261"/>
                </a:cubicBezTo>
                <a:cubicBezTo>
                  <a:pt x="416" y="261"/>
                  <a:pt x="416" y="261"/>
                  <a:pt x="416" y="261"/>
                </a:cubicBezTo>
                <a:cubicBezTo>
                  <a:pt x="413" y="261"/>
                  <a:pt x="411" y="263"/>
                  <a:pt x="411" y="266"/>
                </a:cubicBezTo>
                <a:cubicBezTo>
                  <a:pt x="411" y="269"/>
                  <a:pt x="413" y="271"/>
                  <a:pt x="416" y="271"/>
                </a:cubicBezTo>
                <a:cubicBezTo>
                  <a:pt x="421" y="271"/>
                  <a:pt x="421" y="271"/>
                  <a:pt x="421" y="271"/>
                </a:cubicBezTo>
                <a:cubicBezTo>
                  <a:pt x="422" y="271"/>
                  <a:pt x="423" y="272"/>
                  <a:pt x="423" y="273"/>
                </a:cubicBezTo>
                <a:cubicBezTo>
                  <a:pt x="423" y="274"/>
                  <a:pt x="422" y="275"/>
                  <a:pt x="421" y="275"/>
                </a:cubicBezTo>
                <a:cubicBezTo>
                  <a:pt x="389" y="275"/>
                  <a:pt x="389" y="275"/>
                  <a:pt x="389" y="275"/>
                </a:cubicBezTo>
                <a:cubicBezTo>
                  <a:pt x="386" y="275"/>
                  <a:pt x="384" y="272"/>
                  <a:pt x="384" y="269"/>
                </a:cubicBezTo>
                <a:cubicBezTo>
                  <a:pt x="384" y="267"/>
                  <a:pt x="386" y="264"/>
                  <a:pt x="389" y="264"/>
                </a:cubicBezTo>
                <a:cubicBezTo>
                  <a:pt x="391" y="264"/>
                  <a:pt x="391" y="264"/>
                  <a:pt x="391" y="264"/>
                </a:cubicBezTo>
                <a:cubicBezTo>
                  <a:pt x="393" y="264"/>
                  <a:pt x="396" y="262"/>
                  <a:pt x="396" y="259"/>
                </a:cubicBezTo>
                <a:cubicBezTo>
                  <a:pt x="396" y="256"/>
                  <a:pt x="393" y="254"/>
                  <a:pt x="391" y="254"/>
                </a:cubicBezTo>
                <a:cubicBezTo>
                  <a:pt x="385" y="254"/>
                  <a:pt x="385" y="254"/>
                  <a:pt x="385" y="254"/>
                </a:cubicBezTo>
                <a:cubicBezTo>
                  <a:pt x="384" y="254"/>
                  <a:pt x="384" y="253"/>
                  <a:pt x="384" y="252"/>
                </a:cubicBezTo>
                <a:cubicBezTo>
                  <a:pt x="384" y="251"/>
                  <a:pt x="384" y="251"/>
                  <a:pt x="385" y="251"/>
                </a:cubicBezTo>
                <a:cubicBezTo>
                  <a:pt x="399" y="251"/>
                  <a:pt x="399" y="251"/>
                  <a:pt x="399" y="251"/>
                </a:cubicBezTo>
                <a:cubicBezTo>
                  <a:pt x="402" y="251"/>
                  <a:pt x="404" y="248"/>
                  <a:pt x="404" y="246"/>
                </a:cubicBezTo>
                <a:cubicBezTo>
                  <a:pt x="404" y="243"/>
                  <a:pt x="402" y="241"/>
                  <a:pt x="399" y="241"/>
                </a:cubicBezTo>
                <a:cubicBezTo>
                  <a:pt x="355" y="241"/>
                  <a:pt x="355" y="241"/>
                  <a:pt x="355" y="241"/>
                </a:cubicBezTo>
                <a:cubicBezTo>
                  <a:pt x="354" y="241"/>
                  <a:pt x="353" y="240"/>
                  <a:pt x="353" y="239"/>
                </a:cubicBezTo>
                <a:cubicBezTo>
                  <a:pt x="353" y="238"/>
                  <a:pt x="354" y="237"/>
                  <a:pt x="355" y="237"/>
                </a:cubicBezTo>
                <a:cubicBezTo>
                  <a:pt x="403" y="237"/>
                  <a:pt x="403" y="237"/>
                  <a:pt x="403" y="237"/>
                </a:cubicBezTo>
                <a:cubicBezTo>
                  <a:pt x="406" y="237"/>
                  <a:pt x="408" y="235"/>
                  <a:pt x="408" y="232"/>
                </a:cubicBezTo>
                <a:cubicBezTo>
                  <a:pt x="408" y="229"/>
                  <a:pt x="406" y="227"/>
                  <a:pt x="403" y="227"/>
                </a:cubicBezTo>
                <a:cubicBezTo>
                  <a:pt x="354" y="227"/>
                  <a:pt x="354" y="227"/>
                  <a:pt x="354" y="227"/>
                </a:cubicBezTo>
                <a:cubicBezTo>
                  <a:pt x="353" y="227"/>
                  <a:pt x="352" y="226"/>
                  <a:pt x="352" y="225"/>
                </a:cubicBezTo>
                <a:cubicBezTo>
                  <a:pt x="352" y="224"/>
                  <a:pt x="353" y="224"/>
                  <a:pt x="354" y="224"/>
                </a:cubicBezTo>
                <a:cubicBezTo>
                  <a:pt x="400" y="224"/>
                  <a:pt x="400" y="224"/>
                  <a:pt x="400" y="224"/>
                </a:cubicBezTo>
                <a:cubicBezTo>
                  <a:pt x="403" y="224"/>
                  <a:pt x="405" y="221"/>
                  <a:pt x="405" y="218"/>
                </a:cubicBezTo>
                <a:cubicBezTo>
                  <a:pt x="405" y="216"/>
                  <a:pt x="403" y="213"/>
                  <a:pt x="400" y="213"/>
                </a:cubicBezTo>
                <a:cubicBezTo>
                  <a:pt x="365" y="213"/>
                  <a:pt x="365" y="213"/>
                  <a:pt x="365" y="213"/>
                </a:cubicBezTo>
                <a:cubicBezTo>
                  <a:pt x="364" y="213"/>
                  <a:pt x="364" y="213"/>
                  <a:pt x="364" y="212"/>
                </a:cubicBezTo>
                <a:cubicBezTo>
                  <a:pt x="364" y="211"/>
                  <a:pt x="364" y="210"/>
                  <a:pt x="365" y="210"/>
                </a:cubicBezTo>
                <a:cubicBezTo>
                  <a:pt x="396" y="210"/>
                  <a:pt x="396" y="210"/>
                  <a:pt x="396" y="210"/>
                </a:cubicBezTo>
                <a:cubicBezTo>
                  <a:pt x="401" y="210"/>
                  <a:pt x="405" y="206"/>
                  <a:pt x="405" y="201"/>
                </a:cubicBezTo>
                <a:cubicBezTo>
                  <a:pt x="405" y="197"/>
                  <a:pt x="401" y="193"/>
                  <a:pt x="396" y="193"/>
                </a:cubicBezTo>
                <a:cubicBezTo>
                  <a:pt x="394" y="193"/>
                  <a:pt x="394" y="193"/>
                  <a:pt x="394" y="193"/>
                </a:cubicBezTo>
                <a:cubicBezTo>
                  <a:pt x="393" y="193"/>
                  <a:pt x="392" y="192"/>
                  <a:pt x="392" y="191"/>
                </a:cubicBezTo>
                <a:cubicBezTo>
                  <a:pt x="392" y="190"/>
                  <a:pt x="393" y="190"/>
                  <a:pt x="394" y="190"/>
                </a:cubicBezTo>
                <a:cubicBezTo>
                  <a:pt x="396" y="190"/>
                  <a:pt x="396" y="190"/>
                  <a:pt x="396" y="190"/>
                </a:cubicBezTo>
                <a:cubicBezTo>
                  <a:pt x="399" y="190"/>
                  <a:pt x="401" y="187"/>
                  <a:pt x="401" y="185"/>
                </a:cubicBezTo>
                <a:cubicBezTo>
                  <a:pt x="401" y="182"/>
                  <a:pt x="399" y="179"/>
                  <a:pt x="396" y="179"/>
                </a:cubicBezTo>
                <a:cubicBezTo>
                  <a:pt x="379" y="179"/>
                  <a:pt x="379" y="179"/>
                  <a:pt x="379" y="179"/>
                </a:cubicBezTo>
                <a:cubicBezTo>
                  <a:pt x="376" y="179"/>
                  <a:pt x="373" y="182"/>
                  <a:pt x="373" y="185"/>
                </a:cubicBezTo>
                <a:cubicBezTo>
                  <a:pt x="373" y="187"/>
                  <a:pt x="376" y="190"/>
                  <a:pt x="379" y="190"/>
                </a:cubicBezTo>
                <a:cubicBezTo>
                  <a:pt x="382" y="190"/>
                  <a:pt x="382" y="190"/>
                  <a:pt x="382" y="190"/>
                </a:cubicBezTo>
                <a:cubicBezTo>
                  <a:pt x="383" y="190"/>
                  <a:pt x="384" y="190"/>
                  <a:pt x="384" y="191"/>
                </a:cubicBezTo>
                <a:cubicBezTo>
                  <a:pt x="384" y="192"/>
                  <a:pt x="383" y="193"/>
                  <a:pt x="382" y="193"/>
                </a:cubicBezTo>
                <a:cubicBezTo>
                  <a:pt x="343" y="193"/>
                  <a:pt x="343" y="193"/>
                  <a:pt x="343" y="193"/>
                </a:cubicBezTo>
                <a:cubicBezTo>
                  <a:pt x="342" y="193"/>
                  <a:pt x="341" y="192"/>
                  <a:pt x="341" y="191"/>
                </a:cubicBezTo>
                <a:cubicBezTo>
                  <a:pt x="341" y="190"/>
                  <a:pt x="342" y="190"/>
                  <a:pt x="343" y="190"/>
                </a:cubicBezTo>
                <a:cubicBezTo>
                  <a:pt x="365" y="190"/>
                  <a:pt x="365" y="190"/>
                  <a:pt x="365" y="190"/>
                </a:cubicBezTo>
                <a:cubicBezTo>
                  <a:pt x="368" y="190"/>
                  <a:pt x="370" y="187"/>
                  <a:pt x="370" y="185"/>
                </a:cubicBezTo>
                <a:cubicBezTo>
                  <a:pt x="370" y="182"/>
                  <a:pt x="368" y="179"/>
                  <a:pt x="365" y="179"/>
                </a:cubicBezTo>
                <a:cubicBezTo>
                  <a:pt x="311" y="179"/>
                  <a:pt x="311" y="179"/>
                  <a:pt x="311" y="179"/>
                </a:cubicBezTo>
                <a:cubicBezTo>
                  <a:pt x="310" y="179"/>
                  <a:pt x="310" y="179"/>
                  <a:pt x="310" y="178"/>
                </a:cubicBezTo>
                <a:cubicBezTo>
                  <a:pt x="310" y="177"/>
                  <a:pt x="310" y="176"/>
                  <a:pt x="311" y="176"/>
                </a:cubicBezTo>
                <a:cubicBezTo>
                  <a:pt x="343" y="176"/>
                  <a:pt x="343" y="176"/>
                  <a:pt x="343" y="176"/>
                </a:cubicBezTo>
                <a:cubicBezTo>
                  <a:pt x="345" y="176"/>
                  <a:pt x="348" y="174"/>
                  <a:pt x="348" y="171"/>
                </a:cubicBezTo>
                <a:cubicBezTo>
                  <a:pt x="348" y="168"/>
                  <a:pt x="345" y="166"/>
                  <a:pt x="343" y="166"/>
                </a:cubicBezTo>
                <a:cubicBezTo>
                  <a:pt x="303" y="166"/>
                  <a:pt x="303" y="166"/>
                  <a:pt x="303" y="166"/>
                </a:cubicBezTo>
                <a:cubicBezTo>
                  <a:pt x="302" y="166"/>
                  <a:pt x="302" y="165"/>
                  <a:pt x="302" y="164"/>
                </a:cubicBezTo>
                <a:cubicBezTo>
                  <a:pt x="302" y="163"/>
                  <a:pt x="302" y="162"/>
                  <a:pt x="303" y="162"/>
                </a:cubicBezTo>
                <a:cubicBezTo>
                  <a:pt x="338" y="162"/>
                  <a:pt x="338" y="162"/>
                  <a:pt x="338" y="162"/>
                </a:cubicBezTo>
                <a:cubicBezTo>
                  <a:pt x="341" y="162"/>
                  <a:pt x="344" y="160"/>
                  <a:pt x="344" y="157"/>
                </a:cubicBezTo>
                <a:cubicBezTo>
                  <a:pt x="344" y="154"/>
                  <a:pt x="341" y="152"/>
                  <a:pt x="338" y="152"/>
                </a:cubicBezTo>
                <a:cubicBezTo>
                  <a:pt x="252" y="152"/>
                  <a:pt x="252" y="152"/>
                  <a:pt x="252" y="152"/>
                </a:cubicBezTo>
                <a:cubicBezTo>
                  <a:pt x="251" y="152"/>
                  <a:pt x="250" y="151"/>
                  <a:pt x="250" y="151"/>
                </a:cubicBezTo>
                <a:cubicBezTo>
                  <a:pt x="250" y="150"/>
                  <a:pt x="251" y="149"/>
                  <a:pt x="252" y="149"/>
                </a:cubicBezTo>
                <a:cubicBezTo>
                  <a:pt x="360" y="149"/>
                  <a:pt x="360" y="149"/>
                  <a:pt x="360" y="149"/>
                </a:cubicBezTo>
                <a:cubicBezTo>
                  <a:pt x="362" y="149"/>
                  <a:pt x="365" y="147"/>
                  <a:pt x="365" y="144"/>
                </a:cubicBezTo>
                <a:cubicBezTo>
                  <a:pt x="365" y="141"/>
                  <a:pt x="362" y="139"/>
                  <a:pt x="360" y="139"/>
                </a:cubicBezTo>
                <a:cubicBezTo>
                  <a:pt x="240" y="139"/>
                  <a:pt x="240" y="139"/>
                  <a:pt x="240" y="139"/>
                </a:cubicBezTo>
                <a:cubicBezTo>
                  <a:pt x="239" y="139"/>
                  <a:pt x="239" y="138"/>
                  <a:pt x="239" y="137"/>
                </a:cubicBezTo>
                <a:cubicBezTo>
                  <a:pt x="239" y="136"/>
                  <a:pt x="239" y="135"/>
                  <a:pt x="240" y="135"/>
                </a:cubicBezTo>
                <a:cubicBezTo>
                  <a:pt x="360" y="135"/>
                  <a:pt x="360" y="135"/>
                  <a:pt x="360" y="135"/>
                </a:cubicBezTo>
                <a:cubicBezTo>
                  <a:pt x="363" y="135"/>
                  <a:pt x="365" y="133"/>
                  <a:pt x="365" y="130"/>
                </a:cubicBezTo>
                <a:cubicBezTo>
                  <a:pt x="365" y="127"/>
                  <a:pt x="363" y="125"/>
                  <a:pt x="360" y="125"/>
                </a:cubicBezTo>
                <a:cubicBezTo>
                  <a:pt x="245" y="125"/>
                  <a:pt x="245" y="125"/>
                  <a:pt x="245" y="125"/>
                </a:cubicBezTo>
                <a:cubicBezTo>
                  <a:pt x="244" y="125"/>
                  <a:pt x="243" y="124"/>
                  <a:pt x="243" y="124"/>
                </a:cubicBezTo>
                <a:cubicBezTo>
                  <a:pt x="243" y="123"/>
                  <a:pt x="244" y="122"/>
                  <a:pt x="245" y="122"/>
                </a:cubicBezTo>
                <a:cubicBezTo>
                  <a:pt x="366" y="122"/>
                  <a:pt x="366" y="122"/>
                  <a:pt x="366" y="122"/>
                </a:cubicBezTo>
                <a:cubicBezTo>
                  <a:pt x="368" y="122"/>
                  <a:pt x="371" y="120"/>
                  <a:pt x="371" y="117"/>
                </a:cubicBezTo>
                <a:cubicBezTo>
                  <a:pt x="371" y="114"/>
                  <a:pt x="368" y="112"/>
                  <a:pt x="366" y="112"/>
                </a:cubicBezTo>
                <a:cubicBezTo>
                  <a:pt x="245" y="112"/>
                  <a:pt x="245" y="112"/>
                  <a:pt x="245" y="112"/>
                </a:cubicBezTo>
                <a:cubicBezTo>
                  <a:pt x="244" y="112"/>
                  <a:pt x="243" y="111"/>
                  <a:pt x="243" y="110"/>
                </a:cubicBezTo>
                <a:cubicBezTo>
                  <a:pt x="243" y="109"/>
                  <a:pt x="244" y="108"/>
                  <a:pt x="245" y="108"/>
                </a:cubicBezTo>
                <a:cubicBezTo>
                  <a:pt x="375" y="108"/>
                  <a:pt x="375" y="108"/>
                  <a:pt x="375" y="108"/>
                </a:cubicBezTo>
                <a:cubicBezTo>
                  <a:pt x="378" y="108"/>
                  <a:pt x="380" y="106"/>
                  <a:pt x="380" y="103"/>
                </a:cubicBezTo>
                <a:cubicBezTo>
                  <a:pt x="380" y="100"/>
                  <a:pt x="378" y="98"/>
                  <a:pt x="375" y="98"/>
                </a:cubicBezTo>
                <a:cubicBezTo>
                  <a:pt x="202" y="98"/>
                  <a:pt x="202" y="98"/>
                  <a:pt x="202" y="98"/>
                </a:cubicBezTo>
                <a:cubicBezTo>
                  <a:pt x="201" y="98"/>
                  <a:pt x="200" y="97"/>
                  <a:pt x="200" y="96"/>
                </a:cubicBezTo>
                <a:cubicBezTo>
                  <a:pt x="200" y="95"/>
                  <a:pt x="201" y="95"/>
                  <a:pt x="202" y="95"/>
                </a:cubicBezTo>
                <a:cubicBezTo>
                  <a:pt x="375" y="95"/>
                  <a:pt x="375" y="95"/>
                  <a:pt x="375" y="95"/>
                </a:cubicBezTo>
                <a:cubicBezTo>
                  <a:pt x="378" y="95"/>
                  <a:pt x="380" y="92"/>
                  <a:pt x="380" y="89"/>
                </a:cubicBezTo>
                <a:cubicBezTo>
                  <a:pt x="380" y="87"/>
                  <a:pt x="378" y="85"/>
                  <a:pt x="375" y="85"/>
                </a:cubicBezTo>
                <a:cubicBezTo>
                  <a:pt x="213" y="85"/>
                  <a:pt x="213" y="85"/>
                  <a:pt x="213" y="85"/>
                </a:cubicBezTo>
                <a:cubicBezTo>
                  <a:pt x="213" y="84"/>
                  <a:pt x="213" y="84"/>
                  <a:pt x="213" y="84"/>
                </a:cubicBezTo>
                <a:cubicBezTo>
                  <a:pt x="209" y="84"/>
                  <a:pt x="209" y="84"/>
                  <a:pt x="209" y="84"/>
                </a:cubicBezTo>
                <a:cubicBezTo>
                  <a:pt x="208" y="84"/>
                  <a:pt x="208" y="84"/>
                  <a:pt x="208" y="83"/>
                </a:cubicBezTo>
                <a:cubicBezTo>
                  <a:pt x="208" y="82"/>
                  <a:pt x="208" y="81"/>
                  <a:pt x="209" y="81"/>
                </a:cubicBezTo>
                <a:cubicBezTo>
                  <a:pt x="366" y="81"/>
                  <a:pt x="366" y="81"/>
                  <a:pt x="366" y="81"/>
                </a:cubicBezTo>
                <a:cubicBezTo>
                  <a:pt x="369" y="81"/>
                  <a:pt x="371" y="79"/>
                  <a:pt x="371" y="76"/>
                </a:cubicBezTo>
                <a:cubicBezTo>
                  <a:pt x="371" y="73"/>
                  <a:pt x="369" y="71"/>
                  <a:pt x="366" y="71"/>
                </a:cubicBezTo>
                <a:cubicBezTo>
                  <a:pt x="222" y="71"/>
                  <a:pt x="222" y="71"/>
                  <a:pt x="222" y="71"/>
                </a:cubicBezTo>
                <a:cubicBezTo>
                  <a:pt x="221" y="71"/>
                  <a:pt x="220" y="70"/>
                  <a:pt x="220" y="69"/>
                </a:cubicBezTo>
                <a:cubicBezTo>
                  <a:pt x="220" y="68"/>
                  <a:pt x="221" y="67"/>
                  <a:pt x="222" y="67"/>
                </a:cubicBezTo>
                <a:cubicBezTo>
                  <a:pt x="396" y="67"/>
                  <a:pt x="396" y="67"/>
                  <a:pt x="396" y="67"/>
                </a:cubicBezTo>
                <a:cubicBezTo>
                  <a:pt x="399" y="67"/>
                  <a:pt x="402" y="65"/>
                  <a:pt x="402" y="62"/>
                </a:cubicBezTo>
                <a:cubicBezTo>
                  <a:pt x="402" y="60"/>
                  <a:pt x="399" y="57"/>
                  <a:pt x="396" y="57"/>
                </a:cubicBezTo>
                <a:cubicBezTo>
                  <a:pt x="270" y="57"/>
                  <a:pt x="270" y="57"/>
                  <a:pt x="270" y="57"/>
                </a:cubicBezTo>
                <a:cubicBezTo>
                  <a:pt x="269" y="57"/>
                  <a:pt x="268" y="57"/>
                  <a:pt x="268" y="56"/>
                </a:cubicBezTo>
                <a:cubicBezTo>
                  <a:pt x="268" y="55"/>
                  <a:pt x="269" y="54"/>
                  <a:pt x="270" y="54"/>
                </a:cubicBezTo>
                <a:cubicBezTo>
                  <a:pt x="397" y="54"/>
                  <a:pt x="397" y="54"/>
                  <a:pt x="397" y="54"/>
                </a:cubicBezTo>
                <a:cubicBezTo>
                  <a:pt x="400" y="54"/>
                  <a:pt x="402" y="52"/>
                  <a:pt x="402" y="49"/>
                </a:cubicBezTo>
                <a:cubicBezTo>
                  <a:pt x="402" y="46"/>
                  <a:pt x="400" y="44"/>
                  <a:pt x="397" y="44"/>
                </a:cubicBezTo>
                <a:cubicBezTo>
                  <a:pt x="253" y="44"/>
                  <a:pt x="253" y="44"/>
                  <a:pt x="253" y="44"/>
                </a:cubicBezTo>
                <a:cubicBezTo>
                  <a:pt x="252" y="44"/>
                  <a:pt x="252" y="43"/>
                  <a:pt x="252" y="42"/>
                </a:cubicBezTo>
                <a:cubicBezTo>
                  <a:pt x="252" y="41"/>
                  <a:pt x="252" y="40"/>
                  <a:pt x="253" y="40"/>
                </a:cubicBezTo>
                <a:cubicBezTo>
                  <a:pt x="399" y="40"/>
                  <a:pt x="399" y="40"/>
                  <a:pt x="399" y="40"/>
                </a:cubicBezTo>
                <a:cubicBezTo>
                  <a:pt x="402" y="40"/>
                  <a:pt x="404" y="38"/>
                  <a:pt x="404" y="35"/>
                </a:cubicBezTo>
                <a:cubicBezTo>
                  <a:pt x="404" y="32"/>
                  <a:pt x="402" y="30"/>
                  <a:pt x="399" y="30"/>
                </a:cubicBezTo>
                <a:cubicBezTo>
                  <a:pt x="289" y="30"/>
                  <a:pt x="289" y="30"/>
                  <a:pt x="289" y="30"/>
                </a:cubicBezTo>
                <a:cubicBezTo>
                  <a:pt x="288" y="30"/>
                  <a:pt x="287" y="29"/>
                  <a:pt x="287" y="28"/>
                </a:cubicBezTo>
                <a:cubicBezTo>
                  <a:pt x="287" y="27"/>
                  <a:pt x="288" y="27"/>
                  <a:pt x="289" y="27"/>
                </a:cubicBezTo>
                <a:cubicBezTo>
                  <a:pt x="292" y="27"/>
                  <a:pt x="292" y="27"/>
                  <a:pt x="292" y="27"/>
                </a:cubicBezTo>
                <a:cubicBezTo>
                  <a:pt x="294" y="27"/>
                  <a:pt x="296" y="24"/>
                  <a:pt x="296" y="22"/>
                </a:cubicBezTo>
                <a:cubicBezTo>
                  <a:pt x="296" y="19"/>
                  <a:pt x="294" y="17"/>
                  <a:pt x="292" y="17"/>
                </a:cubicBezTo>
                <a:cubicBezTo>
                  <a:pt x="147" y="17"/>
                  <a:pt x="147" y="17"/>
                  <a:pt x="147" y="17"/>
                </a:cubicBezTo>
                <a:cubicBezTo>
                  <a:pt x="144" y="17"/>
                  <a:pt x="142" y="19"/>
                  <a:pt x="142" y="22"/>
                </a:cubicBezTo>
                <a:cubicBezTo>
                  <a:pt x="142" y="24"/>
                  <a:pt x="144" y="27"/>
                  <a:pt x="147" y="27"/>
                </a:cubicBezTo>
                <a:cubicBezTo>
                  <a:pt x="178" y="27"/>
                  <a:pt x="178" y="27"/>
                  <a:pt x="178" y="27"/>
                </a:cubicBezTo>
                <a:cubicBezTo>
                  <a:pt x="179" y="27"/>
                  <a:pt x="180" y="27"/>
                  <a:pt x="180" y="28"/>
                </a:cubicBezTo>
                <a:cubicBezTo>
                  <a:pt x="180" y="29"/>
                  <a:pt x="179" y="30"/>
                  <a:pt x="178" y="30"/>
                </a:cubicBezTo>
                <a:cubicBezTo>
                  <a:pt x="132" y="30"/>
                  <a:pt x="132" y="30"/>
                  <a:pt x="132" y="30"/>
                </a:cubicBezTo>
                <a:cubicBezTo>
                  <a:pt x="130" y="30"/>
                  <a:pt x="128" y="32"/>
                  <a:pt x="128" y="35"/>
                </a:cubicBezTo>
                <a:cubicBezTo>
                  <a:pt x="128" y="38"/>
                  <a:pt x="130" y="40"/>
                  <a:pt x="132" y="40"/>
                </a:cubicBezTo>
                <a:cubicBezTo>
                  <a:pt x="177" y="40"/>
                  <a:pt x="177" y="40"/>
                  <a:pt x="177" y="40"/>
                </a:cubicBezTo>
                <a:cubicBezTo>
                  <a:pt x="178" y="40"/>
                  <a:pt x="178" y="41"/>
                  <a:pt x="178" y="42"/>
                </a:cubicBezTo>
                <a:cubicBezTo>
                  <a:pt x="178" y="43"/>
                  <a:pt x="178" y="44"/>
                  <a:pt x="177" y="44"/>
                </a:cubicBezTo>
                <a:cubicBezTo>
                  <a:pt x="137" y="44"/>
                  <a:pt x="137" y="44"/>
                  <a:pt x="137" y="44"/>
                </a:cubicBezTo>
                <a:cubicBezTo>
                  <a:pt x="134" y="44"/>
                  <a:pt x="132" y="46"/>
                  <a:pt x="132" y="49"/>
                </a:cubicBezTo>
                <a:cubicBezTo>
                  <a:pt x="132" y="52"/>
                  <a:pt x="134" y="54"/>
                  <a:pt x="137" y="54"/>
                </a:cubicBezTo>
                <a:cubicBezTo>
                  <a:pt x="173" y="54"/>
                  <a:pt x="173" y="54"/>
                  <a:pt x="173" y="54"/>
                </a:cubicBezTo>
                <a:cubicBezTo>
                  <a:pt x="174" y="54"/>
                  <a:pt x="175" y="55"/>
                  <a:pt x="175" y="56"/>
                </a:cubicBezTo>
                <a:cubicBezTo>
                  <a:pt x="175" y="57"/>
                  <a:pt x="174" y="57"/>
                  <a:pt x="173" y="57"/>
                </a:cubicBezTo>
                <a:cubicBezTo>
                  <a:pt x="142" y="57"/>
                  <a:pt x="142" y="57"/>
                  <a:pt x="142" y="57"/>
                </a:cubicBezTo>
                <a:cubicBezTo>
                  <a:pt x="139" y="57"/>
                  <a:pt x="137" y="60"/>
                  <a:pt x="137" y="62"/>
                </a:cubicBezTo>
                <a:cubicBezTo>
                  <a:pt x="137" y="65"/>
                  <a:pt x="139" y="67"/>
                  <a:pt x="142" y="67"/>
                </a:cubicBezTo>
                <a:cubicBezTo>
                  <a:pt x="170" y="67"/>
                  <a:pt x="170" y="67"/>
                  <a:pt x="170" y="67"/>
                </a:cubicBezTo>
                <a:cubicBezTo>
                  <a:pt x="171" y="67"/>
                  <a:pt x="172" y="68"/>
                  <a:pt x="172" y="69"/>
                </a:cubicBezTo>
                <a:cubicBezTo>
                  <a:pt x="172" y="70"/>
                  <a:pt x="171" y="71"/>
                  <a:pt x="170" y="71"/>
                </a:cubicBezTo>
                <a:cubicBezTo>
                  <a:pt x="142" y="71"/>
                  <a:pt x="142" y="71"/>
                  <a:pt x="142" y="71"/>
                </a:cubicBezTo>
                <a:cubicBezTo>
                  <a:pt x="139" y="71"/>
                  <a:pt x="137" y="73"/>
                  <a:pt x="137" y="76"/>
                </a:cubicBezTo>
                <a:cubicBezTo>
                  <a:pt x="137" y="79"/>
                  <a:pt x="139" y="81"/>
                  <a:pt x="142" y="81"/>
                </a:cubicBezTo>
                <a:cubicBezTo>
                  <a:pt x="148" y="81"/>
                  <a:pt x="148" y="81"/>
                  <a:pt x="148" y="81"/>
                </a:cubicBezTo>
                <a:cubicBezTo>
                  <a:pt x="148" y="81"/>
                  <a:pt x="149" y="82"/>
                  <a:pt x="149" y="83"/>
                </a:cubicBezTo>
                <a:cubicBezTo>
                  <a:pt x="149" y="84"/>
                  <a:pt x="148" y="85"/>
                  <a:pt x="148" y="85"/>
                </a:cubicBezTo>
                <a:cubicBezTo>
                  <a:pt x="124" y="85"/>
                  <a:pt x="124" y="85"/>
                  <a:pt x="124" y="85"/>
                </a:cubicBezTo>
                <a:cubicBezTo>
                  <a:pt x="124" y="84"/>
                  <a:pt x="124" y="84"/>
                  <a:pt x="123" y="84"/>
                </a:cubicBezTo>
                <a:cubicBezTo>
                  <a:pt x="37" y="84"/>
                  <a:pt x="37" y="84"/>
                  <a:pt x="37" y="84"/>
                </a:cubicBezTo>
                <a:cubicBezTo>
                  <a:pt x="36" y="84"/>
                  <a:pt x="36" y="84"/>
                  <a:pt x="36" y="83"/>
                </a:cubicBezTo>
                <a:cubicBezTo>
                  <a:pt x="36" y="82"/>
                  <a:pt x="36" y="81"/>
                  <a:pt x="37" y="81"/>
                </a:cubicBezTo>
                <a:cubicBezTo>
                  <a:pt x="87" y="81"/>
                  <a:pt x="87" y="81"/>
                  <a:pt x="87" y="81"/>
                </a:cubicBezTo>
                <a:cubicBezTo>
                  <a:pt x="89" y="81"/>
                  <a:pt x="92" y="79"/>
                  <a:pt x="92" y="76"/>
                </a:cubicBezTo>
                <a:cubicBezTo>
                  <a:pt x="92" y="73"/>
                  <a:pt x="89" y="71"/>
                  <a:pt x="87" y="71"/>
                </a:cubicBezTo>
                <a:cubicBezTo>
                  <a:pt x="6" y="71"/>
                  <a:pt x="6" y="71"/>
                  <a:pt x="6" y="71"/>
                </a:cubicBezTo>
                <a:cubicBezTo>
                  <a:pt x="5" y="71"/>
                  <a:pt x="4" y="70"/>
                  <a:pt x="4" y="69"/>
                </a:cubicBezTo>
                <a:cubicBezTo>
                  <a:pt x="4" y="68"/>
                  <a:pt x="5" y="67"/>
                  <a:pt x="6" y="67"/>
                </a:cubicBezTo>
                <a:cubicBezTo>
                  <a:pt x="82" y="67"/>
                  <a:pt x="82" y="67"/>
                  <a:pt x="82" y="67"/>
                </a:cubicBezTo>
                <a:cubicBezTo>
                  <a:pt x="85" y="67"/>
                  <a:pt x="87" y="65"/>
                  <a:pt x="87" y="62"/>
                </a:cubicBezTo>
                <a:cubicBezTo>
                  <a:pt x="87" y="59"/>
                  <a:pt x="85" y="57"/>
                  <a:pt x="82" y="57"/>
                </a:cubicBezTo>
                <a:cubicBezTo>
                  <a:pt x="14" y="57"/>
                  <a:pt x="14" y="57"/>
                  <a:pt x="14" y="57"/>
                </a:cubicBezTo>
                <a:cubicBezTo>
                  <a:pt x="13" y="57"/>
                  <a:pt x="13" y="56"/>
                  <a:pt x="13" y="55"/>
                </a:cubicBezTo>
                <a:cubicBezTo>
                  <a:pt x="13" y="54"/>
                  <a:pt x="13" y="54"/>
                  <a:pt x="14" y="54"/>
                </a:cubicBezTo>
                <a:cubicBezTo>
                  <a:pt x="56" y="54"/>
                  <a:pt x="56" y="54"/>
                  <a:pt x="56" y="54"/>
                </a:cubicBezTo>
                <a:cubicBezTo>
                  <a:pt x="59" y="54"/>
                  <a:pt x="61" y="51"/>
                  <a:pt x="61" y="49"/>
                </a:cubicBezTo>
                <a:cubicBezTo>
                  <a:pt x="61" y="46"/>
                  <a:pt x="59" y="44"/>
                  <a:pt x="56" y="44"/>
                </a:cubicBezTo>
                <a:cubicBezTo>
                  <a:pt x="17" y="44"/>
                  <a:pt x="17" y="44"/>
                  <a:pt x="17" y="44"/>
                </a:cubicBezTo>
                <a:cubicBezTo>
                  <a:pt x="16" y="44"/>
                  <a:pt x="16" y="43"/>
                  <a:pt x="16" y="42"/>
                </a:cubicBezTo>
                <a:cubicBezTo>
                  <a:pt x="16" y="41"/>
                  <a:pt x="16" y="40"/>
                  <a:pt x="17" y="40"/>
                </a:cubicBezTo>
                <a:cubicBezTo>
                  <a:pt x="48" y="40"/>
                  <a:pt x="48" y="40"/>
                  <a:pt x="48" y="40"/>
                </a:cubicBezTo>
                <a:cubicBezTo>
                  <a:pt x="65" y="40"/>
                  <a:pt x="79" y="26"/>
                  <a:pt x="79" y="9"/>
                </a:cubicBezTo>
                <a:cubicBezTo>
                  <a:pt x="81" y="9"/>
                  <a:pt x="81" y="9"/>
                  <a:pt x="81" y="9"/>
                </a:cubicBezTo>
                <a:cubicBezTo>
                  <a:pt x="81" y="0"/>
                  <a:pt x="81" y="0"/>
                  <a:pt x="81" y="0"/>
                </a:cubicBezTo>
                <a:cubicBezTo>
                  <a:pt x="72" y="0"/>
                  <a:pt x="72" y="0"/>
                  <a:pt x="72" y="0"/>
                </a:cubicBezTo>
                <a:cubicBezTo>
                  <a:pt x="72" y="9"/>
                  <a:pt x="72" y="9"/>
                  <a:pt x="72" y="9"/>
                </a:cubicBezTo>
                <a:cubicBezTo>
                  <a:pt x="75" y="9"/>
                  <a:pt x="75" y="9"/>
                  <a:pt x="75" y="9"/>
                </a:cubicBezTo>
                <a:cubicBezTo>
                  <a:pt x="75" y="24"/>
                  <a:pt x="63" y="37"/>
                  <a:pt x="48" y="37"/>
                </a:cubicBezTo>
                <a:cubicBezTo>
                  <a:pt x="17" y="37"/>
                  <a:pt x="17" y="37"/>
                  <a:pt x="17" y="37"/>
                </a:cubicBezTo>
                <a:cubicBezTo>
                  <a:pt x="15" y="37"/>
                  <a:pt x="12" y="39"/>
                  <a:pt x="12" y="42"/>
                </a:cubicBezTo>
                <a:cubicBezTo>
                  <a:pt x="12" y="45"/>
                  <a:pt x="15" y="47"/>
                  <a:pt x="17" y="47"/>
                </a:cubicBezTo>
                <a:cubicBezTo>
                  <a:pt x="56" y="47"/>
                  <a:pt x="56" y="47"/>
                  <a:pt x="56" y="47"/>
                </a:cubicBezTo>
                <a:cubicBezTo>
                  <a:pt x="57" y="47"/>
                  <a:pt x="58" y="48"/>
                  <a:pt x="58" y="49"/>
                </a:cubicBezTo>
                <a:cubicBezTo>
                  <a:pt x="58" y="50"/>
                  <a:pt x="57" y="50"/>
                  <a:pt x="56" y="50"/>
                </a:cubicBezTo>
                <a:cubicBezTo>
                  <a:pt x="14" y="50"/>
                  <a:pt x="14" y="50"/>
                  <a:pt x="14" y="50"/>
                </a:cubicBezTo>
                <a:cubicBezTo>
                  <a:pt x="12" y="50"/>
                  <a:pt x="9" y="53"/>
                  <a:pt x="9" y="55"/>
                </a:cubicBezTo>
                <a:cubicBezTo>
                  <a:pt x="9" y="58"/>
                  <a:pt x="12" y="61"/>
                  <a:pt x="14" y="61"/>
                </a:cubicBezTo>
                <a:cubicBezTo>
                  <a:pt x="82" y="61"/>
                  <a:pt x="82" y="61"/>
                  <a:pt x="82" y="61"/>
                </a:cubicBezTo>
                <a:cubicBezTo>
                  <a:pt x="83" y="61"/>
                  <a:pt x="84" y="61"/>
                  <a:pt x="84" y="62"/>
                </a:cubicBezTo>
                <a:cubicBezTo>
                  <a:pt x="84" y="63"/>
                  <a:pt x="83" y="64"/>
                  <a:pt x="82" y="64"/>
                </a:cubicBezTo>
                <a:cubicBezTo>
                  <a:pt x="6" y="64"/>
                  <a:pt x="6" y="64"/>
                  <a:pt x="6" y="64"/>
                </a:cubicBezTo>
                <a:cubicBezTo>
                  <a:pt x="3" y="64"/>
                  <a:pt x="0" y="66"/>
                  <a:pt x="0" y="69"/>
                </a:cubicBezTo>
                <a:cubicBezTo>
                  <a:pt x="0" y="72"/>
                  <a:pt x="3" y="74"/>
                  <a:pt x="6" y="74"/>
                </a:cubicBezTo>
                <a:cubicBezTo>
                  <a:pt x="87" y="74"/>
                  <a:pt x="87" y="74"/>
                  <a:pt x="87" y="74"/>
                </a:cubicBezTo>
                <a:cubicBezTo>
                  <a:pt x="88" y="74"/>
                  <a:pt x="88" y="75"/>
                  <a:pt x="88" y="76"/>
                </a:cubicBezTo>
                <a:cubicBezTo>
                  <a:pt x="88" y="77"/>
                  <a:pt x="88" y="77"/>
                  <a:pt x="87" y="77"/>
                </a:cubicBezTo>
                <a:cubicBezTo>
                  <a:pt x="37" y="77"/>
                  <a:pt x="37" y="77"/>
                  <a:pt x="37" y="77"/>
                </a:cubicBezTo>
                <a:cubicBezTo>
                  <a:pt x="35" y="77"/>
                  <a:pt x="32" y="80"/>
                  <a:pt x="32" y="83"/>
                </a:cubicBezTo>
                <a:cubicBezTo>
                  <a:pt x="32" y="85"/>
                  <a:pt x="35" y="88"/>
                  <a:pt x="37" y="88"/>
                </a:cubicBezTo>
                <a:cubicBezTo>
                  <a:pt x="117" y="88"/>
                  <a:pt x="117" y="88"/>
                  <a:pt x="117" y="88"/>
                </a:cubicBezTo>
                <a:cubicBezTo>
                  <a:pt x="117" y="88"/>
                  <a:pt x="117" y="88"/>
                  <a:pt x="117" y="88"/>
                </a:cubicBezTo>
                <a:cubicBezTo>
                  <a:pt x="124" y="88"/>
                  <a:pt x="124" y="88"/>
                  <a:pt x="124" y="88"/>
                </a:cubicBezTo>
                <a:cubicBezTo>
                  <a:pt x="124" y="88"/>
                  <a:pt x="125" y="89"/>
                  <a:pt x="125" y="89"/>
                </a:cubicBezTo>
                <a:cubicBezTo>
                  <a:pt x="125" y="90"/>
                  <a:pt x="124" y="91"/>
                  <a:pt x="123" y="91"/>
                </a:cubicBezTo>
                <a:cubicBezTo>
                  <a:pt x="39" y="91"/>
                  <a:pt x="39" y="91"/>
                  <a:pt x="39" y="91"/>
                </a:cubicBezTo>
                <a:cubicBezTo>
                  <a:pt x="36" y="91"/>
                  <a:pt x="34" y="93"/>
                  <a:pt x="34" y="96"/>
                </a:cubicBezTo>
                <a:cubicBezTo>
                  <a:pt x="34" y="99"/>
                  <a:pt x="36" y="101"/>
                  <a:pt x="39" y="101"/>
                </a:cubicBezTo>
                <a:cubicBezTo>
                  <a:pt x="122" y="101"/>
                  <a:pt x="122" y="101"/>
                  <a:pt x="122" y="101"/>
                </a:cubicBezTo>
                <a:cubicBezTo>
                  <a:pt x="123" y="101"/>
                  <a:pt x="124" y="102"/>
                  <a:pt x="124" y="103"/>
                </a:cubicBezTo>
                <a:cubicBezTo>
                  <a:pt x="124" y="104"/>
                  <a:pt x="123" y="105"/>
                  <a:pt x="122" y="105"/>
                </a:cubicBezTo>
                <a:cubicBezTo>
                  <a:pt x="43" y="105"/>
                  <a:pt x="43" y="105"/>
                  <a:pt x="43" y="105"/>
                </a:cubicBezTo>
                <a:cubicBezTo>
                  <a:pt x="40" y="105"/>
                  <a:pt x="38" y="107"/>
                  <a:pt x="38" y="110"/>
                </a:cubicBezTo>
                <a:cubicBezTo>
                  <a:pt x="38" y="113"/>
                  <a:pt x="40" y="115"/>
                  <a:pt x="43" y="115"/>
                </a:cubicBezTo>
                <a:cubicBezTo>
                  <a:pt x="102" y="115"/>
                  <a:pt x="102" y="115"/>
                  <a:pt x="102" y="115"/>
                </a:cubicBezTo>
                <a:cubicBezTo>
                  <a:pt x="103" y="115"/>
                  <a:pt x="104" y="116"/>
                  <a:pt x="104" y="117"/>
                </a:cubicBezTo>
                <a:cubicBezTo>
                  <a:pt x="104" y="118"/>
                  <a:pt x="103" y="118"/>
                  <a:pt x="102" y="118"/>
                </a:cubicBezTo>
                <a:cubicBezTo>
                  <a:pt x="39" y="118"/>
                  <a:pt x="39" y="118"/>
                  <a:pt x="39" y="118"/>
                </a:cubicBezTo>
                <a:cubicBezTo>
                  <a:pt x="36" y="118"/>
                  <a:pt x="33" y="121"/>
                  <a:pt x="33" y="123"/>
                </a:cubicBezTo>
                <a:cubicBezTo>
                  <a:pt x="33" y="126"/>
                  <a:pt x="36" y="128"/>
                  <a:pt x="39" y="128"/>
                </a:cubicBezTo>
                <a:cubicBezTo>
                  <a:pt x="90" y="128"/>
                  <a:pt x="90" y="128"/>
                  <a:pt x="90" y="128"/>
                </a:cubicBezTo>
                <a:cubicBezTo>
                  <a:pt x="91" y="128"/>
                  <a:pt x="92" y="129"/>
                  <a:pt x="92" y="130"/>
                </a:cubicBezTo>
                <a:cubicBezTo>
                  <a:pt x="92" y="131"/>
                  <a:pt x="91" y="132"/>
                  <a:pt x="90" y="132"/>
                </a:cubicBezTo>
                <a:cubicBezTo>
                  <a:pt x="45" y="132"/>
                  <a:pt x="45" y="132"/>
                  <a:pt x="45" y="132"/>
                </a:cubicBezTo>
                <a:cubicBezTo>
                  <a:pt x="42" y="132"/>
                  <a:pt x="40" y="134"/>
                  <a:pt x="40" y="137"/>
                </a:cubicBezTo>
                <a:cubicBezTo>
                  <a:pt x="40" y="140"/>
                  <a:pt x="42" y="142"/>
                  <a:pt x="45" y="142"/>
                </a:cubicBezTo>
                <a:cubicBezTo>
                  <a:pt x="63" y="142"/>
                  <a:pt x="63" y="142"/>
                  <a:pt x="63" y="142"/>
                </a:cubicBezTo>
                <a:cubicBezTo>
                  <a:pt x="64" y="142"/>
                  <a:pt x="65" y="143"/>
                  <a:pt x="65" y="144"/>
                </a:cubicBezTo>
                <a:cubicBezTo>
                  <a:pt x="65" y="145"/>
                  <a:pt x="64" y="146"/>
                  <a:pt x="63" y="146"/>
                </a:cubicBezTo>
                <a:cubicBezTo>
                  <a:pt x="56" y="146"/>
                  <a:pt x="56" y="146"/>
                  <a:pt x="56" y="146"/>
                </a:cubicBezTo>
                <a:cubicBezTo>
                  <a:pt x="53" y="146"/>
                  <a:pt x="51" y="148"/>
                  <a:pt x="51" y="151"/>
                </a:cubicBezTo>
                <a:cubicBezTo>
                  <a:pt x="51" y="153"/>
                  <a:pt x="53" y="156"/>
                  <a:pt x="56" y="156"/>
                </a:cubicBezTo>
                <a:cubicBezTo>
                  <a:pt x="65" y="156"/>
                  <a:pt x="65" y="156"/>
                  <a:pt x="65" y="156"/>
                </a:cubicBezTo>
                <a:cubicBezTo>
                  <a:pt x="66" y="156"/>
                  <a:pt x="67" y="156"/>
                  <a:pt x="67" y="157"/>
                </a:cubicBezTo>
                <a:cubicBezTo>
                  <a:pt x="67" y="158"/>
                  <a:pt x="66" y="159"/>
                  <a:pt x="65" y="159"/>
                </a:cubicBezTo>
                <a:cubicBezTo>
                  <a:pt x="65" y="159"/>
                  <a:pt x="65" y="159"/>
                  <a:pt x="65" y="159"/>
                </a:cubicBezTo>
                <a:cubicBezTo>
                  <a:pt x="62" y="159"/>
                  <a:pt x="60" y="161"/>
                  <a:pt x="60" y="164"/>
                </a:cubicBezTo>
                <a:cubicBezTo>
                  <a:pt x="60" y="167"/>
                  <a:pt x="62" y="169"/>
                  <a:pt x="65" y="169"/>
                </a:cubicBezTo>
                <a:cubicBezTo>
                  <a:pt x="84" y="169"/>
                  <a:pt x="84" y="169"/>
                  <a:pt x="84" y="169"/>
                </a:cubicBezTo>
                <a:cubicBezTo>
                  <a:pt x="84" y="169"/>
                  <a:pt x="85" y="170"/>
                  <a:pt x="85" y="171"/>
                </a:cubicBezTo>
                <a:cubicBezTo>
                  <a:pt x="85" y="172"/>
                  <a:pt x="84" y="173"/>
                  <a:pt x="84" y="173"/>
                </a:cubicBezTo>
                <a:cubicBezTo>
                  <a:pt x="80" y="173"/>
                  <a:pt x="80" y="173"/>
                  <a:pt x="80" y="173"/>
                </a:cubicBezTo>
                <a:cubicBezTo>
                  <a:pt x="77" y="173"/>
                  <a:pt x="75" y="175"/>
                  <a:pt x="75" y="178"/>
                </a:cubicBezTo>
                <a:cubicBezTo>
                  <a:pt x="75" y="181"/>
                  <a:pt x="77" y="183"/>
                  <a:pt x="80" y="183"/>
                </a:cubicBezTo>
                <a:cubicBezTo>
                  <a:pt x="125" y="183"/>
                  <a:pt x="125" y="183"/>
                  <a:pt x="125" y="183"/>
                </a:cubicBezTo>
                <a:cubicBezTo>
                  <a:pt x="126" y="183"/>
                  <a:pt x="127" y="184"/>
                  <a:pt x="127" y="185"/>
                </a:cubicBezTo>
                <a:cubicBezTo>
                  <a:pt x="127" y="186"/>
                  <a:pt x="126" y="186"/>
                  <a:pt x="125" y="186"/>
                </a:cubicBezTo>
                <a:cubicBezTo>
                  <a:pt x="89" y="186"/>
                  <a:pt x="89" y="186"/>
                  <a:pt x="89" y="186"/>
                </a:cubicBezTo>
                <a:cubicBezTo>
                  <a:pt x="86" y="186"/>
                  <a:pt x="84" y="189"/>
                  <a:pt x="84" y="191"/>
                </a:cubicBezTo>
                <a:cubicBezTo>
                  <a:pt x="84" y="194"/>
                  <a:pt x="86" y="196"/>
                  <a:pt x="89" y="196"/>
                </a:cubicBezTo>
                <a:cubicBezTo>
                  <a:pt x="143" y="196"/>
                  <a:pt x="143" y="196"/>
                  <a:pt x="143" y="196"/>
                </a:cubicBezTo>
                <a:cubicBezTo>
                  <a:pt x="144" y="196"/>
                  <a:pt x="145" y="197"/>
                  <a:pt x="145" y="198"/>
                </a:cubicBezTo>
                <a:cubicBezTo>
                  <a:pt x="145" y="199"/>
                  <a:pt x="144" y="200"/>
                  <a:pt x="143" y="200"/>
                </a:cubicBezTo>
                <a:cubicBezTo>
                  <a:pt x="99" y="200"/>
                  <a:pt x="99" y="200"/>
                  <a:pt x="99" y="200"/>
                </a:cubicBezTo>
                <a:cubicBezTo>
                  <a:pt x="96" y="200"/>
                  <a:pt x="94" y="202"/>
                  <a:pt x="94" y="205"/>
                </a:cubicBezTo>
                <a:cubicBezTo>
                  <a:pt x="94" y="208"/>
                  <a:pt x="96" y="210"/>
                  <a:pt x="99" y="210"/>
                </a:cubicBezTo>
                <a:cubicBezTo>
                  <a:pt x="140" y="210"/>
                  <a:pt x="140" y="210"/>
                  <a:pt x="140" y="210"/>
                </a:cubicBezTo>
                <a:cubicBezTo>
                  <a:pt x="141" y="210"/>
                  <a:pt x="142" y="211"/>
                  <a:pt x="142" y="212"/>
                </a:cubicBezTo>
                <a:cubicBezTo>
                  <a:pt x="142" y="213"/>
                  <a:pt x="141" y="213"/>
                  <a:pt x="140" y="213"/>
                </a:cubicBezTo>
                <a:cubicBezTo>
                  <a:pt x="105" y="213"/>
                  <a:pt x="105" y="213"/>
                  <a:pt x="105" y="213"/>
                </a:cubicBezTo>
                <a:cubicBezTo>
                  <a:pt x="103" y="213"/>
                  <a:pt x="100" y="216"/>
                  <a:pt x="100" y="218"/>
                </a:cubicBezTo>
                <a:cubicBezTo>
                  <a:pt x="100" y="221"/>
                  <a:pt x="103" y="224"/>
                  <a:pt x="105" y="224"/>
                </a:cubicBezTo>
                <a:cubicBezTo>
                  <a:pt x="130" y="224"/>
                  <a:pt x="130" y="224"/>
                  <a:pt x="130" y="224"/>
                </a:cubicBezTo>
                <a:cubicBezTo>
                  <a:pt x="131" y="224"/>
                  <a:pt x="132" y="224"/>
                  <a:pt x="132" y="225"/>
                </a:cubicBezTo>
                <a:cubicBezTo>
                  <a:pt x="132" y="226"/>
                  <a:pt x="131" y="227"/>
                  <a:pt x="130" y="227"/>
                </a:cubicBezTo>
                <a:cubicBezTo>
                  <a:pt x="104" y="227"/>
                  <a:pt x="104" y="227"/>
                  <a:pt x="104" y="227"/>
                </a:cubicBezTo>
                <a:cubicBezTo>
                  <a:pt x="101" y="227"/>
                  <a:pt x="99" y="229"/>
                  <a:pt x="99" y="232"/>
                </a:cubicBezTo>
                <a:cubicBezTo>
                  <a:pt x="99" y="235"/>
                  <a:pt x="101" y="237"/>
                  <a:pt x="104" y="237"/>
                </a:cubicBezTo>
                <a:cubicBezTo>
                  <a:pt x="117" y="237"/>
                  <a:pt x="117" y="237"/>
                  <a:pt x="117" y="237"/>
                </a:cubicBezTo>
                <a:cubicBezTo>
                  <a:pt x="118" y="237"/>
                  <a:pt x="119" y="238"/>
                  <a:pt x="119" y="239"/>
                </a:cubicBezTo>
                <a:cubicBezTo>
                  <a:pt x="119" y="240"/>
                  <a:pt x="118" y="240"/>
                  <a:pt x="117" y="240"/>
                </a:cubicBezTo>
                <a:cubicBezTo>
                  <a:pt x="105" y="240"/>
                  <a:pt x="105" y="240"/>
                  <a:pt x="105" y="240"/>
                </a:cubicBezTo>
                <a:cubicBezTo>
                  <a:pt x="102" y="240"/>
                  <a:pt x="100" y="243"/>
                  <a:pt x="100" y="246"/>
                </a:cubicBezTo>
                <a:cubicBezTo>
                  <a:pt x="100" y="248"/>
                  <a:pt x="102" y="251"/>
                  <a:pt x="105" y="251"/>
                </a:cubicBezTo>
                <a:cubicBezTo>
                  <a:pt x="112" y="251"/>
                  <a:pt x="112" y="251"/>
                  <a:pt x="112" y="251"/>
                </a:cubicBezTo>
                <a:cubicBezTo>
                  <a:pt x="112" y="251"/>
                  <a:pt x="113" y="251"/>
                  <a:pt x="113" y="252"/>
                </a:cubicBezTo>
                <a:cubicBezTo>
                  <a:pt x="113" y="253"/>
                  <a:pt x="112" y="254"/>
                  <a:pt x="112" y="254"/>
                </a:cubicBezTo>
                <a:cubicBezTo>
                  <a:pt x="105" y="254"/>
                  <a:pt x="105" y="254"/>
                  <a:pt x="105" y="254"/>
                </a:cubicBezTo>
                <a:cubicBezTo>
                  <a:pt x="102" y="254"/>
                  <a:pt x="100" y="256"/>
                  <a:pt x="100" y="259"/>
                </a:cubicBezTo>
                <a:cubicBezTo>
                  <a:pt x="100" y="262"/>
                  <a:pt x="102" y="264"/>
                  <a:pt x="105" y="264"/>
                </a:cubicBezTo>
                <a:cubicBezTo>
                  <a:pt x="109" y="264"/>
                  <a:pt x="109" y="264"/>
                  <a:pt x="109" y="264"/>
                </a:cubicBezTo>
                <a:cubicBezTo>
                  <a:pt x="240" y="264"/>
                  <a:pt x="240" y="264"/>
                  <a:pt x="240" y="264"/>
                </a:cubicBezTo>
                <a:cubicBezTo>
                  <a:pt x="244" y="264"/>
                  <a:pt x="248" y="260"/>
                  <a:pt x="248" y="256"/>
                </a:cubicBezTo>
                <a:cubicBezTo>
                  <a:pt x="248" y="251"/>
                  <a:pt x="244" y="247"/>
                  <a:pt x="240" y="247"/>
                </a:cubicBezTo>
                <a:cubicBezTo>
                  <a:pt x="230" y="247"/>
                  <a:pt x="230" y="247"/>
                  <a:pt x="230" y="247"/>
                </a:cubicBezTo>
                <a:cubicBezTo>
                  <a:pt x="227" y="247"/>
                  <a:pt x="225" y="245"/>
                  <a:pt x="225" y="242"/>
                </a:cubicBezTo>
                <a:cubicBezTo>
                  <a:pt x="225" y="239"/>
                  <a:pt x="227" y="237"/>
                  <a:pt x="230" y="237"/>
                </a:cubicBezTo>
                <a:cubicBezTo>
                  <a:pt x="231" y="237"/>
                  <a:pt x="231" y="237"/>
                  <a:pt x="231" y="237"/>
                </a:cubicBezTo>
                <a:cubicBezTo>
                  <a:pt x="233" y="237"/>
                  <a:pt x="236" y="235"/>
                  <a:pt x="236" y="232"/>
                </a:cubicBezTo>
                <a:cubicBezTo>
                  <a:pt x="236" y="229"/>
                  <a:pt x="233" y="227"/>
                  <a:pt x="231" y="227"/>
                </a:cubicBezTo>
                <a:cubicBezTo>
                  <a:pt x="222" y="227"/>
                  <a:pt x="222" y="227"/>
                  <a:pt x="222" y="227"/>
                </a:cubicBezTo>
                <a:cubicBezTo>
                  <a:pt x="221" y="227"/>
                  <a:pt x="220" y="226"/>
                  <a:pt x="220" y="225"/>
                </a:cubicBezTo>
                <a:cubicBezTo>
                  <a:pt x="220" y="224"/>
                  <a:pt x="221" y="224"/>
                  <a:pt x="222" y="224"/>
                </a:cubicBezTo>
                <a:cubicBezTo>
                  <a:pt x="240" y="224"/>
                  <a:pt x="240" y="224"/>
                  <a:pt x="240" y="224"/>
                </a:cubicBezTo>
                <a:cubicBezTo>
                  <a:pt x="243" y="224"/>
                  <a:pt x="245" y="221"/>
                  <a:pt x="245" y="218"/>
                </a:cubicBezTo>
                <a:cubicBezTo>
                  <a:pt x="245" y="216"/>
                  <a:pt x="243" y="213"/>
                  <a:pt x="240" y="213"/>
                </a:cubicBezTo>
                <a:cubicBezTo>
                  <a:pt x="217" y="213"/>
                  <a:pt x="217" y="213"/>
                  <a:pt x="217" y="213"/>
                </a:cubicBezTo>
                <a:cubicBezTo>
                  <a:pt x="216" y="213"/>
                  <a:pt x="215" y="213"/>
                  <a:pt x="215" y="212"/>
                </a:cubicBezTo>
                <a:cubicBezTo>
                  <a:pt x="215" y="211"/>
                  <a:pt x="216" y="210"/>
                  <a:pt x="217" y="210"/>
                </a:cubicBezTo>
                <a:cubicBezTo>
                  <a:pt x="248" y="210"/>
                  <a:pt x="248" y="210"/>
                  <a:pt x="248" y="210"/>
                </a:cubicBezTo>
                <a:cubicBezTo>
                  <a:pt x="251" y="210"/>
                  <a:pt x="253" y="208"/>
                  <a:pt x="253" y="205"/>
                </a:cubicBezTo>
                <a:cubicBezTo>
                  <a:pt x="253" y="202"/>
                  <a:pt x="251" y="200"/>
                  <a:pt x="248" y="200"/>
                </a:cubicBezTo>
                <a:cubicBezTo>
                  <a:pt x="216" y="200"/>
                  <a:pt x="216" y="200"/>
                  <a:pt x="216" y="200"/>
                </a:cubicBezTo>
                <a:cubicBezTo>
                  <a:pt x="215" y="200"/>
                  <a:pt x="214" y="199"/>
                  <a:pt x="214" y="198"/>
                </a:cubicBezTo>
                <a:cubicBezTo>
                  <a:pt x="214" y="197"/>
                  <a:pt x="215" y="196"/>
                  <a:pt x="216" y="196"/>
                </a:cubicBezTo>
                <a:cubicBezTo>
                  <a:pt x="247" y="196"/>
                  <a:pt x="247" y="196"/>
                  <a:pt x="247" y="196"/>
                </a:cubicBezTo>
                <a:cubicBezTo>
                  <a:pt x="250" y="196"/>
                  <a:pt x="252" y="194"/>
                  <a:pt x="252" y="191"/>
                </a:cubicBezTo>
                <a:cubicBezTo>
                  <a:pt x="252" y="189"/>
                  <a:pt x="250" y="186"/>
                  <a:pt x="247" y="186"/>
                </a:cubicBezTo>
                <a:cubicBezTo>
                  <a:pt x="213" y="186"/>
                  <a:pt x="213" y="186"/>
                  <a:pt x="213" y="186"/>
                </a:cubicBezTo>
                <a:cubicBezTo>
                  <a:pt x="212" y="186"/>
                  <a:pt x="212" y="186"/>
                  <a:pt x="212" y="185"/>
                </a:cubicBezTo>
                <a:cubicBezTo>
                  <a:pt x="212" y="184"/>
                  <a:pt x="212" y="183"/>
                  <a:pt x="213" y="183"/>
                </a:cubicBezTo>
                <a:cubicBezTo>
                  <a:pt x="260" y="183"/>
                  <a:pt x="260" y="183"/>
                  <a:pt x="260" y="183"/>
                </a:cubicBezTo>
                <a:cubicBezTo>
                  <a:pt x="263" y="183"/>
                  <a:pt x="265" y="181"/>
                  <a:pt x="265" y="178"/>
                </a:cubicBezTo>
                <a:cubicBezTo>
                  <a:pt x="265" y="175"/>
                  <a:pt x="263" y="173"/>
                  <a:pt x="260" y="173"/>
                </a:cubicBezTo>
                <a:cubicBezTo>
                  <a:pt x="187" y="173"/>
                  <a:pt x="187" y="173"/>
                  <a:pt x="187" y="173"/>
                </a:cubicBezTo>
                <a:cubicBezTo>
                  <a:pt x="186" y="173"/>
                  <a:pt x="185" y="172"/>
                  <a:pt x="185" y="171"/>
                </a:cubicBezTo>
                <a:cubicBezTo>
                  <a:pt x="185" y="170"/>
                  <a:pt x="186" y="169"/>
                  <a:pt x="187" y="169"/>
                </a:cubicBezTo>
                <a:cubicBezTo>
                  <a:pt x="247" y="169"/>
                  <a:pt x="247" y="169"/>
                  <a:pt x="247" y="169"/>
                </a:cubicBezTo>
                <a:cubicBezTo>
                  <a:pt x="249" y="169"/>
                  <a:pt x="252" y="167"/>
                  <a:pt x="252" y="164"/>
                </a:cubicBezTo>
                <a:cubicBezTo>
                  <a:pt x="252" y="161"/>
                  <a:pt x="249" y="159"/>
                  <a:pt x="247" y="159"/>
                </a:cubicBezTo>
                <a:cubicBezTo>
                  <a:pt x="180" y="159"/>
                  <a:pt x="180" y="159"/>
                  <a:pt x="180" y="159"/>
                </a:cubicBezTo>
                <a:cubicBezTo>
                  <a:pt x="179" y="159"/>
                  <a:pt x="178" y="158"/>
                  <a:pt x="178" y="157"/>
                </a:cubicBezTo>
                <a:cubicBezTo>
                  <a:pt x="178" y="156"/>
                  <a:pt x="179" y="156"/>
                  <a:pt x="180" y="156"/>
                </a:cubicBezTo>
                <a:cubicBezTo>
                  <a:pt x="238" y="156"/>
                  <a:pt x="238" y="156"/>
                  <a:pt x="238" y="156"/>
                </a:cubicBezTo>
                <a:cubicBezTo>
                  <a:pt x="241" y="156"/>
                  <a:pt x="243" y="153"/>
                  <a:pt x="243" y="151"/>
                </a:cubicBezTo>
                <a:cubicBezTo>
                  <a:pt x="243" y="148"/>
                  <a:pt x="241" y="146"/>
                  <a:pt x="238" y="146"/>
                </a:cubicBezTo>
                <a:cubicBezTo>
                  <a:pt x="190" y="146"/>
                  <a:pt x="190" y="146"/>
                  <a:pt x="190" y="146"/>
                </a:cubicBezTo>
                <a:cubicBezTo>
                  <a:pt x="189" y="146"/>
                  <a:pt x="188" y="145"/>
                  <a:pt x="188" y="144"/>
                </a:cubicBezTo>
                <a:cubicBezTo>
                  <a:pt x="188" y="143"/>
                  <a:pt x="189" y="142"/>
                  <a:pt x="190" y="142"/>
                </a:cubicBezTo>
                <a:cubicBezTo>
                  <a:pt x="203" y="142"/>
                  <a:pt x="203" y="142"/>
                  <a:pt x="203" y="142"/>
                </a:cubicBezTo>
                <a:cubicBezTo>
                  <a:pt x="206" y="142"/>
                  <a:pt x="208" y="140"/>
                  <a:pt x="208" y="137"/>
                </a:cubicBezTo>
                <a:cubicBezTo>
                  <a:pt x="208" y="134"/>
                  <a:pt x="206" y="132"/>
                  <a:pt x="203" y="132"/>
                </a:cubicBezTo>
                <a:cubicBezTo>
                  <a:pt x="190" y="132"/>
                  <a:pt x="190" y="132"/>
                  <a:pt x="190" y="132"/>
                </a:cubicBezTo>
                <a:cubicBezTo>
                  <a:pt x="189" y="132"/>
                  <a:pt x="188" y="131"/>
                  <a:pt x="188" y="130"/>
                </a:cubicBezTo>
                <a:cubicBezTo>
                  <a:pt x="188" y="129"/>
                  <a:pt x="189" y="128"/>
                  <a:pt x="190" y="128"/>
                </a:cubicBezTo>
                <a:cubicBezTo>
                  <a:pt x="229" y="128"/>
                  <a:pt x="229" y="128"/>
                  <a:pt x="229" y="128"/>
                </a:cubicBezTo>
                <a:cubicBezTo>
                  <a:pt x="232" y="128"/>
                  <a:pt x="234" y="126"/>
                  <a:pt x="234" y="123"/>
                </a:cubicBezTo>
                <a:cubicBezTo>
                  <a:pt x="234" y="121"/>
                  <a:pt x="232" y="118"/>
                  <a:pt x="229" y="118"/>
                </a:cubicBezTo>
                <a:cubicBezTo>
                  <a:pt x="200" y="118"/>
                  <a:pt x="200" y="118"/>
                  <a:pt x="200" y="118"/>
                </a:cubicBezTo>
                <a:cubicBezTo>
                  <a:pt x="199" y="118"/>
                  <a:pt x="198" y="118"/>
                  <a:pt x="198" y="117"/>
                </a:cubicBezTo>
                <a:cubicBezTo>
                  <a:pt x="198" y="116"/>
                  <a:pt x="199" y="115"/>
                  <a:pt x="200" y="115"/>
                </a:cubicBezTo>
                <a:cubicBezTo>
                  <a:pt x="228" y="115"/>
                  <a:pt x="228" y="115"/>
                  <a:pt x="228" y="115"/>
                </a:cubicBezTo>
                <a:cubicBezTo>
                  <a:pt x="231" y="115"/>
                  <a:pt x="234" y="113"/>
                  <a:pt x="234" y="110"/>
                </a:cubicBezTo>
                <a:cubicBezTo>
                  <a:pt x="234" y="107"/>
                  <a:pt x="231" y="105"/>
                  <a:pt x="228" y="105"/>
                </a:cubicBezTo>
                <a:cubicBezTo>
                  <a:pt x="181" y="105"/>
                  <a:pt x="181" y="105"/>
                  <a:pt x="181" y="105"/>
                </a:cubicBezTo>
                <a:cubicBezTo>
                  <a:pt x="180" y="105"/>
                  <a:pt x="180" y="104"/>
                  <a:pt x="180" y="103"/>
                </a:cubicBezTo>
                <a:cubicBezTo>
                  <a:pt x="180" y="102"/>
                  <a:pt x="180" y="101"/>
                  <a:pt x="181" y="101"/>
                </a:cubicBezTo>
                <a:cubicBezTo>
                  <a:pt x="190" y="101"/>
                  <a:pt x="190" y="101"/>
                  <a:pt x="190" y="101"/>
                </a:cubicBezTo>
                <a:cubicBezTo>
                  <a:pt x="192" y="101"/>
                  <a:pt x="195" y="99"/>
                  <a:pt x="195" y="96"/>
                </a:cubicBezTo>
                <a:cubicBezTo>
                  <a:pt x="195" y="93"/>
                  <a:pt x="192" y="91"/>
                  <a:pt x="190" y="91"/>
                </a:cubicBezTo>
                <a:cubicBezTo>
                  <a:pt x="181" y="91"/>
                  <a:pt x="181" y="91"/>
                  <a:pt x="181" y="91"/>
                </a:cubicBezTo>
                <a:cubicBezTo>
                  <a:pt x="180" y="91"/>
                  <a:pt x="179" y="90"/>
                  <a:pt x="179" y="89"/>
                </a:cubicBezTo>
                <a:cubicBezTo>
                  <a:pt x="179" y="89"/>
                  <a:pt x="180" y="88"/>
                  <a:pt x="181" y="88"/>
                </a:cubicBezTo>
                <a:cubicBezTo>
                  <a:pt x="209" y="88"/>
                  <a:pt x="209" y="88"/>
                  <a:pt x="209" y="88"/>
                </a:cubicBezTo>
                <a:cubicBezTo>
                  <a:pt x="209" y="88"/>
                  <a:pt x="209" y="88"/>
                  <a:pt x="209" y="88"/>
                </a:cubicBezTo>
                <a:cubicBezTo>
                  <a:pt x="375" y="88"/>
                  <a:pt x="375" y="88"/>
                  <a:pt x="375" y="88"/>
                </a:cubicBezTo>
                <a:cubicBezTo>
                  <a:pt x="376" y="88"/>
                  <a:pt x="377" y="89"/>
                  <a:pt x="377" y="89"/>
                </a:cubicBezTo>
                <a:cubicBezTo>
                  <a:pt x="377" y="90"/>
                  <a:pt x="376" y="91"/>
                  <a:pt x="375" y="91"/>
                </a:cubicBezTo>
                <a:cubicBezTo>
                  <a:pt x="202" y="91"/>
                  <a:pt x="202" y="91"/>
                  <a:pt x="202" y="91"/>
                </a:cubicBezTo>
                <a:cubicBezTo>
                  <a:pt x="199" y="91"/>
                  <a:pt x="197" y="93"/>
                  <a:pt x="197" y="96"/>
                </a:cubicBezTo>
                <a:cubicBezTo>
                  <a:pt x="197" y="99"/>
                  <a:pt x="199" y="101"/>
                  <a:pt x="202" y="101"/>
                </a:cubicBezTo>
                <a:cubicBezTo>
                  <a:pt x="375" y="101"/>
                  <a:pt x="375" y="101"/>
                  <a:pt x="375" y="101"/>
                </a:cubicBezTo>
                <a:cubicBezTo>
                  <a:pt x="376" y="101"/>
                  <a:pt x="377" y="102"/>
                  <a:pt x="377" y="103"/>
                </a:cubicBezTo>
                <a:cubicBezTo>
                  <a:pt x="377" y="104"/>
                  <a:pt x="376" y="105"/>
                  <a:pt x="375" y="105"/>
                </a:cubicBezTo>
                <a:cubicBezTo>
                  <a:pt x="245" y="105"/>
                  <a:pt x="245" y="105"/>
                  <a:pt x="245" y="105"/>
                </a:cubicBezTo>
                <a:cubicBezTo>
                  <a:pt x="242" y="105"/>
                  <a:pt x="240" y="107"/>
                  <a:pt x="240" y="110"/>
                </a:cubicBezTo>
                <a:cubicBezTo>
                  <a:pt x="240" y="113"/>
                  <a:pt x="242" y="115"/>
                  <a:pt x="245" y="115"/>
                </a:cubicBezTo>
                <a:cubicBezTo>
                  <a:pt x="366" y="115"/>
                  <a:pt x="366" y="115"/>
                  <a:pt x="366" y="115"/>
                </a:cubicBezTo>
                <a:cubicBezTo>
                  <a:pt x="367" y="115"/>
                  <a:pt x="368" y="116"/>
                  <a:pt x="368" y="117"/>
                </a:cubicBezTo>
                <a:cubicBezTo>
                  <a:pt x="368" y="118"/>
                  <a:pt x="367" y="118"/>
                  <a:pt x="366" y="118"/>
                </a:cubicBezTo>
                <a:cubicBezTo>
                  <a:pt x="245" y="118"/>
                  <a:pt x="245" y="118"/>
                  <a:pt x="245" y="118"/>
                </a:cubicBezTo>
                <a:cubicBezTo>
                  <a:pt x="242" y="118"/>
                  <a:pt x="240" y="121"/>
                  <a:pt x="240" y="124"/>
                </a:cubicBezTo>
                <a:cubicBezTo>
                  <a:pt x="240" y="126"/>
                  <a:pt x="242" y="128"/>
                  <a:pt x="245" y="128"/>
                </a:cubicBezTo>
                <a:cubicBezTo>
                  <a:pt x="360" y="128"/>
                  <a:pt x="360" y="128"/>
                  <a:pt x="360" y="128"/>
                </a:cubicBezTo>
                <a:cubicBezTo>
                  <a:pt x="361" y="128"/>
                  <a:pt x="362" y="129"/>
                  <a:pt x="362" y="130"/>
                </a:cubicBezTo>
                <a:cubicBezTo>
                  <a:pt x="362" y="131"/>
                  <a:pt x="361" y="132"/>
                  <a:pt x="360" y="132"/>
                </a:cubicBezTo>
                <a:cubicBezTo>
                  <a:pt x="240" y="132"/>
                  <a:pt x="240" y="132"/>
                  <a:pt x="240" y="132"/>
                </a:cubicBezTo>
                <a:cubicBezTo>
                  <a:pt x="237" y="132"/>
                  <a:pt x="235" y="134"/>
                  <a:pt x="235" y="137"/>
                </a:cubicBezTo>
                <a:cubicBezTo>
                  <a:pt x="235" y="140"/>
                  <a:pt x="237" y="142"/>
                  <a:pt x="240" y="142"/>
                </a:cubicBezTo>
                <a:cubicBezTo>
                  <a:pt x="360" y="142"/>
                  <a:pt x="360" y="142"/>
                  <a:pt x="360" y="142"/>
                </a:cubicBezTo>
                <a:cubicBezTo>
                  <a:pt x="360" y="142"/>
                  <a:pt x="361" y="143"/>
                  <a:pt x="361" y="144"/>
                </a:cubicBezTo>
                <a:cubicBezTo>
                  <a:pt x="361" y="145"/>
                  <a:pt x="360" y="146"/>
                  <a:pt x="360" y="146"/>
                </a:cubicBezTo>
                <a:cubicBezTo>
                  <a:pt x="252" y="146"/>
                  <a:pt x="252" y="146"/>
                  <a:pt x="252" y="146"/>
                </a:cubicBezTo>
                <a:cubicBezTo>
                  <a:pt x="249" y="146"/>
                  <a:pt x="247" y="148"/>
                  <a:pt x="247" y="151"/>
                </a:cubicBezTo>
                <a:cubicBezTo>
                  <a:pt x="247" y="153"/>
                  <a:pt x="249" y="156"/>
                  <a:pt x="252" y="156"/>
                </a:cubicBezTo>
                <a:cubicBezTo>
                  <a:pt x="338" y="156"/>
                  <a:pt x="338" y="156"/>
                  <a:pt x="338" y="156"/>
                </a:cubicBezTo>
                <a:cubicBezTo>
                  <a:pt x="339" y="156"/>
                  <a:pt x="340" y="156"/>
                  <a:pt x="340" y="157"/>
                </a:cubicBezTo>
                <a:cubicBezTo>
                  <a:pt x="340" y="158"/>
                  <a:pt x="339" y="159"/>
                  <a:pt x="338" y="159"/>
                </a:cubicBezTo>
                <a:cubicBezTo>
                  <a:pt x="303" y="159"/>
                  <a:pt x="303" y="159"/>
                  <a:pt x="303" y="159"/>
                </a:cubicBezTo>
                <a:cubicBezTo>
                  <a:pt x="301" y="159"/>
                  <a:pt x="298" y="161"/>
                  <a:pt x="298" y="164"/>
                </a:cubicBezTo>
                <a:cubicBezTo>
                  <a:pt x="298" y="167"/>
                  <a:pt x="301" y="169"/>
                  <a:pt x="303" y="169"/>
                </a:cubicBezTo>
                <a:cubicBezTo>
                  <a:pt x="343" y="169"/>
                  <a:pt x="343" y="169"/>
                  <a:pt x="343" y="169"/>
                </a:cubicBezTo>
                <a:cubicBezTo>
                  <a:pt x="344" y="169"/>
                  <a:pt x="344" y="170"/>
                  <a:pt x="344" y="171"/>
                </a:cubicBezTo>
                <a:cubicBezTo>
                  <a:pt x="344" y="172"/>
                  <a:pt x="344" y="173"/>
                  <a:pt x="343" y="173"/>
                </a:cubicBezTo>
                <a:cubicBezTo>
                  <a:pt x="311" y="173"/>
                  <a:pt x="311" y="173"/>
                  <a:pt x="311" y="173"/>
                </a:cubicBezTo>
                <a:cubicBezTo>
                  <a:pt x="308" y="173"/>
                  <a:pt x="306" y="175"/>
                  <a:pt x="306" y="178"/>
                </a:cubicBezTo>
                <a:cubicBezTo>
                  <a:pt x="306" y="181"/>
                  <a:pt x="308" y="183"/>
                  <a:pt x="311" y="183"/>
                </a:cubicBezTo>
                <a:cubicBezTo>
                  <a:pt x="365" y="183"/>
                  <a:pt x="365" y="183"/>
                  <a:pt x="365" y="183"/>
                </a:cubicBezTo>
                <a:cubicBezTo>
                  <a:pt x="366" y="183"/>
                  <a:pt x="367" y="184"/>
                  <a:pt x="367" y="185"/>
                </a:cubicBezTo>
                <a:cubicBezTo>
                  <a:pt x="367" y="186"/>
                  <a:pt x="366" y="186"/>
                  <a:pt x="365" y="186"/>
                </a:cubicBezTo>
                <a:cubicBezTo>
                  <a:pt x="343" y="186"/>
                  <a:pt x="343" y="186"/>
                  <a:pt x="343" y="186"/>
                </a:cubicBezTo>
                <a:cubicBezTo>
                  <a:pt x="340" y="186"/>
                  <a:pt x="338" y="189"/>
                  <a:pt x="338" y="191"/>
                </a:cubicBezTo>
                <a:cubicBezTo>
                  <a:pt x="338" y="194"/>
                  <a:pt x="340" y="196"/>
                  <a:pt x="343" y="196"/>
                </a:cubicBezTo>
                <a:cubicBezTo>
                  <a:pt x="382" y="196"/>
                  <a:pt x="382" y="196"/>
                  <a:pt x="382" y="196"/>
                </a:cubicBezTo>
                <a:cubicBezTo>
                  <a:pt x="385" y="196"/>
                  <a:pt x="388" y="194"/>
                  <a:pt x="388" y="191"/>
                </a:cubicBezTo>
                <a:cubicBezTo>
                  <a:pt x="388" y="189"/>
                  <a:pt x="385" y="186"/>
                  <a:pt x="382" y="186"/>
                </a:cubicBezTo>
                <a:cubicBezTo>
                  <a:pt x="379" y="186"/>
                  <a:pt x="379" y="186"/>
                  <a:pt x="379" y="186"/>
                </a:cubicBezTo>
                <a:cubicBezTo>
                  <a:pt x="378" y="186"/>
                  <a:pt x="377" y="186"/>
                  <a:pt x="377" y="185"/>
                </a:cubicBezTo>
                <a:cubicBezTo>
                  <a:pt x="377" y="184"/>
                  <a:pt x="378" y="183"/>
                  <a:pt x="379" y="183"/>
                </a:cubicBezTo>
                <a:cubicBezTo>
                  <a:pt x="396" y="183"/>
                  <a:pt x="396" y="183"/>
                  <a:pt x="396" y="183"/>
                </a:cubicBezTo>
                <a:cubicBezTo>
                  <a:pt x="397" y="183"/>
                  <a:pt x="398" y="184"/>
                  <a:pt x="398" y="185"/>
                </a:cubicBezTo>
                <a:cubicBezTo>
                  <a:pt x="398" y="186"/>
                  <a:pt x="397" y="186"/>
                  <a:pt x="396" y="186"/>
                </a:cubicBezTo>
                <a:cubicBezTo>
                  <a:pt x="394" y="186"/>
                  <a:pt x="394" y="186"/>
                  <a:pt x="394" y="186"/>
                </a:cubicBezTo>
                <a:cubicBezTo>
                  <a:pt x="392" y="186"/>
                  <a:pt x="389" y="189"/>
                  <a:pt x="389" y="191"/>
                </a:cubicBezTo>
                <a:cubicBezTo>
                  <a:pt x="389" y="194"/>
                  <a:pt x="392" y="196"/>
                  <a:pt x="394" y="196"/>
                </a:cubicBezTo>
                <a:cubicBezTo>
                  <a:pt x="396" y="196"/>
                  <a:pt x="396" y="196"/>
                  <a:pt x="396" y="196"/>
                </a:cubicBezTo>
                <a:cubicBezTo>
                  <a:pt x="399" y="196"/>
                  <a:pt x="401" y="199"/>
                  <a:pt x="401" y="201"/>
                </a:cubicBezTo>
                <a:cubicBezTo>
                  <a:pt x="401" y="204"/>
                  <a:pt x="399" y="207"/>
                  <a:pt x="396" y="207"/>
                </a:cubicBezTo>
                <a:cubicBezTo>
                  <a:pt x="365" y="207"/>
                  <a:pt x="365" y="207"/>
                  <a:pt x="365" y="207"/>
                </a:cubicBezTo>
                <a:cubicBezTo>
                  <a:pt x="362" y="207"/>
                  <a:pt x="360" y="209"/>
                  <a:pt x="360" y="212"/>
                </a:cubicBezTo>
                <a:cubicBezTo>
                  <a:pt x="360" y="215"/>
                  <a:pt x="362" y="217"/>
                  <a:pt x="365" y="217"/>
                </a:cubicBezTo>
                <a:cubicBezTo>
                  <a:pt x="400" y="217"/>
                  <a:pt x="400" y="217"/>
                  <a:pt x="400" y="217"/>
                </a:cubicBezTo>
                <a:cubicBezTo>
                  <a:pt x="401" y="217"/>
                  <a:pt x="401" y="217"/>
                  <a:pt x="401" y="218"/>
                </a:cubicBezTo>
                <a:cubicBezTo>
                  <a:pt x="401" y="220"/>
                  <a:pt x="401" y="220"/>
                  <a:pt x="400" y="220"/>
                </a:cubicBezTo>
                <a:cubicBezTo>
                  <a:pt x="354" y="220"/>
                  <a:pt x="354" y="220"/>
                  <a:pt x="354" y="220"/>
                </a:cubicBezTo>
                <a:cubicBezTo>
                  <a:pt x="352" y="220"/>
                  <a:pt x="349" y="222"/>
                  <a:pt x="349" y="225"/>
                </a:cubicBezTo>
                <a:cubicBezTo>
                  <a:pt x="349" y="228"/>
                  <a:pt x="352" y="230"/>
                  <a:pt x="354" y="230"/>
                </a:cubicBezTo>
                <a:cubicBezTo>
                  <a:pt x="403" y="230"/>
                  <a:pt x="403" y="230"/>
                  <a:pt x="403" y="230"/>
                </a:cubicBezTo>
                <a:cubicBezTo>
                  <a:pt x="404" y="230"/>
                  <a:pt x="405" y="231"/>
                  <a:pt x="405" y="232"/>
                </a:cubicBezTo>
                <a:cubicBezTo>
                  <a:pt x="405" y="233"/>
                  <a:pt x="404" y="234"/>
                  <a:pt x="403" y="234"/>
                </a:cubicBezTo>
                <a:cubicBezTo>
                  <a:pt x="355" y="234"/>
                  <a:pt x="355" y="234"/>
                  <a:pt x="355" y="234"/>
                </a:cubicBezTo>
                <a:cubicBezTo>
                  <a:pt x="352" y="234"/>
                  <a:pt x="350" y="236"/>
                  <a:pt x="350" y="239"/>
                </a:cubicBezTo>
                <a:cubicBezTo>
                  <a:pt x="350" y="242"/>
                  <a:pt x="352" y="244"/>
                  <a:pt x="355" y="244"/>
                </a:cubicBezTo>
                <a:cubicBezTo>
                  <a:pt x="399" y="244"/>
                  <a:pt x="399" y="244"/>
                  <a:pt x="399" y="244"/>
                </a:cubicBezTo>
                <a:cubicBezTo>
                  <a:pt x="400" y="244"/>
                  <a:pt x="401" y="245"/>
                  <a:pt x="401" y="246"/>
                </a:cubicBezTo>
                <a:cubicBezTo>
                  <a:pt x="401" y="247"/>
                  <a:pt x="400" y="247"/>
                  <a:pt x="399" y="247"/>
                </a:cubicBezTo>
                <a:cubicBezTo>
                  <a:pt x="385" y="247"/>
                  <a:pt x="385" y="247"/>
                  <a:pt x="385" y="247"/>
                </a:cubicBezTo>
                <a:cubicBezTo>
                  <a:pt x="382" y="247"/>
                  <a:pt x="380" y="250"/>
                  <a:pt x="380" y="252"/>
                </a:cubicBezTo>
                <a:cubicBezTo>
                  <a:pt x="380" y="255"/>
                  <a:pt x="382" y="258"/>
                  <a:pt x="385" y="258"/>
                </a:cubicBezTo>
                <a:cubicBezTo>
                  <a:pt x="391" y="258"/>
                  <a:pt x="391" y="258"/>
                  <a:pt x="391" y="258"/>
                </a:cubicBezTo>
                <a:cubicBezTo>
                  <a:pt x="392" y="258"/>
                  <a:pt x="392" y="258"/>
                  <a:pt x="392" y="259"/>
                </a:cubicBezTo>
                <a:cubicBezTo>
                  <a:pt x="392" y="260"/>
                  <a:pt x="392" y="261"/>
                  <a:pt x="391" y="261"/>
                </a:cubicBezTo>
                <a:cubicBezTo>
                  <a:pt x="389" y="261"/>
                  <a:pt x="389" y="261"/>
                  <a:pt x="389" y="261"/>
                </a:cubicBezTo>
                <a:cubicBezTo>
                  <a:pt x="384" y="261"/>
                  <a:pt x="380" y="265"/>
                  <a:pt x="380" y="269"/>
                </a:cubicBezTo>
                <a:cubicBezTo>
                  <a:pt x="380" y="274"/>
                  <a:pt x="384" y="278"/>
                  <a:pt x="389" y="278"/>
                </a:cubicBezTo>
                <a:cubicBezTo>
                  <a:pt x="421" y="278"/>
                  <a:pt x="421" y="278"/>
                  <a:pt x="421" y="278"/>
                </a:cubicBezTo>
                <a:cubicBezTo>
                  <a:pt x="424" y="278"/>
                  <a:pt x="427" y="276"/>
                  <a:pt x="427" y="273"/>
                </a:cubicBezTo>
                <a:cubicBezTo>
                  <a:pt x="427" y="270"/>
                  <a:pt x="424" y="268"/>
                  <a:pt x="421" y="268"/>
                </a:cubicBezTo>
                <a:cubicBezTo>
                  <a:pt x="416" y="268"/>
                  <a:pt x="416" y="268"/>
                  <a:pt x="416" y="268"/>
                </a:cubicBezTo>
                <a:cubicBezTo>
                  <a:pt x="415" y="268"/>
                  <a:pt x="414" y="267"/>
                  <a:pt x="414" y="266"/>
                </a:cubicBezTo>
                <a:cubicBezTo>
                  <a:pt x="414" y="265"/>
                  <a:pt x="415" y="264"/>
                  <a:pt x="416" y="264"/>
                </a:cubicBezTo>
                <a:cubicBezTo>
                  <a:pt x="430" y="264"/>
                  <a:pt x="430" y="264"/>
                  <a:pt x="430" y="264"/>
                </a:cubicBezTo>
                <a:cubicBezTo>
                  <a:pt x="432" y="264"/>
                  <a:pt x="435" y="262"/>
                  <a:pt x="435" y="259"/>
                </a:cubicBezTo>
                <a:cubicBezTo>
                  <a:pt x="435" y="256"/>
                  <a:pt x="432" y="254"/>
                  <a:pt x="430" y="254"/>
                </a:cubicBezTo>
                <a:cubicBezTo>
                  <a:pt x="423" y="254"/>
                  <a:pt x="423" y="254"/>
                  <a:pt x="423" y="254"/>
                </a:cubicBezTo>
                <a:cubicBezTo>
                  <a:pt x="422" y="254"/>
                  <a:pt x="422" y="253"/>
                  <a:pt x="422" y="252"/>
                </a:cubicBezTo>
                <a:cubicBezTo>
                  <a:pt x="422" y="251"/>
                  <a:pt x="422" y="251"/>
                  <a:pt x="423" y="251"/>
                </a:cubicBezTo>
                <a:cubicBezTo>
                  <a:pt x="434" y="251"/>
                  <a:pt x="434" y="251"/>
                  <a:pt x="434" y="251"/>
                </a:cubicBezTo>
                <a:cubicBezTo>
                  <a:pt x="437" y="251"/>
                  <a:pt x="439" y="248"/>
                  <a:pt x="439" y="246"/>
                </a:cubicBezTo>
                <a:cubicBezTo>
                  <a:pt x="439" y="243"/>
                  <a:pt x="437" y="241"/>
                  <a:pt x="434" y="241"/>
                </a:cubicBezTo>
                <a:cubicBezTo>
                  <a:pt x="422" y="240"/>
                  <a:pt x="422" y="240"/>
                  <a:pt x="422" y="240"/>
                </a:cubicBezTo>
                <a:cubicBezTo>
                  <a:pt x="421" y="240"/>
                  <a:pt x="420" y="240"/>
                  <a:pt x="420" y="239"/>
                </a:cubicBezTo>
                <a:cubicBezTo>
                  <a:pt x="420" y="238"/>
                  <a:pt x="421" y="237"/>
                  <a:pt x="422" y="237"/>
                </a:cubicBezTo>
                <a:cubicBezTo>
                  <a:pt x="442" y="237"/>
                  <a:pt x="442" y="237"/>
                  <a:pt x="442" y="237"/>
                </a:cubicBezTo>
                <a:cubicBezTo>
                  <a:pt x="458" y="237"/>
                  <a:pt x="472" y="224"/>
                  <a:pt x="473" y="209"/>
                </a:cubicBezTo>
                <a:cubicBezTo>
                  <a:pt x="475" y="208"/>
                  <a:pt x="476" y="206"/>
                  <a:pt x="476" y="205"/>
                </a:cubicBezTo>
                <a:cubicBezTo>
                  <a:pt x="476" y="202"/>
                  <a:pt x="474" y="200"/>
                  <a:pt x="471" y="2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5"/>
            <a:ext cx="4840694" cy="1799462"/>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2" y="3877277"/>
            <a:ext cx="4840694"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sp>
        <p:nvSpPr>
          <p:cNvPr id="8" name="Rectangle 7"/>
          <p:cNvSpPr/>
          <p:nvPr userDrawn="1"/>
        </p:nvSpPr>
        <p:spPr bwMode="gray">
          <a:xfrm>
            <a:off x="5334973" y="0"/>
            <a:ext cx="6857027"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42" name="MS logo gray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4013" y="470067"/>
            <a:ext cx="1423303" cy="304828"/>
          </a:xfrm>
          <a:prstGeom prst="rect">
            <a:avLst/>
          </a:prstGeom>
        </p:spPr>
      </p:pic>
      <p:sp>
        <p:nvSpPr>
          <p:cNvPr id="143" name="Freeform 19"/>
          <p:cNvSpPr>
            <a:spLocks noChangeAspect="1" noEditPoints="1"/>
          </p:cNvSpPr>
          <p:nvPr userDrawn="1"/>
        </p:nvSpPr>
        <p:spPr bwMode="black">
          <a:xfrm>
            <a:off x="6595141" y="3398363"/>
            <a:ext cx="5139164" cy="2985547"/>
          </a:xfrm>
          <a:custGeom>
            <a:avLst/>
            <a:gdLst>
              <a:gd name="T0" fmla="*/ 230 w 476"/>
              <a:gd name="T1" fmla="*/ 110 h 278"/>
              <a:gd name="T2" fmla="*/ 204 w 476"/>
              <a:gd name="T3" fmla="*/ 137 h 278"/>
              <a:gd name="T4" fmla="*/ 248 w 476"/>
              <a:gd name="T5" fmla="*/ 164 h 278"/>
              <a:gd name="T6" fmla="*/ 249 w 476"/>
              <a:gd name="T7" fmla="*/ 191 h 278"/>
              <a:gd name="T8" fmla="*/ 241 w 476"/>
              <a:gd name="T9" fmla="*/ 218 h 278"/>
              <a:gd name="T10" fmla="*/ 245 w 476"/>
              <a:gd name="T11" fmla="*/ 256 h 278"/>
              <a:gd name="T12" fmla="*/ 122 w 476"/>
              <a:gd name="T13" fmla="*/ 239 h 278"/>
              <a:gd name="T14" fmla="*/ 145 w 476"/>
              <a:gd name="T15" fmla="*/ 212 h 278"/>
              <a:gd name="T16" fmla="*/ 130 w 476"/>
              <a:gd name="T17" fmla="*/ 185 h 278"/>
              <a:gd name="T18" fmla="*/ 70 w 476"/>
              <a:gd name="T19" fmla="*/ 157 h 278"/>
              <a:gd name="T20" fmla="*/ 95 w 476"/>
              <a:gd name="T21" fmla="*/ 130 h 278"/>
              <a:gd name="T22" fmla="*/ 128 w 476"/>
              <a:gd name="T23" fmla="*/ 103 h 278"/>
              <a:gd name="T24" fmla="*/ 140 w 476"/>
              <a:gd name="T25" fmla="*/ 76 h 278"/>
              <a:gd name="T26" fmla="*/ 135 w 476"/>
              <a:gd name="T27" fmla="*/ 49 h 278"/>
              <a:gd name="T28" fmla="*/ 145 w 476"/>
              <a:gd name="T29" fmla="*/ 22 h 278"/>
              <a:gd name="T30" fmla="*/ 248 w 476"/>
              <a:gd name="T31" fmla="*/ 42 h 278"/>
              <a:gd name="T32" fmla="*/ 217 w 476"/>
              <a:gd name="T33" fmla="*/ 69 h 278"/>
              <a:gd name="T34" fmla="*/ 422 w 476"/>
              <a:gd name="T35" fmla="*/ 234 h 278"/>
              <a:gd name="T36" fmla="*/ 416 w 476"/>
              <a:gd name="T37" fmla="*/ 261 h 278"/>
              <a:gd name="T38" fmla="*/ 385 w 476"/>
              <a:gd name="T39" fmla="*/ 254 h 278"/>
              <a:gd name="T40" fmla="*/ 354 w 476"/>
              <a:gd name="T41" fmla="*/ 227 h 278"/>
              <a:gd name="T42" fmla="*/ 394 w 476"/>
              <a:gd name="T43" fmla="*/ 193 h 278"/>
              <a:gd name="T44" fmla="*/ 343 w 476"/>
              <a:gd name="T45" fmla="*/ 193 h 278"/>
              <a:gd name="T46" fmla="*/ 303 w 476"/>
              <a:gd name="T47" fmla="*/ 166 h 278"/>
              <a:gd name="T48" fmla="*/ 240 w 476"/>
              <a:gd name="T49" fmla="*/ 139 h 278"/>
              <a:gd name="T50" fmla="*/ 245 w 476"/>
              <a:gd name="T51" fmla="*/ 112 h 278"/>
              <a:gd name="T52" fmla="*/ 213 w 476"/>
              <a:gd name="T53" fmla="*/ 85 h 278"/>
              <a:gd name="T54" fmla="*/ 402 w 476"/>
              <a:gd name="T55" fmla="*/ 62 h 278"/>
              <a:gd name="T56" fmla="*/ 404 w 476"/>
              <a:gd name="T57" fmla="*/ 35 h 278"/>
              <a:gd name="T58" fmla="*/ 180 w 476"/>
              <a:gd name="T59" fmla="*/ 28 h 278"/>
              <a:gd name="T60" fmla="*/ 175 w 476"/>
              <a:gd name="T61" fmla="*/ 56 h 278"/>
              <a:gd name="T62" fmla="*/ 149 w 476"/>
              <a:gd name="T63" fmla="*/ 83 h 278"/>
              <a:gd name="T64" fmla="*/ 6 w 476"/>
              <a:gd name="T65" fmla="*/ 67 h 278"/>
              <a:gd name="T66" fmla="*/ 17 w 476"/>
              <a:gd name="T67" fmla="*/ 40 h 278"/>
              <a:gd name="T68" fmla="*/ 56 w 476"/>
              <a:gd name="T69" fmla="*/ 47 h 278"/>
              <a:gd name="T70" fmla="*/ 87 w 476"/>
              <a:gd name="T71" fmla="*/ 74 h 278"/>
              <a:gd name="T72" fmla="*/ 34 w 476"/>
              <a:gd name="T73" fmla="*/ 96 h 278"/>
              <a:gd name="T74" fmla="*/ 33 w 476"/>
              <a:gd name="T75" fmla="*/ 123 h 278"/>
              <a:gd name="T76" fmla="*/ 51 w 476"/>
              <a:gd name="T77" fmla="*/ 151 h 278"/>
              <a:gd name="T78" fmla="*/ 75 w 476"/>
              <a:gd name="T79" fmla="*/ 178 h 278"/>
              <a:gd name="T80" fmla="*/ 94 w 476"/>
              <a:gd name="T81" fmla="*/ 205 h 278"/>
              <a:gd name="T82" fmla="*/ 99 w 476"/>
              <a:gd name="T83" fmla="*/ 232 h 278"/>
              <a:gd name="T84" fmla="*/ 100 w 476"/>
              <a:gd name="T85" fmla="*/ 259 h 278"/>
              <a:gd name="T86" fmla="*/ 222 w 476"/>
              <a:gd name="T87" fmla="*/ 227 h 278"/>
              <a:gd name="T88" fmla="*/ 216 w 476"/>
              <a:gd name="T89" fmla="*/ 200 h 278"/>
              <a:gd name="T90" fmla="*/ 187 w 476"/>
              <a:gd name="T91" fmla="*/ 173 h 278"/>
              <a:gd name="T92" fmla="*/ 190 w 476"/>
              <a:gd name="T93" fmla="*/ 146 h 278"/>
              <a:gd name="T94" fmla="*/ 200 w 476"/>
              <a:gd name="T95" fmla="*/ 118 h 278"/>
              <a:gd name="T96" fmla="*/ 181 w 476"/>
              <a:gd name="T97" fmla="*/ 91 h 278"/>
              <a:gd name="T98" fmla="*/ 377 w 476"/>
              <a:gd name="T99" fmla="*/ 103 h 278"/>
              <a:gd name="T100" fmla="*/ 362 w 476"/>
              <a:gd name="T101" fmla="*/ 130 h 278"/>
              <a:gd name="T102" fmla="*/ 340 w 476"/>
              <a:gd name="T103" fmla="*/ 157 h 278"/>
              <a:gd name="T104" fmla="*/ 367 w 476"/>
              <a:gd name="T105" fmla="*/ 185 h 278"/>
              <a:gd name="T106" fmla="*/ 398 w 476"/>
              <a:gd name="T107" fmla="*/ 185 h 278"/>
              <a:gd name="T108" fmla="*/ 401 w 476"/>
              <a:gd name="T109" fmla="*/ 218 h 278"/>
              <a:gd name="T110" fmla="*/ 401 w 476"/>
              <a:gd name="T111" fmla="*/ 246 h 278"/>
              <a:gd name="T112" fmla="*/ 427 w 476"/>
              <a:gd name="T113" fmla="*/ 273 h 278"/>
              <a:gd name="T114" fmla="*/ 439 w 476"/>
              <a:gd name="T115" fmla="*/ 246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6" h="278">
                <a:moveTo>
                  <a:pt x="205" y="84"/>
                </a:moveTo>
                <a:cubicBezTo>
                  <a:pt x="181" y="84"/>
                  <a:pt x="181" y="84"/>
                  <a:pt x="181" y="84"/>
                </a:cubicBezTo>
                <a:cubicBezTo>
                  <a:pt x="178" y="84"/>
                  <a:pt x="176" y="87"/>
                  <a:pt x="176" y="89"/>
                </a:cubicBezTo>
                <a:cubicBezTo>
                  <a:pt x="176" y="92"/>
                  <a:pt x="178" y="95"/>
                  <a:pt x="181" y="95"/>
                </a:cubicBezTo>
                <a:cubicBezTo>
                  <a:pt x="190" y="95"/>
                  <a:pt x="190" y="95"/>
                  <a:pt x="190" y="95"/>
                </a:cubicBezTo>
                <a:cubicBezTo>
                  <a:pt x="191" y="95"/>
                  <a:pt x="192" y="95"/>
                  <a:pt x="192" y="96"/>
                </a:cubicBezTo>
                <a:cubicBezTo>
                  <a:pt x="192" y="97"/>
                  <a:pt x="191" y="98"/>
                  <a:pt x="190" y="98"/>
                </a:cubicBezTo>
                <a:cubicBezTo>
                  <a:pt x="181" y="98"/>
                  <a:pt x="181" y="98"/>
                  <a:pt x="181" y="98"/>
                </a:cubicBezTo>
                <a:cubicBezTo>
                  <a:pt x="178" y="98"/>
                  <a:pt x="176" y="100"/>
                  <a:pt x="176" y="103"/>
                </a:cubicBezTo>
                <a:cubicBezTo>
                  <a:pt x="176" y="106"/>
                  <a:pt x="178" y="108"/>
                  <a:pt x="181" y="108"/>
                </a:cubicBezTo>
                <a:cubicBezTo>
                  <a:pt x="228" y="108"/>
                  <a:pt x="228" y="108"/>
                  <a:pt x="228" y="108"/>
                </a:cubicBezTo>
                <a:cubicBezTo>
                  <a:pt x="229" y="108"/>
                  <a:pt x="230" y="109"/>
                  <a:pt x="230" y="110"/>
                </a:cubicBezTo>
                <a:cubicBezTo>
                  <a:pt x="230" y="111"/>
                  <a:pt x="229" y="112"/>
                  <a:pt x="228" y="112"/>
                </a:cubicBezTo>
                <a:cubicBezTo>
                  <a:pt x="200" y="112"/>
                  <a:pt x="200" y="112"/>
                  <a:pt x="200" y="112"/>
                </a:cubicBezTo>
                <a:cubicBezTo>
                  <a:pt x="197" y="112"/>
                  <a:pt x="194" y="114"/>
                  <a:pt x="194" y="117"/>
                </a:cubicBezTo>
                <a:cubicBezTo>
                  <a:pt x="194" y="119"/>
                  <a:pt x="197" y="122"/>
                  <a:pt x="200" y="122"/>
                </a:cubicBezTo>
                <a:cubicBezTo>
                  <a:pt x="229" y="122"/>
                  <a:pt x="229" y="122"/>
                  <a:pt x="229" y="122"/>
                </a:cubicBezTo>
                <a:cubicBezTo>
                  <a:pt x="230" y="122"/>
                  <a:pt x="231" y="122"/>
                  <a:pt x="231" y="123"/>
                </a:cubicBezTo>
                <a:cubicBezTo>
                  <a:pt x="231" y="124"/>
                  <a:pt x="230" y="125"/>
                  <a:pt x="229" y="125"/>
                </a:cubicBezTo>
                <a:cubicBezTo>
                  <a:pt x="190" y="125"/>
                  <a:pt x="190" y="125"/>
                  <a:pt x="190" y="125"/>
                </a:cubicBezTo>
                <a:cubicBezTo>
                  <a:pt x="187" y="125"/>
                  <a:pt x="185" y="127"/>
                  <a:pt x="185" y="130"/>
                </a:cubicBezTo>
                <a:cubicBezTo>
                  <a:pt x="185" y="133"/>
                  <a:pt x="187" y="135"/>
                  <a:pt x="190" y="135"/>
                </a:cubicBezTo>
                <a:cubicBezTo>
                  <a:pt x="203" y="135"/>
                  <a:pt x="203" y="135"/>
                  <a:pt x="203" y="135"/>
                </a:cubicBezTo>
                <a:cubicBezTo>
                  <a:pt x="204" y="135"/>
                  <a:pt x="204" y="136"/>
                  <a:pt x="204" y="137"/>
                </a:cubicBezTo>
                <a:cubicBezTo>
                  <a:pt x="204" y="138"/>
                  <a:pt x="204" y="139"/>
                  <a:pt x="203" y="139"/>
                </a:cubicBezTo>
                <a:cubicBezTo>
                  <a:pt x="190" y="139"/>
                  <a:pt x="190" y="139"/>
                  <a:pt x="190" y="139"/>
                </a:cubicBezTo>
                <a:cubicBezTo>
                  <a:pt x="187" y="139"/>
                  <a:pt x="185" y="141"/>
                  <a:pt x="185" y="144"/>
                </a:cubicBezTo>
                <a:cubicBezTo>
                  <a:pt x="185" y="147"/>
                  <a:pt x="187" y="149"/>
                  <a:pt x="190" y="149"/>
                </a:cubicBezTo>
                <a:cubicBezTo>
                  <a:pt x="238" y="149"/>
                  <a:pt x="238" y="149"/>
                  <a:pt x="238" y="149"/>
                </a:cubicBezTo>
                <a:cubicBezTo>
                  <a:pt x="239" y="149"/>
                  <a:pt x="240" y="150"/>
                  <a:pt x="240" y="151"/>
                </a:cubicBezTo>
                <a:cubicBezTo>
                  <a:pt x="240" y="151"/>
                  <a:pt x="239" y="152"/>
                  <a:pt x="238" y="152"/>
                </a:cubicBezTo>
                <a:cubicBezTo>
                  <a:pt x="180" y="152"/>
                  <a:pt x="180" y="152"/>
                  <a:pt x="180" y="152"/>
                </a:cubicBezTo>
                <a:cubicBezTo>
                  <a:pt x="177" y="152"/>
                  <a:pt x="175" y="154"/>
                  <a:pt x="175" y="157"/>
                </a:cubicBezTo>
                <a:cubicBezTo>
                  <a:pt x="175" y="160"/>
                  <a:pt x="177" y="162"/>
                  <a:pt x="180" y="162"/>
                </a:cubicBezTo>
                <a:cubicBezTo>
                  <a:pt x="247" y="162"/>
                  <a:pt x="247" y="162"/>
                  <a:pt x="247" y="162"/>
                </a:cubicBezTo>
                <a:cubicBezTo>
                  <a:pt x="248" y="162"/>
                  <a:pt x="248" y="163"/>
                  <a:pt x="248" y="164"/>
                </a:cubicBezTo>
                <a:cubicBezTo>
                  <a:pt x="248" y="165"/>
                  <a:pt x="248" y="166"/>
                  <a:pt x="247" y="166"/>
                </a:cubicBezTo>
                <a:cubicBezTo>
                  <a:pt x="187" y="166"/>
                  <a:pt x="187" y="166"/>
                  <a:pt x="187" y="166"/>
                </a:cubicBezTo>
                <a:cubicBezTo>
                  <a:pt x="184" y="166"/>
                  <a:pt x="182" y="168"/>
                  <a:pt x="182" y="171"/>
                </a:cubicBezTo>
                <a:cubicBezTo>
                  <a:pt x="182" y="174"/>
                  <a:pt x="184" y="176"/>
                  <a:pt x="187" y="176"/>
                </a:cubicBezTo>
                <a:cubicBezTo>
                  <a:pt x="260" y="176"/>
                  <a:pt x="260" y="176"/>
                  <a:pt x="260" y="176"/>
                </a:cubicBezTo>
                <a:cubicBezTo>
                  <a:pt x="261" y="176"/>
                  <a:pt x="262" y="177"/>
                  <a:pt x="262" y="178"/>
                </a:cubicBezTo>
                <a:cubicBezTo>
                  <a:pt x="262" y="179"/>
                  <a:pt x="261" y="179"/>
                  <a:pt x="260" y="179"/>
                </a:cubicBezTo>
                <a:cubicBezTo>
                  <a:pt x="213" y="179"/>
                  <a:pt x="213" y="179"/>
                  <a:pt x="213" y="179"/>
                </a:cubicBezTo>
                <a:cubicBezTo>
                  <a:pt x="211" y="179"/>
                  <a:pt x="208" y="182"/>
                  <a:pt x="208" y="185"/>
                </a:cubicBezTo>
                <a:cubicBezTo>
                  <a:pt x="208" y="187"/>
                  <a:pt x="211" y="190"/>
                  <a:pt x="213" y="190"/>
                </a:cubicBezTo>
                <a:cubicBezTo>
                  <a:pt x="247" y="190"/>
                  <a:pt x="247" y="190"/>
                  <a:pt x="247" y="190"/>
                </a:cubicBezTo>
                <a:cubicBezTo>
                  <a:pt x="248" y="190"/>
                  <a:pt x="249" y="190"/>
                  <a:pt x="249" y="191"/>
                </a:cubicBezTo>
                <a:cubicBezTo>
                  <a:pt x="249" y="192"/>
                  <a:pt x="248" y="193"/>
                  <a:pt x="247" y="193"/>
                </a:cubicBezTo>
                <a:cubicBezTo>
                  <a:pt x="216" y="193"/>
                  <a:pt x="216" y="193"/>
                  <a:pt x="216" y="193"/>
                </a:cubicBezTo>
                <a:cubicBezTo>
                  <a:pt x="213" y="193"/>
                  <a:pt x="210" y="195"/>
                  <a:pt x="210" y="198"/>
                </a:cubicBezTo>
                <a:cubicBezTo>
                  <a:pt x="210" y="201"/>
                  <a:pt x="213" y="203"/>
                  <a:pt x="216" y="203"/>
                </a:cubicBezTo>
                <a:cubicBezTo>
                  <a:pt x="248" y="203"/>
                  <a:pt x="248" y="203"/>
                  <a:pt x="248" y="203"/>
                </a:cubicBezTo>
                <a:cubicBezTo>
                  <a:pt x="249" y="203"/>
                  <a:pt x="250" y="204"/>
                  <a:pt x="250" y="205"/>
                </a:cubicBezTo>
                <a:cubicBezTo>
                  <a:pt x="250" y="206"/>
                  <a:pt x="249" y="207"/>
                  <a:pt x="248" y="207"/>
                </a:cubicBezTo>
                <a:cubicBezTo>
                  <a:pt x="217" y="207"/>
                  <a:pt x="217" y="207"/>
                  <a:pt x="217" y="207"/>
                </a:cubicBezTo>
                <a:cubicBezTo>
                  <a:pt x="214" y="207"/>
                  <a:pt x="212" y="209"/>
                  <a:pt x="212" y="212"/>
                </a:cubicBezTo>
                <a:cubicBezTo>
                  <a:pt x="212" y="214"/>
                  <a:pt x="214" y="217"/>
                  <a:pt x="217" y="217"/>
                </a:cubicBezTo>
                <a:cubicBezTo>
                  <a:pt x="240" y="217"/>
                  <a:pt x="240" y="217"/>
                  <a:pt x="240" y="217"/>
                </a:cubicBezTo>
                <a:cubicBezTo>
                  <a:pt x="241" y="217"/>
                  <a:pt x="241" y="217"/>
                  <a:pt x="241" y="218"/>
                </a:cubicBezTo>
                <a:cubicBezTo>
                  <a:pt x="241" y="219"/>
                  <a:pt x="241" y="220"/>
                  <a:pt x="240" y="220"/>
                </a:cubicBezTo>
                <a:cubicBezTo>
                  <a:pt x="222" y="220"/>
                  <a:pt x="222" y="220"/>
                  <a:pt x="222" y="220"/>
                </a:cubicBezTo>
                <a:cubicBezTo>
                  <a:pt x="219" y="220"/>
                  <a:pt x="217" y="222"/>
                  <a:pt x="217" y="225"/>
                </a:cubicBezTo>
                <a:cubicBezTo>
                  <a:pt x="217" y="228"/>
                  <a:pt x="219" y="230"/>
                  <a:pt x="222" y="230"/>
                </a:cubicBezTo>
                <a:cubicBezTo>
                  <a:pt x="231" y="230"/>
                  <a:pt x="231" y="230"/>
                  <a:pt x="231" y="230"/>
                </a:cubicBezTo>
                <a:cubicBezTo>
                  <a:pt x="232" y="230"/>
                  <a:pt x="232" y="231"/>
                  <a:pt x="232" y="232"/>
                </a:cubicBezTo>
                <a:cubicBezTo>
                  <a:pt x="232" y="233"/>
                  <a:pt x="232" y="234"/>
                  <a:pt x="231" y="234"/>
                </a:cubicBezTo>
                <a:cubicBezTo>
                  <a:pt x="230" y="234"/>
                  <a:pt x="230" y="234"/>
                  <a:pt x="230" y="234"/>
                </a:cubicBezTo>
                <a:cubicBezTo>
                  <a:pt x="225" y="234"/>
                  <a:pt x="222" y="237"/>
                  <a:pt x="222" y="242"/>
                </a:cubicBezTo>
                <a:cubicBezTo>
                  <a:pt x="222" y="247"/>
                  <a:pt x="225" y="251"/>
                  <a:pt x="230" y="251"/>
                </a:cubicBezTo>
                <a:cubicBezTo>
                  <a:pt x="240" y="251"/>
                  <a:pt x="240" y="251"/>
                  <a:pt x="240" y="251"/>
                </a:cubicBezTo>
                <a:cubicBezTo>
                  <a:pt x="243" y="251"/>
                  <a:pt x="245" y="253"/>
                  <a:pt x="245" y="256"/>
                </a:cubicBezTo>
                <a:cubicBezTo>
                  <a:pt x="245" y="259"/>
                  <a:pt x="243" y="261"/>
                  <a:pt x="240" y="261"/>
                </a:cubicBezTo>
                <a:cubicBezTo>
                  <a:pt x="105" y="261"/>
                  <a:pt x="105" y="261"/>
                  <a:pt x="105" y="261"/>
                </a:cubicBezTo>
                <a:cubicBezTo>
                  <a:pt x="104" y="261"/>
                  <a:pt x="103" y="260"/>
                  <a:pt x="103" y="259"/>
                </a:cubicBezTo>
                <a:cubicBezTo>
                  <a:pt x="103" y="258"/>
                  <a:pt x="104" y="257"/>
                  <a:pt x="105" y="257"/>
                </a:cubicBezTo>
                <a:cubicBezTo>
                  <a:pt x="112" y="257"/>
                  <a:pt x="112" y="257"/>
                  <a:pt x="112" y="257"/>
                </a:cubicBezTo>
                <a:cubicBezTo>
                  <a:pt x="114" y="257"/>
                  <a:pt x="116" y="255"/>
                  <a:pt x="116" y="252"/>
                </a:cubicBezTo>
                <a:cubicBezTo>
                  <a:pt x="116" y="250"/>
                  <a:pt x="114" y="247"/>
                  <a:pt x="112" y="247"/>
                </a:cubicBezTo>
                <a:cubicBezTo>
                  <a:pt x="105" y="247"/>
                  <a:pt x="105" y="247"/>
                  <a:pt x="105" y="247"/>
                </a:cubicBezTo>
                <a:cubicBezTo>
                  <a:pt x="104" y="247"/>
                  <a:pt x="103" y="247"/>
                  <a:pt x="103" y="246"/>
                </a:cubicBezTo>
                <a:cubicBezTo>
                  <a:pt x="103" y="245"/>
                  <a:pt x="104" y="244"/>
                  <a:pt x="105" y="244"/>
                </a:cubicBezTo>
                <a:cubicBezTo>
                  <a:pt x="117" y="244"/>
                  <a:pt x="117" y="244"/>
                  <a:pt x="117" y="244"/>
                </a:cubicBezTo>
                <a:cubicBezTo>
                  <a:pt x="120" y="244"/>
                  <a:pt x="122" y="242"/>
                  <a:pt x="122" y="239"/>
                </a:cubicBezTo>
                <a:cubicBezTo>
                  <a:pt x="122" y="236"/>
                  <a:pt x="120" y="234"/>
                  <a:pt x="117" y="234"/>
                </a:cubicBezTo>
                <a:cubicBezTo>
                  <a:pt x="104" y="234"/>
                  <a:pt x="104" y="234"/>
                  <a:pt x="104" y="234"/>
                </a:cubicBezTo>
                <a:cubicBezTo>
                  <a:pt x="103" y="234"/>
                  <a:pt x="102" y="233"/>
                  <a:pt x="102" y="232"/>
                </a:cubicBezTo>
                <a:cubicBezTo>
                  <a:pt x="102" y="231"/>
                  <a:pt x="103" y="230"/>
                  <a:pt x="104" y="230"/>
                </a:cubicBezTo>
                <a:cubicBezTo>
                  <a:pt x="130" y="230"/>
                  <a:pt x="130" y="230"/>
                  <a:pt x="130" y="230"/>
                </a:cubicBezTo>
                <a:cubicBezTo>
                  <a:pt x="133" y="230"/>
                  <a:pt x="135" y="228"/>
                  <a:pt x="135" y="225"/>
                </a:cubicBezTo>
                <a:cubicBezTo>
                  <a:pt x="135" y="222"/>
                  <a:pt x="133" y="220"/>
                  <a:pt x="130" y="220"/>
                </a:cubicBezTo>
                <a:cubicBezTo>
                  <a:pt x="105" y="220"/>
                  <a:pt x="105" y="220"/>
                  <a:pt x="105" y="220"/>
                </a:cubicBezTo>
                <a:cubicBezTo>
                  <a:pt x="104" y="220"/>
                  <a:pt x="104" y="219"/>
                  <a:pt x="104" y="218"/>
                </a:cubicBezTo>
                <a:cubicBezTo>
                  <a:pt x="104" y="217"/>
                  <a:pt x="104" y="217"/>
                  <a:pt x="105" y="217"/>
                </a:cubicBezTo>
                <a:cubicBezTo>
                  <a:pt x="140" y="217"/>
                  <a:pt x="140" y="217"/>
                  <a:pt x="140" y="217"/>
                </a:cubicBezTo>
                <a:cubicBezTo>
                  <a:pt x="143" y="217"/>
                  <a:pt x="145" y="214"/>
                  <a:pt x="145" y="212"/>
                </a:cubicBezTo>
                <a:cubicBezTo>
                  <a:pt x="145" y="209"/>
                  <a:pt x="143" y="207"/>
                  <a:pt x="140" y="207"/>
                </a:cubicBezTo>
                <a:cubicBezTo>
                  <a:pt x="99" y="207"/>
                  <a:pt x="99" y="207"/>
                  <a:pt x="99" y="207"/>
                </a:cubicBezTo>
                <a:cubicBezTo>
                  <a:pt x="98" y="207"/>
                  <a:pt x="97" y="206"/>
                  <a:pt x="97" y="205"/>
                </a:cubicBezTo>
                <a:cubicBezTo>
                  <a:pt x="97" y="204"/>
                  <a:pt x="98" y="203"/>
                  <a:pt x="99" y="203"/>
                </a:cubicBezTo>
                <a:cubicBezTo>
                  <a:pt x="143" y="203"/>
                  <a:pt x="143" y="203"/>
                  <a:pt x="143" y="203"/>
                </a:cubicBezTo>
                <a:cubicBezTo>
                  <a:pt x="146" y="203"/>
                  <a:pt x="148" y="201"/>
                  <a:pt x="148" y="198"/>
                </a:cubicBezTo>
                <a:cubicBezTo>
                  <a:pt x="148" y="195"/>
                  <a:pt x="146" y="193"/>
                  <a:pt x="143" y="193"/>
                </a:cubicBezTo>
                <a:cubicBezTo>
                  <a:pt x="89" y="193"/>
                  <a:pt x="89" y="193"/>
                  <a:pt x="89" y="193"/>
                </a:cubicBezTo>
                <a:cubicBezTo>
                  <a:pt x="88" y="193"/>
                  <a:pt x="88" y="192"/>
                  <a:pt x="88" y="191"/>
                </a:cubicBezTo>
                <a:cubicBezTo>
                  <a:pt x="88" y="190"/>
                  <a:pt x="88" y="190"/>
                  <a:pt x="89" y="190"/>
                </a:cubicBezTo>
                <a:cubicBezTo>
                  <a:pt x="125" y="190"/>
                  <a:pt x="125" y="190"/>
                  <a:pt x="125" y="190"/>
                </a:cubicBezTo>
                <a:cubicBezTo>
                  <a:pt x="128" y="190"/>
                  <a:pt x="130" y="187"/>
                  <a:pt x="130" y="185"/>
                </a:cubicBezTo>
                <a:cubicBezTo>
                  <a:pt x="130" y="182"/>
                  <a:pt x="128" y="179"/>
                  <a:pt x="125" y="179"/>
                </a:cubicBezTo>
                <a:cubicBezTo>
                  <a:pt x="80" y="179"/>
                  <a:pt x="80" y="179"/>
                  <a:pt x="80" y="179"/>
                </a:cubicBezTo>
                <a:cubicBezTo>
                  <a:pt x="79" y="179"/>
                  <a:pt x="78" y="179"/>
                  <a:pt x="78" y="178"/>
                </a:cubicBezTo>
                <a:cubicBezTo>
                  <a:pt x="78" y="177"/>
                  <a:pt x="79" y="176"/>
                  <a:pt x="80" y="176"/>
                </a:cubicBezTo>
                <a:cubicBezTo>
                  <a:pt x="84" y="176"/>
                  <a:pt x="84" y="176"/>
                  <a:pt x="84" y="176"/>
                </a:cubicBezTo>
                <a:cubicBezTo>
                  <a:pt x="86" y="176"/>
                  <a:pt x="89" y="174"/>
                  <a:pt x="89" y="171"/>
                </a:cubicBezTo>
                <a:cubicBezTo>
                  <a:pt x="89" y="168"/>
                  <a:pt x="86" y="166"/>
                  <a:pt x="84" y="166"/>
                </a:cubicBezTo>
                <a:cubicBezTo>
                  <a:pt x="65" y="166"/>
                  <a:pt x="65" y="166"/>
                  <a:pt x="65" y="166"/>
                </a:cubicBezTo>
                <a:cubicBezTo>
                  <a:pt x="64" y="166"/>
                  <a:pt x="63" y="165"/>
                  <a:pt x="63" y="164"/>
                </a:cubicBezTo>
                <a:cubicBezTo>
                  <a:pt x="63" y="163"/>
                  <a:pt x="64" y="162"/>
                  <a:pt x="65" y="162"/>
                </a:cubicBezTo>
                <a:cubicBezTo>
                  <a:pt x="65" y="162"/>
                  <a:pt x="65" y="162"/>
                  <a:pt x="65" y="162"/>
                </a:cubicBezTo>
                <a:cubicBezTo>
                  <a:pt x="68" y="162"/>
                  <a:pt x="70" y="160"/>
                  <a:pt x="70" y="157"/>
                </a:cubicBezTo>
                <a:cubicBezTo>
                  <a:pt x="70" y="154"/>
                  <a:pt x="68" y="152"/>
                  <a:pt x="65" y="152"/>
                </a:cubicBezTo>
                <a:cubicBezTo>
                  <a:pt x="56" y="152"/>
                  <a:pt x="56" y="152"/>
                  <a:pt x="56" y="152"/>
                </a:cubicBezTo>
                <a:cubicBezTo>
                  <a:pt x="55" y="152"/>
                  <a:pt x="54" y="151"/>
                  <a:pt x="54" y="151"/>
                </a:cubicBezTo>
                <a:cubicBezTo>
                  <a:pt x="54" y="150"/>
                  <a:pt x="55" y="149"/>
                  <a:pt x="56" y="149"/>
                </a:cubicBezTo>
                <a:cubicBezTo>
                  <a:pt x="63" y="149"/>
                  <a:pt x="63" y="149"/>
                  <a:pt x="63" y="149"/>
                </a:cubicBezTo>
                <a:cubicBezTo>
                  <a:pt x="66" y="149"/>
                  <a:pt x="68" y="147"/>
                  <a:pt x="68" y="144"/>
                </a:cubicBezTo>
                <a:cubicBezTo>
                  <a:pt x="68" y="141"/>
                  <a:pt x="66" y="139"/>
                  <a:pt x="63" y="139"/>
                </a:cubicBezTo>
                <a:cubicBezTo>
                  <a:pt x="45" y="139"/>
                  <a:pt x="45" y="139"/>
                  <a:pt x="45" y="139"/>
                </a:cubicBezTo>
                <a:cubicBezTo>
                  <a:pt x="44" y="139"/>
                  <a:pt x="43" y="138"/>
                  <a:pt x="43" y="137"/>
                </a:cubicBezTo>
                <a:cubicBezTo>
                  <a:pt x="43" y="136"/>
                  <a:pt x="44" y="135"/>
                  <a:pt x="45" y="135"/>
                </a:cubicBezTo>
                <a:cubicBezTo>
                  <a:pt x="90" y="135"/>
                  <a:pt x="90" y="135"/>
                  <a:pt x="90" y="135"/>
                </a:cubicBezTo>
                <a:cubicBezTo>
                  <a:pt x="93" y="135"/>
                  <a:pt x="95" y="133"/>
                  <a:pt x="95" y="130"/>
                </a:cubicBezTo>
                <a:cubicBezTo>
                  <a:pt x="95" y="127"/>
                  <a:pt x="93" y="125"/>
                  <a:pt x="90" y="125"/>
                </a:cubicBezTo>
                <a:cubicBezTo>
                  <a:pt x="39" y="125"/>
                  <a:pt x="39" y="125"/>
                  <a:pt x="39" y="125"/>
                </a:cubicBezTo>
                <a:cubicBezTo>
                  <a:pt x="38" y="125"/>
                  <a:pt x="37" y="124"/>
                  <a:pt x="37" y="123"/>
                </a:cubicBezTo>
                <a:cubicBezTo>
                  <a:pt x="37" y="122"/>
                  <a:pt x="38" y="122"/>
                  <a:pt x="39" y="122"/>
                </a:cubicBezTo>
                <a:cubicBezTo>
                  <a:pt x="102" y="122"/>
                  <a:pt x="102" y="122"/>
                  <a:pt x="102" y="122"/>
                </a:cubicBezTo>
                <a:cubicBezTo>
                  <a:pt x="105" y="122"/>
                  <a:pt x="107" y="119"/>
                  <a:pt x="107" y="117"/>
                </a:cubicBezTo>
                <a:cubicBezTo>
                  <a:pt x="107" y="114"/>
                  <a:pt x="105" y="112"/>
                  <a:pt x="102" y="112"/>
                </a:cubicBezTo>
                <a:cubicBezTo>
                  <a:pt x="43" y="112"/>
                  <a:pt x="43" y="112"/>
                  <a:pt x="43" y="112"/>
                </a:cubicBezTo>
                <a:cubicBezTo>
                  <a:pt x="42" y="112"/>
                  <a:pt x="41" y="111"/>
                  <a:pt x="41" y="110"/>
                </a:cubicBezTo>
                <a:cubicBezTo>
                  <a:pt x="41" y="109"/>
                  <a:pt x="42" y="108"/>
                  <a:pt x="43" y="108"/>
                </a:cubicBezTo>
                <a:cubicBezTo>
                  <a:pt x="122" y="108"/>
                  <a:pt x="122" y="108"/>
                  <a:pt x="122" y="108"/>
                </a:cubicBezTo>
                <a:cubicBezTo>
                  <a:pt x="125" y="108"/>
                  <a:pt x="128" y="106"/>
                  <a:pt x="128" y="103"/>
                </a:cubicBezTo>
                <a:cubicBezTo>
                  <a:pt x="128" y="100"/>
                  <a:pt x="125" y="98"/>
                  <a:pt x="122" y="98"/>
                </a:cubicBezTo>
                <a:cubicBezTo>
                  <a:pt x="39" y="98"/>
                  <a:pt x="39" y="98"/>
                  <a:pt x="39" y="98"/>
                </a:cubicBezTo>
                <a:cubicBezTo>
                  <a:pt x="38" y="98"/>
                  <a:pt x="37" y="97"/>
                  <a:pt x="37" y="96"/>
                </a:cubicBezTo>
                <a:cubicBezTo>
                  <a:pt x="37" y="95"/>
                  <a:pt x="38" y="95"/>
                  <a:pt x="39" y="95"/>
                </a:cubicBezTo>
                <a:cubicBezTo>
                  <a:pt x="123" y="95"/>
                  <a:pt x="123" y="95"/>
                  <a:pt x="123" y="95"/>
                </a:cubicBezTo>
                <a:cubicBezTo>
                  <a:pt x="126" y="95"/>
                  <a:pt x="128" y="92"/>
                  <a:pt x="128" y="89"/>
                </a:cubicBezTo>
                <a:cubicBezTo>
                  <a:pt x="128" y="89"/>
                  <a:pt x="128" y="88"/>
                  <a:pt x="128" y="88"/>
                </a:cubicBezTo>
                <a:cubicBezTo>
                  <a:pt x="148" y="88"/>
                  <a:pt x="148" y="88"/>
                  <a:pt x="148" y="88"/>
                </a:cubicBezTo>
                <a:cubicBezTo>
                  <a:pt x="150" y="88"/>
                  <a:pt x="152" y="85"/>
                  <a:pt x="152" y="83"/>
                </a:cubicBezTo>
                <a:cubicBezTo>
                  <a:pt x="152" y="80"/>
                  <a:pt x="150" y="78"/>
                  <a:pt x="148" y="78"/>
                </a:cubicBezTo>
                <a:cubicBezTo>
                  <a:pt x="142" y="78"/>
                  <a:pt x="142" y="78"/>
                  <a:pt x="142" y="78"/>
                </a:cubicBezTo>
                <a:cubicBezTo>
                  <a:pt x="141" y="78"/>
                  <a:pt x="140" y="77"/>
                  <a:pt x="140" y="76"/>
                </a:cubicBezTo>
                <a:cubicBezTo>
                  <a:pt x="140" y="75"/>
                  <a:pt x="141" y="74"/>
                  <a:pt x="142" y="74"/>
                </a:cubicBezTo>
                <a:cubicBezTo>
                  <a:pt x="170" y="74"/>
                  <a:pt x="170" y="74"/>
                  <a:pt x="170" y="74"/>
                </a:cubicBezTo>
                <a:cubicBezTo>
                  <a:pt x="173" y="74"/>
                  <a:pt x="175" y="72"/>
                  <a:pt x="175" y="69"/>
                </a:cubicBezTo>
                <a:cubicBezTo>
                  <a:pt x="175" y="66"/>
                  <a:pt x="173" y="64"/>
                  <a:pt x="170" y="64"/>
                </a:cubicBezTo>
                <a:cubicBezTo>
                  <a:pt x="142" y="64"/>
                  <a:pt x="142" y="64"/>
                  <a:pt x="142" y="64"/>
                </a:cubicBezTo>
                <a:cubicBezTo>
                  <a:pt x="141" y="64"/>
                  <a:pt x="140" y="63"/>
                  <a:pt x="140" y="62"/>
                </a:cubicBezTo>
                <a:cubicBezTo>
                  <a:pt x="140" y="62"/>
                  <a:pt x="141" y="61"/>
                  <a:pt x="142" y="61"/>
                </a:cubicBezTo>
                <a:cubicBezTo>
                  <a:pt x="173" y="61"/>
                  <a:pt x="173" y="61"/>
                  <a:pt x="173" y="61"/>
                </a:cubicBezTo>
                <a:cubicBezTo>
                  <a:pt x="176" y="61"/>
                  <a:pt x="178" y="58"/>
                  <a:pt x="178" y="56"/>
                </a:cubicBezTo>
                <a:cubicBezTo>
                  <a:pt x="178" y="53"/>
                  <a:pt x="176" y="50"/>
                  <a:pt x="173" y="50"/>
                </a:cubicBezTo>
                <a:cubicBezTo>
                  <a:pt x="137" y="50"/>
                  <a:pt x="137" y="50"/>
                  <a:pt x="137" y="50"/>
                </a:cubicBezTo>
                <a:cubicBezTo>
                  <a:pt x="136" y="50"/>
                  <a:pt x="135" y="50"/>
                  <a:pt x="135" y="49"/>
                </a:cubicBezTo>
                <a:cubicBezTo>
                  <a:pt x="135" y="48"/>
                  <a:pt x="136" y="47"/>
                  <a:pt x="137" y="47"/>
                </a:cubicBezTo>
                <a:cubicBezTo>
                  <a:pt x="177" y="47"/>
                  <a:pt x="177" y="47"/>
                  <a:pt x="177" y="47"/>
                </a:cubicBezTo>
                <a:cubicBezTo>
                  <a:pt x="179" y="47"/>
                  <a:pt x="182" y="45"/>
                  <a:pt x="182" y="42"/>
                </a:cubicBezTo>
                <a:cubicBezTo>
                  <a:pt x="182" y="39"/>
                  <a:pt x="179" y="37"/>
                  <a:pt x="177" y="37"/>
                </a:cubicBezTo>
                <a:cubicBezTo>
                  <a:pt x="132" y="37"/>
                  <a:pt x="132" y="37"/>
                  <a:pt x="132" y="37"/>
                </a:cubicBezTo>
                <a:cubicBezTo>
                  <a:pt x="132" y="37"/>
                  <a:pt x="131" y="36"/>
                  <a:pt x="131" y="35"/>
                </a:cubicBezTo>
                <a:cubicBezTo>
                  <a:pt x="131" y="34"/>
                  <a:pt x="132" y="34"/>
                  <a:pt x="132" y="34"/>
                </a:cubicBezTo>
                <a:cubicBezTo>
                  <a:pt x="178" y="34"/>
                  <a:pt x="178" y="34"/>
                  <a:pt x="178" y="34"/>
                </a:cubicBezTo>
                <a:cubicBezTo>
                  <a:pt x="181" y="34"/>
                  <a:pt x="183" y="31"/>
                  <a:pt x="183" y="28"/>
                </a:cubicBezTo>
                <a:cubicBezTo>
                  <a:pt x="183" y="26"/>
                  <a:pt x="181" y="23"/>
                  <a:pt x="178" y="23"/>
                </a:cubicBezTo>
                <a:cubicBezTo>
                  <a:pt x="147" y="23"/>
                  <a:pt x="147" y="23"/>
                  <a:pt x="147" y="23"/>
                </a:cubicBezTo>
                <a:cubicBezTo>
                  <a:pt x="146" y="23"/>
                  <a:pt x="145" y="23"/>
                  <a:pt x="145" y="22"/>
                </a:cubicBezTo>
                <a:cubicBezTo>
                  <a:pt x="145" y="21"/>
                  <a:pt x="146" y="20"/>
                  <a:pt x="147" y="20"/>
                </a:cubicBezTo>
                <a:cubicBezTo>
                  <a:pt x="292" y="20"/>
                  <a:pt x="292" y="20"/>
                  <a:pt x="292" y="20"/>
                </a:cubicBezTo>
                <a:cubicBezTo>
                  <a:pt x="292" y="20"/>
                  <a:pt x="293" y="21"/>
                  <a:pt x="293" y="22"/>
                </a:cubicBezTo>
                <a:cubicBezTo>
                  <a:pt x="293" y="23"/>
                  <a:pt x="292" y="23"/>
                  <a:pt x="292" y="23"/>
                </a:cubicBezTo>
                <a:cubicBezTo>
                  <a:pt x="289" y="23"/>
                  <a:pt x="289" y="23"/>
                  <a:pt x="289" y="23"/>
                </a:cubicBezTo>
                <a:cubicBezTo>
                  <a:pt x="286" y="23"/>
                  <a:pt x="284" y="26"/>
                  <a:pt x="284" y="28"/>
                </a:cubicBezTo>
                <a:cubicBezTo>
                  <a:pt x="284" y="31"/>
                  <a:pt x="286" y="34"/>
                  <a:pt x="289" y="34"/>
                </a:cubicBezTo>
                <a:cubicBezTo>
                  <a:pt x="399" y="34"/>
                  <a:pt x="399" y="34"/>
                  <a:pt x="399" y="34"/>
                </a:cubicBezTo>
                <a:cubicBezTo>
                  <a:pt x="400" y="34"/>
                  <a:pt x="401" y="34"/>
                  <a:pt x="401" y="35"/>
                </a:cubicBezTo>
                <a:cubicBezTo>
                  <a:pt x="401" y="36"/>
                  <a:pt x="400" y="37"/>
                  <a:pt x="399" y="37"/>
                </a:cubicBezTo>
                <a:cubicBezTo>
                  <a:pt x="253" y="37"/>
                  <a:pt x="253" y="37"/>
                  <a:pt x="253" y="37"/>
                </a:cubicBezTo>
                <a:cubicBezTo>
                  <a:pt x="251" y="37"/>
                  <a:pt x="248" y="39"/>
                  <a:pt x="248" y="42"/>
                </a:cubicBezTo>
                <a:cubicBezTo>
                  <a:pt x="248" y="45"/>
                  <a:pt x="251" y="47"/>
                  <a:pt x="253" y="47"/>
                </a:cubicBezTo>
                <a:cubicBezTo>
                  <a:pt x="397" y="47"/>
                  <a:pt x="397" y="47"/>
                  <a:pt x="397" y="47"/>
                </a:cubicBezTo>
                <a:cubicBezTo>
                  <a:pt x="398" y="47"/>
                  <a:pt x="399" y="48"/>
                  <a:pt x="399" y="49"/>
                </a:cubicBezTo>
                <a:cubicBezTo>
                  <a:pt x="399" y="50"/>
                  <a:pt x="398" y="50"/>
                  <a:pt x="397" y="50"/>
                </a:cubicBezTo>
                <a:cubicBezTo>
                  <a:pt x="270" y="50"/>
                  <a:pt x="270" y="50"/>
                  <a:pt x="270" y="50"/>
                </a:cubicBezTo>
                <a:cubicBezTo>
                  <a:pt x="267" y="50"/>
                  <a:pt x="265" y="53"/>
                  <a:pt x="265" y="56"/>
                </a:cubicBezTo>
                <a:cubicBezTo>
                  <a:pt x="265" y="58"/>
                  <a:pt x="267" y="61"/>
                  <a:pt x="270" y="61"/>
                </a:cubicBezTo>
                <a:cubicBezTo>
                  <a:pt x="396" y="61"/>
                  <a:pt x="396" y="61"/>
                  <a:pt x="396" y="61"/>
                </a:cubicBezTo>
                <a:cubicBezTo>
                  <a:pt x="397" y="61"/>
                  <a:pt x="398" y="62"/>
                  <a:pt x="398" y="62"/>
                </a:cubicBezTo>
                <a:cubicBezTo>
                  <a:pt x="398" y="63"/>
                  <a:pt x="397" y="64"/>
                  <a:pt x="396" y="64"/>
                </a:cubicBezTo>
                <a:cubicBezTo>
                  <a:pt x="222" y="64"/>
                  <a:pt x="222" y="64"/>
                  <a:pt x="222" y="64"/>
                </a:cubicBezTo>
                <a:cubicBezTo>
                  <a:pt x="219" y="64"/>
                  <a:pt x="217" y="66"/>
                  <a:pt x="217" y="69"/>
                </a:cubicBezTo>
                <a:cubicBezTo>
                  <a:pt x="217" y="72"/>
                  <a:pt x="219" y="74"/>
                  <a:pt x="222" y="74"/>
                </a:cubicBezTo>
                <a:cubicBezTo>
                  <a:pt x="366" y="74"/>
                  <a:pt x="366" y="74"/>
                  <a:pt x="366" y="74"/>
                </a:cubicBezTo>
                <a:cubicBezTo>
                  <a:pt x="367" y="74"/>
                  <a:pt x="368" y="75"/>
                  <a:pt x="368" y="76"/>
                </a:cubicBezTo>
                <a:cubicBezTo>
                  <a:pt x="368" y="77"/>
                  <a:pt x="367" y="78"/>
                  <a:pt x="366" y="78"/>
                </a:cubicBezTo>
                <a:cubicBezTo>
                  <a:pt x="209" y="78"/>
                  <a:pt x="209" y="78"/>
                  <a:pt x="209" y="78"/>
                </a:cubicBezTo>
                <a:cubicBezTo>
                  <a:pt x="207" y="78"/>
                  <a:pt x="204" y="80"/>
                  <a:pt x="204" y="83"/>
                </a:cubicBezTo>
                <a:cubicBezTo>
                  <a:pt x="204" y="83"/>
                  <a:pt x="204" y="84"/>
                  <a:pt x="205" y="84"/>
                </a:cubicBezTo>
                <a:close/>
                <a:moveTo>
                  <a:pt x="471" y="200"/>
                </a:moveTo>
                <a:cubicBezTo>
                  <a:pt x="469" y="200"/>
                  <a:pt x="467" y="202"/>
                  <a:pt x="467" y="205"/>
                </a:cubicBezTo>
                <a:cubicBezTo>
                  <a:pt x="467" y="206"/>
                  <a:pt x="468" y="208"/>
                  <a:pt x="470" y="209"/>
                </a:cubicBezTo>
                <a:cubicBezTo>
                  <a:pt x="468" y="223"/>
                  <a:pt x="456" y="234"/>
                  <a:pt x="442" y="234"/>
                </a:cubicBezTo>
                <a:cubicBezTo>
                  <a:pt x="422" y="234"/>
                  <a:pt x="422" y="234"/>
                  <a:pt x="422" y="234"/>
                </a:cubicBezTo>
                <a:cubicBezTo>
                  <a:pt x="419" y="234"/>
                  <a:pt x="417" y="236"/>
                  <a:pt x="417" y="239"/>
                </a:cubicBezTo>
                <a:cubicBezTo>
                  <a:pt x="417" y="242"/>
                  <a:pt x="419" y="244"/>
                  <a:pt x="422" y="244"/>
                </a:cubicBezTo>
                <a:cubicBezTo>
                  <a:pt x="434" y="244"/>
                  <a:pt x="434" y="244"/>
                  <a:pt x="434" y="244"/>
                </a:cubicBezTo>
                <a:cubicBezTo>
                  <a:pt x="435" y="244"/>
                  <a:pt x="436" y="245"/>
                  <a:pt x="436" y="246"/>
                </a:cubicBezTo>
                <a:cubicBezTo>
                  <a:pt x="436" y="247"/>
                  <a:pt x="435" y="247"/>
                  <a:pt x="434" y="247"/>
                </a:cubicBezTo>
                <a:cubicBezTo>
                  <a:pt x="423" y="247"/>
                  <a:pt x="423" y="247"/>
                  <a:pt x="423" y="247"/>
                </a:cubicBezTo>
                <a:cubicBezTo>
                  <a:pt x="420" y="247"/>
                  <a:pt x="418" y="250"/>
                  <a:pt x="418" y="252"/>
                </a:cubicBezTo>
                <a:cubicBezTo>
                  <a:pt x="418" y="255"/>
                  <a:pt x="420" y="258"/>
                  <a:pt x="423" y="258"/>
                </a:cubicBezTo>
                <a:cubicBezTo>
                  <a:pt x="430" y="258"/>
                  <a:pt x="430" y="258"/>
                  <a:pt x="430" y="258"/>
                </a:cubicBezTo>
                <a:cubicBezTo>
                  <a:pt x="431" y="258"/>
                  <a:pt x="432" y="258"/>
                  <a:pt x="432" y="259"/>
                </a:cubicBezTo>
                <a:cubicBezTo>
                  <a:pt x="432" y="260"/>
                  <a:pt x="431" y="261"/>
                  <a:pt x="430" y="261"/>
                </a:cubicBezTo>
                <a:cubicBezTo>
                  <a:pt x="416" y="261"/>
                  <a:pt x="416" y="261"/>
                  <a:pt x="416" y="261"/>
                </a:cubicBezTo>
                <a:cubicBezTo>
                  <a:pt x="413" y="261"/>
                  <a:pt x="411" y="263"/>
                  <a:pt x="411" y="266"/>
                </a:cubicBezTo>
                <a:cubicBezTo>
                  <a:pt x="411" y="269"/>
                  <a:pt x="413" y="271"/>
                  <a:pt x="416" y="271"/>
                </a:cubicBezTo>
                <a:cubicBezTo>
                  <a:pt x="421" y="271"/>
                  <a:pt x="421" y="271"/>
                  <a:pt x="421" y="271"/>
                </a:cubicBezTo>
                <a:cubicBezTo>
                  <a:pt x="422" y="271"/>
                  <a:pt x="423" y="272"/>
                  <a:pt x="423" y="273"/>
                </a:cubicBezTo>
                <a:cubicBezTo>
                  <a:pt x="423" y="274"/>
                  <a:pt x="422" y="275"/>
                  <a:pt x="421" y="275"/>
                </a:cubicBezTo>
                <a:cubicBezTo>
                  <a:pt x="389" y="275"/>
                  <a:pt x="389" y="275"/>
                  <a:pt x="389" y="275"/>
                </a:cubicBezTo>
                <a:cubicBezTo>
                  <a:pt x="386" y="275"/>
                  <a:pt x="384" y="272"/>
                  <a:pt x="384" y="269"/>
                </a:cubicBezTo>
                <a:cubicBezTo>
                  <a:pt x="384" y="267"/>
                  <a:pt x="386" y="264"/>
                  <a:pt x="389" y="264"/>
                </a:cubicBezTo>
                <a:cubicBezTo>
                  <a:pt x="391" y="264"/>
                  <a:pt x="391" y="264"/>
                  <a:pt x="391" y="264"/>
                </a:cubicBezTo>
                <a:cubicBezTo>
                  <a:pt x="393" y="264"/>
                  <a:pt x="396" y="262"/>
                  <a:pt x="396" y="259"/>
                </a:cubicBezTo>
                <a:cubicBezTo>
                  <a:pt x="396" y="256"/>
                  <a:pt x="393" y="254"/>
                  <a:pt x="391" y="254"/>
                </a:cubicBezTo>
                <a:cubicBezTo>
                  <a:pt x="385" y="254"/>
                  <a:pt x="385" y="254"/>
                  <a:pt x="385" y="254"/>
                </a:cubicBezTo>
                <a:cubicBezTo>
                  <a:pt x="384" y="254"/>
                  <a:pt x="384" y="253"/>
                  <a:pt x="384" y="252"/>
                </a:cubicBezTo>
                <a:cubicBezTo>
                  <a:pt x="384" y="251"/>
                  <a:pt x="384" y="251"/>
                  <a:pt x="385" y="251"/>
                </a:cubicBezTo>
                <a:cubicBezTo>
                  <a:pt x="399" y="251"/>
                  <a:pt x="399" y="251"/>
                  <a:pt x="399" y="251"/>
                </a:cubicBezTo>
                <a:cubicBezTo>
                  <a:pt x="402" y="251"/>
                  <a:pt x="404" y="248"/>
                  <a:pt x="404" y="246"/>
                </a:cubicBezTo>
                <a:cubicBezTo>
                  <a:pt x="404" y="243"/>
                  <a:pt x="402" y="241"/>
                  <a:pt x="399" y="241"/>
                </a:cubicBezTo>
                <a:cubicBezTo>
                  <a:pt x="355" y="241"/>
                  <a:pt x="355" y="241"/>
                  <a:pt x="355" y="241"/>
                </a:cubicBezTo>
                <a:cubicBezTo>
                  <a:pt x="354" y="241"/>
                  <a:pt x="353" y="240"/>
                  <a:pt x="353" y="239"/>
                </a:cubicBezTo>
                <a:cubicBezTo>
                  <a:pt x="353" y="238"/>
                  <a:pt x="354" y="237"/>
                  <a:pt x="355" y="237"/>
                </a:cubicBezTo>
                <a:cubicBezTo>
                  <a:pt x="403" y="237"/>
                  <a:pt x="403" y="237"/>
                  <a:pt x="403" y="237"/>
                </a:cubicBezTo>
                <a:cubicBezTo>
                  <a:pt x="406" y="237"/>
                  <a:pt x="408" y="235"/>
                  <a:pt x="408" y="232"/>
                </a:cubicBezTo>
                <a:cubicBezTo>
                  <a:pt x="408" y="229"/>
                  <a:pt x="406" y="227"/>
                  <a:pt x="403" y="227"/>
                </a:cubicBezTo>
                <a:cubicBezTo>
                  <a:pt x="354" y="227"/>
                  <a:pt x="354" y="227"/>
                  <a:pt x="354" y="227"/>
                </a:cubicBezTo>
                <a:cubicBezTo>
                  <a:pt x="353" y="227"/>
                  <a:pt x="352" y="226"/>
                  <a:pt x="352" y="225"/>
                </a:cubicBezTo>
                <a:cubicBezTo>
                  <a:pt x="352" y="224"/>
                  <a:pt x="353" y="224"/>
                  <a:pt x="354" y="224"/>
                </a:cubicBezTo>
                <a:cubicBezTo>
                  <a:pt x="400" y="224"/>
                  <a:pt x="400" y="224"/>
                  <a:pt x="400" y="224"/>
                </a:cubicBezTo>
                <a:cubicBezTo>
                  <a:pt x="403" y="224"/>
                  <a:pt x="405" y="221"/>
                  <a:pt x="405" y="218"/>
                </a:cubicBezTo>
                <a:cubicBezTo>
                  <a:pt x="405" y="216"/>
                  <a:pt x="403" y="213"/>
                  <a:pt x="400" y="213"/>
                </a:cubicBezTo>
                <a:cubicBezTo>
                  <a:pt x="365" y="213"/>
                  <a:pt x="365" y="213"/>
                  <a:pt x="365" y="213"/>
                </a:cubicBezTo>
                <a:cubicBezTo>
                  <a:pt x="364" y="213"/>
                  <a:pt x="364" y="213"/>
                  <a:pt x="364" y="212"/>
                </a:cubicBezTo>
                <a:cubicBezTo>
                  <a:pt x="364" y="211"/>
                  <a:pt x="364" y="210"/>
                  <a:pt x="365" y="210"/>
                </a:cubicBezTo>
                <a:cubicBezTo>
                  <a:pt x="396" y="210"/>
                  <a:pt x="396" y="210"/>
                  <a:pt x="396" y="210"/>
                </a:cubicBezTo>
                <a:cubicBezTo>
                  <a:pt x="401" y="210"/>
                  <a:pt x="405" y="206"/>
                  <a:pt x="405" y="201"/>
                </a:cubicBezTo>
                <a:cubicBezTo>
                  <a:pt x="405" y="197"/>
                  <a:pt x="401" y="193"/>
                  <a:pt x="396" y="193"/>
                </a:cubicBezTo>
                <a:cubicBezTo>
                  <a:pt x="394" y="193"/>
                  <a:pt x="394" y="193"/>
                  <a:pt x="394" y="193"/>
                </a:cubicBezTo>
                <a:cubicBezTo>
                  <a:pt x="393" y="193"/>
                  <a:pt x="392" y="192"/>
                  <a:pt x="392" y="191"/>
                </a:cubicBezTo>
                <a:cubicBezTo>
                  <a:pt x="392" y="190"/>
                  <a:pt x="393" y="190"/>
                  <a:pt x="394" y="190"/>
                </a:cubicBezTo>
                <a:cubicBezTo>
                  <a:pt x="396" y="190"/>
                  <a:pt x="396" y="190"/>
                  <a:pt x="396" y="190"/>
                </a:cubicBezTo>
                <a:cubicBezTo>
                  <a:pt x="399" y="190"/>
                  <a:pt x="401" y="187"/>
                  <a:pt x="401" y="185"/>
                </a:cubicBezTo>
                <a:cubicBezTo>
                  <a:pt x="401" y="182"/>
                  <a:pt x="399" y="179"/>
                  <a:pt x="396" y="179"/>
                </a:cubicBezTo>
                <a:cubicBezTo>
                  <a:pt x="379" y="179"/>
                  <a:pt x="379" y="179"/>
                  <a:pt x="379" y="179"/>
                </a:cubicBezTo>
                <a:cubicBezTo>
                  <a:pt x="376" y="179"/>
                  <a:pt x="373" y="182"/>
                  <a:pt x="373" y="185"/>
                </a:cubicBezTo>
                <a:cubicBezTo>
                  <a:pt x="373" y="187"/>
                  <a:pt x="376" y="190"/>
                  <a:pt x="379" y="190"/>
                </a:cubicBezTo>
                <a:cubicBezTo>
                  <a:pt x="382" y="190"/>
                  <a:pt x="382" y="190"/>
                  <a:pt x="382" y="190"/>
                </a:cubicBezTo>
                <a:cubicBezTo>
                  <a:pt x="383" y="190"/>
                  <a:pt x="384" y="190"/>
                  <a:pt x="384" y="191"/>
                </a:cubicBezTo>
                <a:cubicBezTo>
                  <a:pt x="384" y="192"/>
                  <a:pt x="383" y="193"/>
                  <a:pt x="382" y="193"/>
                </a:cubicBezTo>
                <a:cubicBezTo>
                  <a:pt x="343" y="193"/>
                  <a:pt x="343" y="193"/>
                  <a:pt x="343" y="193"/>
                </a:cubicBezTo>
                <a:cubicBezTo>
                  <a:pt x="342" y="193"/>
                  <a:pt x="341" y="192"/>
                  <a:pt x="341" y="191"/>
                </a:cubicBezTo>
                <a:cubicBezTo>
                  <a:pt x="341" y="190"/>
                  <a:pt x="342" y="190"/>
                  <a:pt x="343" y="190"/>
                </a:cubicBezTo>
                <a:cubicBezTo>
                  <a:pt x="365" y="190"/>
                  <a:pt x="365" y="190"/>
                  <a:pt x="365" y="190"/>
                </a:cubicBezTo>
                <a:cubicBezTo>
                  <a:pt x="368" y="190"/>
                  <a:pt x="370" y="187"/>
                  <a:pt x="370" y="185"/>
                </a:cubicBezTo>
                <a:cubicBezTo>
                  <a:pt x="370" y="182"/>
                  <a:pt x="368" y="179"/>
                  <a:pt x="365" y="179"/>
                </a:cubicBezTo>
                <a:cubicBezTo>
                  <a:pt x="311" y="179"/>
                  <a:pt x="311" y="179"/>
                  <a:pt x="311" y="179"/>
                </a:cubicBezTo>
                <a:cubicBezTo>
                  <a:pt x="310" y="179"/>
                  <a:pt x="310" y="179"/>
                  <a:pt x="310" y="178"/>
                </a:cubicBezTo>
                <a:cubicBezTo>
                  <a:pt x="310" y="177"/>
                  <a:pt x="310" y="176"/>
                  <a:pt x="311" y="176"/>
                </a:cubicBezTo>
                <a:cubicBezTo>
                  <a:pt x="343" y="176"/>
                  <a:pt x="343" y="176"/>
                  <a:pt x="343" y="176"/>
                </a:cubicBezTo>
                <a:cubicBezTo>
                  <a:pt x="345" y="176"/>
                  <a:pt x="348" y="174"/>
                  <a:pt x="348" y="171"/>
                </a:cubicBezTo>
                <a:cubicBezTo>
                  <a:pt x="348" y="168"/>
                  <a:pt x="345" y="166"/>
                  <a:pt x="343" y="166"/>
                </a:cubicBezTo>
                <a:cubicBezTo>
                  <a:pt x="303" y="166"/>
                  <a:pt x="303" y="166"/>
                  <a:pt x="303" y="166"/>
                </a:cubicBezTo>
                <a:cubicBezTo>
                  <a:pt x="302" y="166"/>
                  <a:pt x="302" y="165"/>
                  <a:pt x="302" y="164"/>
                </a:cubicBezTo>
                <a:cubicBezTo>
                  <a:pt x="302" y="163"/>
                  <a:pt x="302" y="162"/>
                  <a:pt x="303" y="162"/>
                </a:cubicBezTo>
                <a:cubicBezTo>
                  <a:pt x="338" y="162"/>
                  <a:pt x="338" y="162"/>
                  <a:pt x="338" y="162"/>
                </a:cubicBezTo>
                <a:cubicBezTo>
                  <a:pt x="341" y="162"/>
                  <a:pt x="344" y="160"/>
                  <a:pt x="344" y="157"/>
                </a:cubicBezTo>
                <a:cubicBezTo>
                  <a:pt x="344" y="154"/>
                  <a:pt x="341" y="152"/>
                  <a:pt x="338" y="152"/>
                </a:cubicBezTo>
                <a:cubicBezTo>
                  <a:pt x="252" y="152"/>
                  <a:pt x="252" y="152"/>
                  <a:pt x="252" y="152"/>
                </a:cubicBezTo>
                <a:cubicBezTo>
                  <a:pt x="251" y="152"/>
                  <a:pt x="250" y="151"/>
                  <a:pt x="250" y="151"/>
                </a:cubicBezTo>
                <a:cubicBezTo>
                  <a:pt x="250" y="150"/>
                  <a:pt x="251" y="149"/>
                  <a:pt x="252" y="149"/>
                </a:cubicBezTo>
                <a:cubicBezTo>
                  <a:pt x="360" y="149"/>
                  <a:pt x="360" y="149"/>
                  <a:pt x="360" y="149"/>
                </a:cubicBezTo>
                <a:cubicBezTo>
                  <a:pt x="362" y="149"/>
                  <a:pt x="365" y="147"/>
                  <a:pt x="365" y="144"/>
                </a:cubicBezTo>
                <a:cubicBezTo>
                  <a:pt x="365" y="141"/>
                  <a:pt x="362" y="139"/>
                  <a:pt x="360" y="139"/>
                </a:cubicBezTo>
                <a:cubicBezTo>
                  <a:pt x="240" y="139"/>
                  <a:pt x="240" y="139"/>
                  <a:pt x="240" y="139"/>
                </a:cubicBezTo>
                <a:cubicBezTo>
                  <a:pt x="239" y="139"/>
                  <a:pt x="239" y="138"/>
                  <a:pt x="239" y="137"/>
                </a:cubicBezTo>
                <a:cubicBezTo>
                  <a:pt x="239" y="136"/>
                  <a:pt x="239" y="135"/>
                  <a:pt x="240" y="135"/>
                </a:cubicBezTo>
                <a:cubicBezTo>
                  <a:pt x="360" y="135"/>
                  <a:pt x="360" y="135"/>
                  <a:pt x="360" y="135"/>
                </a:cubicBezTo>
                <a:cubicBezTo>
                  <a:pt x="363" y="135"/>
                  <a:pt x="365" y="133"/>
                  <a:pt x="365" y="130"/>
                </a:cubicBezTo>
                <a:cubicBezTo>
                  <a:pt x="365" y="127"/>
                  <a:pt x="363" y="125"/>
                  <a:pt x="360" y="125"/>
                </a:cubicBezTo>
                <a:cubicBezTo>
                  <a:pt x="245" y="125"/>
                  <a:pt x="245" y="125"/>
                  <a:pt x="245" y="125"/>
                </a:cubicBezTo>
                <a:cubicBezTo>
                  <a:pt x="244" y="125"/>
                  <a:pt x="243" y="124"/>
                  <a:pt x="243" y="124"/>
                </a:cubicBezTo>
                <a:cubicBezTo>
                  <a:pt x="243" y="123"/>
                  <a:pt x="244" y="122"/>
                  <a:pt x="245" y="122"/>
                </a:cubicBezTo>
                <a:cubicBezTo>
                  <a:pt x="366" y="122"/>
                  <a:pt x="366" y="122"/>
                  <a:pt x="366" y="122"/>
                </a:cubicBezTo>
                <a:cubicBezTo>
                  <a:pt x="368" y="122"/>
                  <a:pt x="371" y="120"/>
                  <a:pt x="371" y="117"/>
                </a:cubicBezTo>
                <a:cubicBezTo>
                  <a:pt x="371" y="114"/>
                  <a:pt x="368" y="112"/>
                  <a:pt x="366" y="112"/>
                </a:cubicBezTo>
                <a:cubicBezTo>
                  <a:pt x="245" y="112"/>
                  <a:pt x="245" y="112"/>
                  <a:pt x="245" y="112"/>
                </a:cubicBezTo>
                <a:cubicBezTo>
                  <a:pt x="244" y="112"/>
                  <a:pt x="243" y="111"/>
                  <a:pt x="243" y="110"/>
                </a:cubicBezTo>
                <a:cubicBezTo>
                  <a:pt x="243" y="109"/>
                  <a:pt x="244" y="108"/>
                  <a:pt x="245" y="108"/>
                </a:cubicBezTo>
                <a:cubicBezTo>
                  <a:pt x="375" y="108"/>
                  <a:pt x="375" y="108"/>
                  <a:pt x="375" y="108"/>
                </a:cubicBezTo>
                <a:cubicBezTo>
                  <a:pt x="378" y="108"/>
                  <a:pt x="380" y="106"/>
                  <a:pt x="380" y="103"/>
                </a:cubicBezTo>
                <a:cubicBezTo>
                  <a:pt x="380" y="100"/>
                  <a:pt x="378" y="98"/>
                  <a:pt x="375" y="98"/>
                </a:cubicBezTo>
                <a:cubicBezTo>
                  <a:pt x="202" y="98"/>
                  <a:pt x="202" y="98"/>
                  <a:pt x="202" y="98"/>
                </a:cubicBezTo>
                <a:cubicBezTo>
                  <a:pt x="201" y="98"/>
                  <a:pt x="200" y="97"/>
                  <a:pt x="200" y="96"/>
                </a:cubicBezTo>
                <a:cubicBezTo>
                  <a:pt x="200" y="95"/>
                  <a:pt x="201" y="95"/>
                  <a:pt x="202" y="95"/>
                </a:cubicBezTo>
                <a:cubicBezTo>
                  <a:pt x="375" y="95"/>
                  <a:pt x="375" y="95"/>
                  <a:pt x="375" y="95"/>
                </a:cubicBezTo>
                <a:cubicBezTo>
                  <a:pt x="378" y="95"/>
                  <a:pt x="380" y="92"/>
                  <a:pt x="380" y="89"/>
                </a:cubicBezTo>
                <a:cubicBezTo>
                  <a:pt x="380" y="87"/>
                  <a:pt x="378" y="85"/>
                  <a:pt x="375" y="85"/>
                </a:cubicBezTo>
                <a:cubicBezTo>
                  <a:pt x="213" y="85"/>
                  <a:pt x="213" y="85"/>
                  <a:pt x="213" y="85"/>
                </a:cubicBezTo>
                <a:cubicBezTo>
                  <a:pt x="213" y="84"/>
                  <a:pt x="213" y="84"/>
                  <a:pt x="213" y="84"/>
                </a:cubicBezTo>
                <a:cubicBezTo>
                  <a:pt x="209" y="84"/>
                  <a:pt x="209" y="84"/>
                  <a:pt x="209" y="84"/>
                </a:cubicBezTo>
                <a:cubicBezTo>
                  <a:pt x="208" y="84"/>
                  <a:pt x="208" y="84"/>
                  <a:pt x="208" y="83"/>
                </a:cubicBezTo>
                <a:cubicBezTo>
                  <a:pt x="208" y="82"/>
                  <a:pt x="208" y="81"/>
                  <a:pt x="209" y="81"/>
                </a:cubicBezTo>
                <a:cubicBezTo>
                  <a:pt x="366" y="81"/>
                  <a:pt x="366" y="81"/>
                  <a:pt x="366" y="81"/>
                </a:cubicBezTo>
                <a:cubicBezTo>
                  <a:pt x="369" y="81"/>
                  <a:pt x="371" y="79"/>
                  <a:pt x="371" y="76"/>
                </a:cubicBezTo>
                <a:cubicBezTo>
                  <a:pt x="371" y="73"/>
                  <a:pt x="369" y="71"/>
                  <a:pt x="366" y="71"/>
                </a:cubicBezTo>
                <a:cubicBezTo>
                  <a:pt x="222" y="71"/>
                  <a:pt x="222" y="71"/>
                  <a:pt x="222" y="71"/>
                </a:cubicBezTo>
                <a:cubicBezTo>
                  <a:pt x="221" y="71"/>
                  <a:pt x="220" y="70"/>
                  <a:pt x="220" y="69"/>
                </a:cubicBezTo>
                <a:cubicBezTo>
                  <a:pt x="220" y="68"/>
                  <a:pt x="221" y="67"/>
                  <a:pt x="222" y="67"/>
                </a:cubicBezTo>
                <a:cubicBezTo>
                  <a:pt x="396" y="67"/>
                  <a:pt x="396" y="67"/>
                  <a:pt x="396" y="67"/>
                </a:cubicBezTo>
                <a:cubicBezTo>
                  <a:pt x="399" y="67"/>
                  <a:pt x="402" y="65"/>
                  <a:pt x="402" y="62"/>
                </a:cubicBezTo>
                <a:cubicBezTo>
                  <a:pt x="402" y="60"/>
                  <a:pt x="399" y="57"/>
                  <a:pt x="396" y="57"/>
                </a:cubicBezTo>
                <a:cubicBezTo>
                  <a:pt x="270" y="57"/>
                  <a:pt x="270" y="57"/>
                  <a:pt x="270" y="57"/>
                </a:cubicBezTo>
                <a:cubicBezTo>
                  <a:pt x="269" y="57"/>
                  <a:pt x="268" y="57"/>
                  <a:pt x="268" y="56"/>
                </a:cubicBezTo>
                <a:cubicBezTo>
                  <a:pt x="268" y="55"/>
                  <a:pt x="269" y="54"/>
                  <a:pt x="270" y="54"/>
                </a:cubicBezTo>
                <a:cubicBezTo>
                  <a:pt x="397" y="54"/>
                  <a:pt x="397" y="54"/>
                  <a:pt x="397" y="54"/>
                </a:cubicBezTo>
                <a:cubicBezTo>
                  <a:pt x="400" y="54"/>
                  <a:pt x="402" y="52"/>
                  <a:pt x="402" y="49"/>
                </a:cubicBezTo>
                <a:cubicBezTo>
                  <a:pt x="402" y="46"/>
                  <a:pt x="400" y="44"/>
                  <a:pt x="397" y="44"/>
                </a:cubicBezTo>
                <a:cubicBezTo>
                  <a:pt x="253" y="44"/>
                  <a:pt x="253" y="44"/>
                  <a:pt x="253" y="44"/>
                </a:cubicBezTo>
                <a:cubicBezTo>
                  <a:pt x="252" y="44"/>
                  <a:pt x="252" y="43"/>
                  <a:pt x="252" y="42"/>
                </a:cubicBezTo>
                <a:cubicBezTo>
                  <a:pt x="252" y="41"/>
                  <a:pt x="252" y="40"/>
                  <a:pt x="253" y="40"/>
                </a:cubicBezTo>
                <a:cubicBezTo>
                  <a:pt x="399" y="40"/>
                  <a:pt x="399" y="40"/>
                  <a:pt x="399" y="40"/>
                </a:cubicBezTo>
                <a:cubicBezTo>
                  <a:pt x="402" y="40"/>
                  <a:pt x="404" y="38"/>
                  <a:pt x="404" y="35"/>
                </a:cubicBezTo>
                <a:cubicBezTo>
                  <a:pt x="404" y="32"/>
                  <a:pt x="402" y="30"/>
                  <a:pt x="399" y="30"/>
                </a:cubicBezTo>
                <a:cubicBezTo>
                  <a:pt x="289" y="30"/>
                  <a:pt x="289" y="30"/>
                  <a:pt x="289" y="30"/>
                </a:cubicBezTo>
                <a:cubicBezTo>
                  <a:pt x="288" y="30"/>
                  <a:pt x="287" y="29"/>
                  <a:pt x="287" y="28"/>
                </a:cubicBezTo>
                <a:cubicBezTo>
                  <a:pt x="287" y="27"/>
                  <a:pt x="288" y="27"/>
                  <a:pt x="289" y="27"/>
                </a:cubicBezTo>
                <a:cubicBezTo>
                  <a:pt x="292" y="27"/>
                  <a:pt x="292" y="27"/>
                  <a:pt x="292" y="27"/>
                </a:cubicBezTo>
                <a:cubicBezTo>
                  <a:pt x="294" y="27"/>
                  <a:pt x="296" y="24"/>
                  <a:pt x="296" y="22"/>
                </a:cubicBezTo>
                <a:cubicBezTo>
                  <a:pt x="296" y="19"/>
                  <a:pt x="294" y="17"/>
                  <a:pt x="292" y="17"/>
                </a:cubicBezTo>
                <a:cubicBezTo>
                  <a:pt x="147" y="17"/>
                  <a:pt x="147" y="17"/>
                  <a:pt x="147" y="17"/>
                </a:cubicBezTo>
                <a:cubicBezTo>
                  <a:pt x="144" y="17"/>
                  <a:pt x="142" y="19"/>
                  <a:pt x="142" y="22"/>
                </a:cubicBezTo>
                <a:cubicBezTo>
                  <a:pt x="142" y="24"/>
                  <a:pt x="144" y="27"/>
                  <a:pt x="147" y="27"/>
                </a:cubicBezTo>
                <a:cubicBezTo>
                  <a:pt x="178" y="27"/>
                  <a:pt x="178" y="27"/>
                  <a:pt x="178" y="27"/>
                </a:cubicBezTo>
                <a:cubicBezTo>
                  <a:pt x="179" y="27"/>
                  <a:pt x="180" y="27"/>
                  <a:pt x="180" y="28"/>
                </a:cubicBezTo>
                <a:cubicBezTo>
                  <a:pt x="180" y="29"/>
                  <a:pt x="179" y="30"/>
                  <a:pt x="178" y="30"/>
                </a:cubicBezTo>
                <a:cubicBezTo>
                  <a:pt x="132" y="30"/>
                  <a:pt x="132" y="30"/>
                  <a:pt x="132" y="30"/>
                </a:cubicBezTo>
                <a:cubicBezTo>
                  <a:pt x="130" y="30"/>
                  <a:pt x="128" y="32"/>
                  <a:pt x="128" y="35"/>
                </a:cubicBezTo>
                <a:cubicBezTo>
                  <a:pt x="128" y="38"/>
                  <a:pt x="130" y="40"/>
                  <a:pt x="132" y="40"/>
                </a:cubicBezTo>
                <a:cubicBezTo>
                  <a:pt x="177" y="40"/>
                  <a:pt x="177" y="40"/>
                  <a:pt x="177" y="40"/>
                </a:cubicBezTo>
                <a:cubicBezTo>
                  <a:pt x="178" y="40"/>
                  <a:pt x="178" y="41"/>
                  <a:pt x="178" y="42"/>
                </a:cubicBezTo>
                <a:cubicBezTo>
                  <a:pt x="178" y="43"/>
                  <a:pt x="178" y="44"/>
                  <a:pt x="177" y="44"/>
                </a:cubicBezTo>
                <a:cubicBezTo>
                  <a:pt x="137" y="44"/>
                  <a:pt x="137" y="44"/>
                  <a:pt x="137" y="44"/>
                </a:cubicBezTo>
                <a:cubicBezTo>
                  <a:pt x="134" y="44"/>
                  <a:pt x="132" y="46"/>
                  <a:pt x="132" y="49"/>
                </a:cubicBezTo>
                <a:cubicBezTo>
                  <a:pt x="132" y="52"/>
                  <a:pt x="134" y="54"/>
                  <a:pt x="137" y="54"/>
                </a:cubicBezTo>
                <a:cubicBezTo>
                  <a:pt x="173" y="54"/>
                  <a:pt x="173" y="54"/>
                  <a:pt x="173" y="54"/>
                </a:cubicBezTo>
                <a:cubicBezTo>
                  <a:pt x="174" y="54"/>
                  <a:pt x="175" y="55"/>
                  <a:pt x="175" y="56"/>
                </a:cubicBezTo>
                <a:cubicBezTo>
                  <a:pt x="175" y="57"/>
                  <a:pt x="174" y="57"/>
                  <a:pt x="173" y="57"/>
                </a:cubicBezTo>
                <a:cubicBezTo>
                  <a:pt x="142" y="57"/>
                  <a:pt x="142" y="57"/>
                  <a:pt x="142" y="57"/>
                </a:cubicBezTo>
                <a:cubicBezTo>
                  <a:pt x="139" y="57"/>
                  <a:pt x="137" y="60"/>
                  <a:pt x="137" y="62"/>
                </a:cubicBezTo>
                <a:cubicBezTo>
                  <a:pt x="137" y="65"/>
                  <a:pt x="139" y="67"/>
                  <a:pt x="142" y="67"/>
                </a:cubicBezTo>
                <a:cubicBezTo>
                  <a:pt x="170" y="67"/>
                  <a:pt x="170" y="67"/>
                  <a:pt x="170" y="67"/>
                </a:cubicBezTo>
                <a:cubicBezTo>
                  <a:pt x="171" y="67"/>
                  <a:pt x="172" y="68"/>
                  <a:pt x="172" y="69"/>
                </a:cubicBezTo>
                <a:cubicBezTo>
                  <a:pt x="172" y="70"/>
                  <a:pt x="171" y="71"/>
                  <a:pt x="170" y="71"/>
                </a:cubicBezTo>
                <a:cubicBezTo>
                  <a:pt x="142" y="71"/>
                  <a:pt x="142" y="71"/>
                  <a:pt x="142" y="71"/>
                </a:cubicBezTo>
                <a:cubicBezTo>
                  <a:pt x="139" y="71"/>
                  <a:pt x="137" y="73"/>
                  <a:pt x="137" y="76"/>
                </a:cubicBezTo>
                <a:cubicBezTo>
                  <a:pt x="137" y="79"/>
                  <a:pt x="139" y="81"/>
                  <a:pt x="142" y="81"/>
                </a:cubicBezTo>
                <a:cubicBezTo>
                  <a:pt x="148" y="81"/>
                  <a:pt x="148" y="81"/>
                  <a:pt x="148" y="81"/>
                </a:cubicBezTo>
                <a:cubicBezTo>
                  <a:pt x="148" y="81"/>
                  <a:pt x="149" y="82"/>
                  <a:pt x="149" y="83"/>
                </a:cubicBezTo>
                <a:cubicBezTo>
                  <a:pt x="149" y="84"/>
                  <a:pt x="148" y="85"/>
                  <a:pt x="148" y="85"/>
                </a:cubicBezTo>
                <a:cubicBezTo>
                  <a:pt x="124" y="85"/>
                  <a:pt x="124" y="85"/>
                  <a:pt x="124" y="85"/>
                </a:cubicBezTo>
                <a:cubicBezTo>
                  <a:pt x="124" y="84"/>
                  <a:pt x="124" y="84"/>
                  <a:pt x="123" y="84"/>
                </a:cubicBezTo>
                <a:cubicBezTo>
                  <a:pt x="37" y="84"/>
                  <a:pt x="37" y="84"/>
                  <a:pt x="37" y="84"/>
                </a:cubicBezTo>
                <a:cubicBezTo>
                  <a:pt x="36" y="84"/>
                  <a:pt x="36" y="84"/>
                  <a:pt x="36" y="83"/>
                </a:cubicBezTo>
                <a:cubicBezTo>
                  <a:pt x="36" y="82"/>
                  <a:pt x="36" y="81"/>
                  <a:pt x="37" y="81"/>
                </a:cubicBezTo>
                <a:cubicBezTo>
                  <a:pt x="87" y="81"/>
                  <a:pt x="87" y="81"/>
                  <a:pt x="87" y="81"/>
                </a:cubicBezTo>
                <a:cubicBezTo>
                  <a:pt x="89" y="81"/>
                  <a:pt x="92" y="79"/>
                  <a:pt x="92" y="76"/>
                </a:cubicBezTo>
                <a:cubicBezTo>
                  <a:pt x="92" y="73"/>
                  <a:pt x="89" y="71"/>
                  <a:pt x="87" y="71"/>
                </a:cubicBezTo>
                <a:cubicBezTo>
                  <a:pt x="6" y="71"/>
                  <a:pt x="6" y="71"/>
                  <a:pt x="6" y="71"/>
                </a:cubicBezTo>
                <a:cubicBezTo>
                  <a:pt x="5" y="71"/>
                  <a:pt x="4" y="70"/>
                  <a:pt x="4" y="69"/>
                </a:cubicBezTo>
                <a:cubicBezTo>
                  <a:pt x="4" y="68"/>
                  <a:pt x="5" y="67"/>
                  <a:pt x="6" y="67"/>
                </a:cubicBezTo>
                <a:cubicBezTo>
                  <a:pt x="82" y="67"/>
                  <a:pt x="82" y="67"/>
                  <a:pt x="82" y="67"/>
                </a:cubicBezTo>
                <a:cubicBezTo>
                  <a:pt x="85" y="67"/>
                  <a:pt x="87" y="65"/>
                  <a:pt x="87" y="62"/>
                </a:cubicBezTo>
                <a:cubicBezTo>
                  <a:pt x="87" y="59"/>
                  <a:pt x="85" y="57"/>
                  <a:pt x="82" y="57"/>
                </a:cubicBezTo>
                <a:cubicBezTo>
                  <a:pt x="14" y="57"/>
                  <a:pt x="14" y="57"/>
                  <a:pt x="14" y="57"/>
                </a:cubicBezTo>
                <a:cubicBezTo>
                  <a:pt x="13" y="57"/>
                  <a:pt x="13" y="56"/>
                  <a:pt x="13" y="55"/>
                </a:cubicBezTo>
                <a:cubicBezTo>
                  <a:pt x="13" y="54"/>
                  <a:pt x="13" y="54"/>
                  <a:pt x="14" y="54"/>
                </a:cubicBezTo>
                <a:cubicBezTo>
                  <a:pt x="56" y="54"/>
                  <a:pt x="56" y="54"/>
                  <a:pt x="56" y="54"/>
                </a:cubicBezTo>
                <a:cubicBezTo>
                  <a:pt x="59" y="54"/>
                  <a:pt x="61" y="51"/>
                  <a:pt x="61" y="49"/>
                </a:cubicBezTo>
                <a:cubicBezTo>
                  <a:pt x="61" y="46"/>
                  <a:pt x="59" y="44"/>
                  <a:pt x="56" y="44"/>
                </a:cubicBezTo>
                <a:cubicBezTo>
                  <a:pt x="17" y="44"/>
                  <a:pt x="17" y="44"/>
                  <a:pt x="17" y="44"/>
                </a:cubicBezTo>
                <a:cubicBezTo>
                  <a:pt x="16" y="44"/>
                  <a:pt x="16" y="43"/>
                  <a:pt x="16" y="42"/>
                </a:cubicBezTo>
                <a:cubicBezTo>
                  <a:pt x="16" y="41"/>
                  <a:pt x="16" y="40"/>
                  <a:pt x="17" y="40"/>
                </a:cubicBezTo>
                <a:cubicBezTo>
                  <a:pt x="48" y="40"/>
                  <a:pt x="48" y="40"/>
                  <a:pt x="48" y="40"/>
                </a:cubicBezTo>
                <a:cubicBezTo>
                  <a:pt x="65" y="40"/>
                  <a:pt x="79" y="26"/>
                  <a:pt x="79" y="9"/>
                </a:cubicBezTo>
                <a:cubicBezTo>
                  <a:pt x="81" y="9"/>
                  <a:pt x="81" y="9"/>
                  <a:pt x="81" y="9"/>
                </a:cubicBezTo>
                <a:cubicBezTo>
                  <a:pt x="81" y="0"/>
                  <a:pt x="81" y="0"/>
                  <a:pt x="81" y="0"/>
                </a:cubicBezTo>
                <a:cubicBezTo>
                  <a:pt x="72" y="0"/>
                  <a:pt x="72" y="0"/>
                  <a:pt x="72" y="0"/>
                </a:cubicBezTo>
                <a:cubicBezTo>
                  <a:pt x="72" y="9"/>
                  <a:pt x="72" y="9"/>
                  <a:pt x="72" y="9"/>
                </a:cubicBezTo>
                <a:cubicBezTo>
                  <a:pt x="75" y="9"/>
                  <a:pt x="75" y="9"/>
                  <a:pt x="75" y="9"/>
                </a:cubicBezTo>
                <a:cubicBezTo>
                  <a:pt x="75" y="24"/>
                  <a:pt x="63" y="37"/>
                  <a:pt x="48" y="37"/>
                </a:cubicBezTo>
                <a:cubicBezTo>
                  <a:pt x="17" y="37"/>
                  <a:pt x="17" y="37"/>
                  <a:pt x="17" y="37"/>
                </a:cubicBezTo>
                <a:cubicBezTo>
                  <a:pt x="15" y="37"/>
                  <a:pt x="12" y="39"/>
                  <a:pt x="12" y="42"/>
                </a:cubicBezTo>
                <a:cubicBezTo>
                  <a:pt x="12" y="45"/>
                  <a:pt x="15" y="47"/>
                  <a:pt x="17" y="47"/>
                </a:cubicBezTo>
                <a:cubicBezTo>
                  <a:pt x="56" y="47"/>
                  <a:pt x="56" y="47"/>
                  <a:pt x="56" y="47"/>
                </a:cubicBezTo>
                <a:cubicBezTo>
                  <a:pt x="57" y="47"/>
                  <a:pt x="58" y="48"/>
                  <a:pt x="58" y="49"/>
                </a:cubicBezTo>
                <a:cubicBezTo>
                  <a:pt x="58" y="50"/>
                  <a:pt x="57" y="50"/>
                  <a:pt x="56" y="50"/>
                </a:cubicBezTo>
                <a:cubicBezTo>
                  <a:pt x="14" y="50"/>
                  <a:pt x="14" y="50"/>
                  <a:pt x="14" y="50"/>
                </a:cubicBezTo>
                <a:cubicBezTo>
                  <a:pt x="12" y="50"/>
                  <a:pt x="9" y="53"/>
                  <a:pt x="9" y="55"/>
                </a:cubicBezTo>
                <a:cubicBezTo>
                  <a:pt x="9" y="58"/>
                  <a:pt x="12" y="61"/>
                  <a:pt x="14" y="61"/>
                </a:cubicBezTo>
                <a:cubicBezTo>
                  <a:pt x="82" y="61"/>
                  <a:pt x="82" y="61"/>
                  <a:pt x="82" y="61"/>
                </a:cubicBezTo>
                <a:cubicBezTo>
                  <a:pt x="83" y="61"/>
                  <a:pt x="84" y="61"/>
                  <a:pt x="84" y="62"/>
                </a:cubicBezTo>
                <a:cubicBezTo>
                  <a:pt x="84" y="63"/>
                  <a:pt x="83" y="64"/>
                  <a:pt x="82" y="64"/>
                </a:cubicBezTo>
                <a:cubicBezTo>
                  <a:pt x="6" y="64"/>
                  <a:pt x="6" y="64"/>
                  <a:pt x="6" y="64"/>
                </a:cubicBezTo>
                <a:cubicBezTo>
                  <a:pt x="3" y="64"/>
                  <a:pt x="0" y="66"/>
                  <a:pt x="0" y="69"/>
                </a:cubicBezTo>
                <a:cubicBezTo>
                  <a:pt x="0" y="72"/>
                  <a:pt x="3" y="74"/>
                  <a:pt x="6" y="74"/>
                </a:cubicBezTo>
                <a:cubicBezTo>
                  <a:pt x="87" y="74"/>
                  <a:pt x="87" y="74"/>
                  <a:pt x="87" y="74"/>
                </a:cubicBezTo>
                <a:cubicBezTo>
                  <a:pt x="88" y="74"/>
                  <a:pt x="88" y="75"/>
                  <a:pt x="88" y="76"/>
                </a:cubicBezTo>
                <a:cubicBezTo>
                  <a:pt x="88" y="77"/>
                  <a:pt x="88" y="77"/>
                  <a:pt x="87" y="77"/>
                </a:cubicBezTo>
                <a:cubicBezTo>
                  <a:pt x="37" y="77"/>
                  <a:pt x="37" y="77"/>
                  <a:pt x="37" y="77"/>
                </a:cubicBezTo>
                <a:cubicBezTo>
                  <a:pt x="35" y="77"/>
                  <a:pt x="32" y="80"/>
                  <a:pt x="32" y="83"/>
                </a:cubicBezTo>
                <a:cubicBezTo>
                  <a:pt x="32" y="85"/>
                  <a:pt x="35" y="88"/>
                  <a:pt x="37" y="88"/>
                </a:cubicBezTo>
                <a:cubicBezTo>
                  <a:pt x="117" y="88"/>
                  <a:pt x="117" y="88"/>
                  <a:pt x="117" y="88"/>
                </a:cubicBezTo>
                <a:cubicBezTo>
                  <a:pt x="117" y="88"/>
                  <a:pt x="117" y="88"/>
                  <a:pt x="117" y="88"/>
                </a:cubicBezTo>
                <a:cubicBezTo>
                  <a:pt x="124" y="88"/>
                  <a:pt x="124" y="88"/>
                  <a:pt x="124" y="88"/>
                </a:cubicBezTo>
                <a:cubicBezTo>
                  <a:pt x="124" y="88"/>
                  <a:pt x="125" y="89"/>
                  <a:pt x="125" y="89"/>
                </a:cubicBezTo>
                <a:cubicBezTo>
                  <a:pt x="125" y="90"/>
                  <a:pt x="124" y="91"/>
                  <a:pt x="123" y="91"/>
                </a:cubicBezTo>
                <a:cubicBezTo>
                  <a:pt x="39" y="91"/>
                  <a:pt x="39" y="91"/>
                  <a:pt x="39" y="91"/>
                </a:cubicBezTo>
                <a:cubicBezTo>
                  <a:pt x="36" y="91"/>
                  <a:pt x="34" y="93"/>
                  <a:pt x="34" y="96"/>
                </a:cubicBezTo>
                <a:cubicBezTo>
                  <a:pt x="34" y="99"/>
                  <a:pt x="36" y="101"/>
                  <a:pt x="39" y="101"/>
                </a:cubicBezTo>
                <a:cubicBezTo>
                  <a:pt x="122" y="101"/>
                  <a:pt x="122" y="101"/>
                  <a:pt x="122" y="101"/>
                </a:cubicBezTo>
                <a:cubicBezTo>
                  <a:pt x="123" y="101"/>
                  <a:pt x="124" y="102"/>
                  <a:pt x="124" y="103"/>
                </a:cubicBezTo>
                <a:cubicBezTo>
                  <a:pt x="124" y="104"/>
                  <a:pt x="123" y="105"/>
                  <a:pt x="122" y="105"/>
                </a:cubicBezTo>
                <a:cubicBezTo>
                  <a:pt x="43" y="105"/>
                  <a:pt x="43" y="105"/>
                  <a:pt x="43" y="105"/>
                </a:cubicBezTo>
                <a:cubicBezTo>
                  <a:pt x="40" y="105"/>
                  <a:pt x="38" y="107"/>
                  <a:pt x="38" y="110"/>
                </a:cubicBezTo>
                <a:cubicBezTo>
                  <a:pt x="38" y="113"/>
                  <a:pt x="40" y="115"/>
                  <a:pt x="43" y="115"/>
                </a:cubicBezTo>
                <a:cubicBezTo>
                  <a:pt x="102" y="115"/>
                  <a:pt x="102" y="115"/>
                  <a:pt x="102" y="115"/>
                </a:cubicBezTo>
                <a:cubicBezTo>
                  <a:pt x="103" y="115"/>
                  <a:pt x="104" y="116"/>
                  <a:pt x="104" y="117"/>
                </a:cubicBezTo>
                <a:cubicBezTo>
                  <a:pt x="104" y="118"/>
                  <a:pt x="103" y="118"/>
                  <a:pt x="102" y="118"/>
                </a:cubicBezTo>
                <a:cubicBezTo>
                  <a:pt x="39" y="118"/>
                  <a:pt x="39" y="118"/>
                  <a:pt x="39" y="118"/>
                </a:cubicBezTo>
                <a:cubicBezTo>
                  <a:pt x="36" y="118"/>
                  <a:pt x="33" y="121"/>
                  <a:pt x="33" y="123"/>
                </a:cubicBezTo>
                <a:cubicBezTo>
                  <a:pt x="33" y="126"/>
                  <a:pt x="36" y="128"/>
                  <a:pt x="39" y="128"/>
                </a:cubicBezTo>
                <a:cubicBezTo>
                  <a:pt x="90" y="128"/>
                  <a:pt x="90" y="128"/>
                  <a:pt x="90" y="128"/>
                </a:cubicBezTo>
                <a:cubicBezTo>
                  <a:pt x="91" y="128"/>
                  <a:pt x="92" y="129"/>
                  <a:pt x="92" y="130"/>
                </a:cubicBezTo>
                <a:cubicBezTo>
                  <a:pt x="92" y="131"/>
                  <a:pt x="91" y="132"/>
                  <a:pt x="90" y="132"/>
                </a:cubicBezTo>
                <a:cubicBezTo>
                  <a:pt x="45" y="132"/>
                  <a:pt x="45" y="132"/>
                  <a:pt x="45" y="132"/>
                </a:cubicBezTo>
                <a:cubicBezTo>
                  <a:pt x="42" y="132"/>
                  <a:pt x="40" y="134"/>
                  <a:pt x="40" y="137"/>
                </a:cubicBezTo>
                <a:cubicBezTo>
                  <a:pt x="40" y="140"/>
                  <a:pt x="42" y="142"/>
                  <a:pt x="45" y="142"/>
                </a:cubicBezTo>
                <a:cubicBezTo>
                  <a:pt x="63" y="142"/>
                  <a:pt x="63" y="142"/>
                  <a:pt x="63" y="142"/>
                </a:cubicBezTo>
                <a:cubicBezTo>
                  <a:pt x="64" y="142"/>
                  <a:pt x="65" y="143"/>
                  <a:pt x="65" y="144"/>
                </a:cubicBezTo>
                <a:cubicBezTo>
                  <a:pt x="65" y="145"/>
                  <a:pt x="64" y="146"/>
                  <a:pt x="63" y="146"/>
                </a:cubicBezTo>
                <a:cubicBezTo>
                  <a:pt x="56" y="146"/>
                  <a:pt x="56" y="146"/>
                  <a:pt x="56" y="146"/>
                </a:cubicBezTo>
                <a:cubicBezTo>
                  <a:pt x="53" y="146"/>
                  <a:pt x="51" y="148"/>
                  <a:pt x="51" y="151"/>
                </a:cubicBezTo>
                <a:cubicBezTo>
                  <a:pt x="51" y="153"/>
                  <a:pt x="53" y="156"/>
                  <a:pt x="56" y="156"/>
                </a:cubicBezTo>
                <a:cubicBezTo>
                  <a:pt x="65" y="156"/>
                  <a:pt x="65" y="156"/>
                  <a:pt x="65" y="156"/>
                </a:cubicBezTo>
                <a:cubicBezTo>
                  <a:pt x="66" y="156"/>
                  <a:pt x="67" y="156"/>
                  <a:pt x="67" y="157"/>
                </a:cubicBezTo>
                <a:cubicBezTo>
                  <a:pt x="67" y="158"/>
                  <a:pt x="66" y="159"/>
                  <a:pt x="65" y="159"/>
                </a:cubicBezTo>
                <a:cubicBezTo>
                  <a:pt x="65" y="159"/>
                  <a:pt x="65" y="159"/>
                  <a:pt x="65" y="159"/>
                </a:cubicBezTo>
                <a:cubicBezTo>
                  <a:pt x="62" y="159"/>
                  <a:pt x="60" y="161"/>
                  <a:pt x="60" y="164"/>
                </a:cubicBezTo>
                <a:cubicBezTo>
                  <a:pt x="60" y="167"/>
                  <a:pt x="62" y="169"/>
                  <a:pt x="65" y="169"/>
                </a:cubicBezTo>
                <a:cubicBezTo>
                  <a:pt x="84" y="169"/>
                  <a:pt x="84" y="169"/>
                  <a:pt x="84" y="169"/>
                </a:cubicBezTo>
                <a:cubicBezTo>
                  <a:pt x="84" y="169"/>
                  <a:pt x="85" y="170"/>
                  <a:pt x="85" y="171"/>
                </a:cubicBezTo>
                <a:cubicBezTo>
                  <a:pt x="85" y="172"/>
                  <a:pt x="84" y="173"/>
                  <a:pt x="84" y="173"/>
                </a:cubicBezTo>
                <a:cubicBezTo>
                  <a:pt x="80" y="173"/>
                  <a:pt x="80" y="173"/>
                  <a:pt x="80" y="173"/>
                </a:cubicBezTo>
                <a:cubicBezTo>
                  <a:pt x="77" y="173"/>
                  <a:pt x="75" y="175"/>
                  <a:pt x="75" y="178"/>
                </a:cubicBezTo>
                <a:cubicBezTo>
                  <a:pt x="75" y="181"/>
                  <a:pt x="77" y="183"/>
                  <a:pt x="80" y="183"/>
                </a:cubicBezTo>
                <a:cubicBezTo>
                  <a:pt x="125" y="183"/>
                  <a:pt x="125" y="183"/>
                  <a:pt x="125" y="183"/>
                </a:cubicBezTo>
                <a:cubicBezTo>
                  <a:pt x="126" y="183"/>
                  <a:pt x="127" y="184"/>
                  <a:pt x="127" y="185"/>
                </a:cubicBezTo>
                <a:cubicBezTo>
                  <a:pt x="127" y="186"/>
                  <a:pt x="126" y="186"/>
                  <a:pt x="125" y="186"/>
                </a:cubicBezTo>
                <a:cubicBezTo>
                  <a:pt x="89" y="186"/>
                  <a:pt x="89" y="186"/>
                  <a:pt x="89" y="186"/>
                </a:cubicBezTo>
                <a:cubicBezTo>
                  <a:pt x="86" y="186"/>
                  <a:pt x="84" y="189"/>
                  <a:pt x="84" y="191"/>
                </a:cubicBezTo>
                <a:cubicBezTo>
                  <a:pt x="84" y="194"/>
                  <a:pt x="86" y="196"/>
                  <a:pt x="89" y="196"/>
                </a:cubicBezTo>
                <a:cubicBezTo>
                  <a:pt x="143" y="196"/>
                  <a:pt x="143" y="196"/>
                  <a:pt x="143" y="196"/>
                </a:cubicBezTo>
                <a:cubicBezTo>
                  <a:pt x="144" y="196"/>
                  <a:pt x="145" y="197"/>
                  <a:pt x="145" y="198"/>
                </a:cubicBezTo>
                <a:cubicBezTo>
                  <a:pt x="145" y="199"/>
                  <a:pt x="144" y="200"/>
                  <a:pt x="143" y="200"/>
                </a:cubicBezTo>
                <a:cubicBezTo>
                  <a:pt x="99" y="200"/>
                  <a:pt x="99" y="200"/>
                  <a:pt x="99" y="200"/>
                </a:cubicBezTo>
                <a:cubicBezTo>
                  <a:pt x="96" y="200"/>
                  <a:pt x="94" y="202"/>
                  <a:pt x="94" y="205"/>
                </a:cubicBezTo>
                <a:cubicBezTo>
                  <a:pt x="94" y="208"/>
                  <a:pt x="96" y="210"/>
                  <a:pt x="99" y="210"/>
                </a:cubicBezTo>
                <a:cubicBezTo>
                  <a:pt x="140" y="210"/>
                  <a:pt x="140" y="210"/>
                  <a:pt x="140" y="210"/>
                </a:cubicBezTo>
                <a:cubicBezTo>
                  <a:pt x="141" y="210"/>
                  <a:pt x="142" y="211"/>
                  <a:pt x="142" y="212"/>
                </a:cubicBezTo>
                <a:cubicBezTo>
                  <a:pt x="142" y="213"/>
                  <a:pt x="141" y="213"/>
                  <a:pt x="140" y="213"/>
                </a:cubicBezTo>
                <a:cubicBezTo>
                  <a:pt x="105" y="213"/>
                  <a:pt x="105" y="213"/>
                  <a:pt x="105" y="213"/>
                </a:cubicBezTo>
                <a:cubicBezTo>
                  <a:pt x="103" y="213"/>
                  <a:pt x="100" y="216"/>
                  <a:pt x="100" y="218"/>
                </a:cubicBezTo>
                <a:cubicBezTo>
                  <a:pt x="100" y="221"/>
                  <a:pt x="103" y="224"/>
                  <a:pt x="105" y="224"/>
                </a:cubicBezTo>
                <a:cubicBezTo>
                  <a:pt x="130" y="224"/>
                  <a:pt x="130" y="224"/>
                  <a:pt x="130" y="224"/>
                </a:cubicBezTo>
                <a:cubicBezTo>
                  <a:pt x="131" y="224"/>
                  <a:pt x="132" y="224"/>
                  <a:pt x="132" y="225"/>
                </a:cubicBezTo>
                <a:cubicBezTo>
                  <a:pt x="132" y="226"/>
                  <a:pt x="131" y="227"/>
                  <a:pt x="130" y="227"/>
                </a:cubicBezTo>
                <a:cubicBezTo>
                  <a:pt x="104" y="227"/>
                  <a:pt x="104" y="227"/>
                  <a:pt x="104" y="227"/>
                </a:cubicBezTo>
                <a:cubicBezTo>
                  <a:pt x="101" y="227"/>
                  <a:pt x="99" y="229"/>
                  <a:pt x="99" y="232"/>
                </a:cubicBezTo>
                <a:cubicBezTo>
                  <a:pt x="99" y="235"/>
                  <a:pt x="101" y="237"/>
                  <a:pt x="104" y="237"/>
                </a:cubicBezTo>
                <a:cubicBezTo>
                  <a:pt x="117" y="237"/>
                  <a:pt x="117" y="237"/>
                  <a:pt x="117" y="237"/>
                </a:cubicBezTo>
                <a:cubicBezTo>
                  <a:pt x="118" y="237"/>
                  <a:pt x="119" y="238"/>
                  <a:pt x="119" y="239"/>
                </a:cubicBezTo>
                <a:cubicBezTo>
                  <a:pt x="119" y="240"/>
                  <a:pt x="118" y="240"/>
                  <a:pt x="117" y="240"/>
                </a:cubicBezTo>
                <a:cubicBezTo>
                  <a:pt x="105" y="240"/>
                  <a:pt x="105" y="240"/>
                  <a:pt x="105" y="240"/>
                </a:cubicBezTo>
                <a:cubicBezTo>
                  <a:pt x="102" y="240"/>
                  <a:pt x="100" y="243"/>
                  <a:pt x="100" y="246"/>
                </a:cubicBezTo>
                <a:cubicBezTo>
                  <a:pt x="100" y="248"/>
                  <a:pt x="102" y="251"/>
                  <a:pt x="105" y="251"/>
                </a:cubicBezTo>
                <a:cubicBezTo>
                  <a:pt x="112" y="251"/>
                  <a:pt x="112" y="251"/>
                  <a:pt x="112" y="251"/>
                </a:cubicBezTo>
                <a:cubicBezTo>
                  <a:pt x="112" y="251"/>
                  <a:pt x="113" y="251"/>
                  <a:pt x="113" y="252"/>
                </a:cubicBezTo>
                <a:cubicBezTo>
                  <a:pt x="113" y="253"/>
                  <a:pt x="112" y="254"/>
                  <a:pt x="112" y="254"/>
                </a:cubicBezTo>
                <a:cubicBezTo>
                  <a:pt x="105" y="254"/>
                  <a:pt x="105" y="254"/>
                  <a:pt x="105" y="254"/>
                </a:cubicBezTo>
                <a:cubicBezTo>
                  <a:pt x="102" y="254"/>
                  <a:pt x="100" y="256"/>
                  <a:pt x="100" y="259"/>
                </a:cubicBezTo>
                <a:cubicBezTo>
                  <a:pt x="100" y="262"/>
                  <a:pt x="102" y="264"/>
                  <a:pt x="105" y="264"/>
                </a:cubicBezTo>
                <a:cubicBezTo>
                  <a:pt x="109" y="264"/>
                  <a:pt x="109" y="264"/>
                  <a:pt x="109" y="264"/>
                </a:cubicBezTo>
                <a:cubicBezTo>
                  <a:pt x="240" y="264"/>
                  <a:pt x="240" y="264"/>
                  <a:pt x="240" y="264"/>
                </a:cubicBezTo>
                <a:cubicBezTo>
                  <a:pt x="244" y="264"/>
                  <a:pt x="248" y="260"/>
                  <a:pt x="248" y="256"/>
                </a:cubicBezTo>
                <a:cubicBezTo>
                  <a:pt x="248" y="251"/>
                  <a:pt x="244" y="247"/>
                  <a:pt x="240" y="247"/>
                </a:cubicBezTo>
                <a:cubicBezTo>
                  <a:pt x="230" y="247"/>
                  <a:pt x="230" y="247"/>
                  <a:pt x="230" y="247"/>
                </a:cubicBezTo>
                <a:cubicBezTo>
                  <a:pt x="227" y="247"/>
                  <a:pt x="225" y="245"/>
                  <a:pt x="225" y="242"/>
                </a:cubicBezTo>
                <a:cubicBezTo>
                  <a:pt x="225" y="239"/>
                  <a:pt x="227" y="237"/>
                  <a:pt x="230" y="237"/>
                </a:cubicBezTo>
                <a:cubicBezTo>
                  <a:pt x="231" y="237"/>
                  <a:pt x="231" y="237"/>
                  <a:pt x="231" y="237"/>
                </a:cubicBezTo>
                <a:cubicBezTo>
                  <a:pt x="233" y="237"/>
                  <a:pt x="236" y="235"/>
                  <a:pt x="236" y="232"/>
                </a:cubicBezTo>
                <a:cubicBezTo>
                  <a:pt x="236" y="229"/>
                  <a:pt x="233" y="227"/>
                  <a:pt x="231" y="227"/>
                </a:cubicBezTo>
                <a:cubicBezTo>
                  <a:pt x="222" y="227"/>
                  <a:pt x="222" y="227"/>
                  <a:pt x="222" y="227"/>
                </a:cubicBezTo>
                <a:cubicBezTo>
                  <a:pt x="221" y="227"/>
                  <a:pt x="220" y="226"/>
                  <a:pt x="220" y="225"/>
                </a:cubicBezTo>
                <a:cubicBezTo>
                  <a:pt x="220" y="224"/>
                  <a:pt x="221" y="224"/>
                  <a:pt x="222" y="224"/>
                </a:cubicBezTo>
                <a:cubicBezTo>
                  <a:pt x="240" y="224"/>
                  <a:pt x="240" y="224"/>
                  <a:pt x="240" y="224"/>
                </a:cubicBezTo>
                <a:cubicBezTo>
                  <a:pt x="243" y="224"/>
                  <a:pt x="245" y="221"/>
                  <a:pt x="245" y="218"/>
                </a:cubicBezTo>
                <a:cubicBezTo>
                  <a:pt x="245" y="216"/>
                  <a:pt x="243" y="213"/>
                  <a:pt x="240" y="213"/>
                </a:cubicBezTo>
                <a:cubicBezTo>
                  <a:pt x="217" y="213"/>
                  <a:pt x="217" y="213"/>
                  <a:pt x="217" y="213"/>
                </a:cubicBezTo>
                <a:cubicBezTo>
                  <a:pt x="216" y="213"/>
                  <a:pt x="215" y="213"/>
                  <a:pt x="215" y="212"/>
                </a:cubicBezTo>
                <a:cubicBezTo>
                  <a:pt x="215" y="211"/>
                  <a:pt x="216" y="210"/>
                  <a:pt x="217" y="210"/>
                </a:cubicBezTo>
                <a:cubicBezTo>
                  <a:pt x="248" y="210"/>
                  <a:pt x="248" y="210"/>
                  <a:pt x="248" y="210"/>
                </a:cubicBezTo>
                <a:cubicBezTo>
                  <a:pt x="251" y="210"/>
                  <a:pt x="253" y="208"/>
                  <a:pt x="253" y="205"/>
                </a:cubicBezTo>
                <a:cubicBezTo>
                  <a:pt x="253" y="202"/>
                  <a:pt x="251" y="200"/>
                  <a:pt x="248" y="200"/>
                </a:cubicBezTo>
                <a:cubicBezTo>
                  <a:pt x="216" y="200"/>
                  <a:pt x="216" y="200"/>
                  <a:pt x="216" y="200"/>
                </a:cubicBezTo>
                <a:cubicBezTo>
                  <a:pt x="215" y="200"/>
                  <a:pt x="214" y="199"/>
                  <a:pt x="214" y="198"/>
                </a:cubicBezTo>
                <a:cubicBezTo>
                  <a:pt x="214" y="197"/>
                  <a:pt x="215" y="196"/>
                  <a:pt x="216" y="196"/>
                </a:cubicBezTo>
                <a:cubicBezTo>
                  <a:pt x="247" y="196"/>
                  <a:pt x="247" y="196"/>
                  <a:pt x="247" y="196"/>
                </a:cubicBezTo>
                <a:cubicBezTo>
                  <a:pt x="250" y="196"/>
                  <a:pt x="252" y="194"/>
                  <a:pt x="252" y="191"/>
                </a:cubicBezTo>
                <a:cubicBezTo>
                  <a:pt x="252" y="189"/>
                  <a:pt x="250" y="186"/>
                  <a:pt x="247" y="186"/>
                </a:cubicBezTo>
                <a:cubicBezTo>
                  <a:pt x="213" y="186"/>
                  <a:pt x="213" y="186"/>
                  <a:pt x="213" y="186"/>
                </a:cubicBezTo>
                <a:cubicBezTo>
                  <a:pt x="212" y="186"/>
                  <a:pt x="212" y="186"/>
                  <a:pt x="212" y="185"/>
                </a:cubicBezTo>
                <a:cubicBezTo>
                  <a:pt x="212" y="184"/>
                  <a:pt x="212" y="183"/>
                  <a:pt x="213" y="183"/>
                </a:cubicBezTo>
                <a:cubicBezTo>
                  <a:pt x="260" y="183"/>
                  <a:pt x="260" y="183"/>
                  <a:pt x="260" y="183"/>
                </a:cubicBezTo>
                <a:cubicBezTo>
                  <a:pt x="263" y="183"/>
                  <a:pt x="265" y="181"/>
                  <a:pt x="265" y="178"/>
                </a:cubicBezTo>
                <a:cubicBezTo>
                  <a:pt x="265" y="175"/>
                  <a:pt x="263" y="173"/>
                  <a:pt x="260" y="173"/>
                </a:cubicBezTo>
                <a:cubicBezTo>
                  <a:pt x="187" y="173"/>
                  <a:pt x="187" y="173"/>
                  <a:pt x="187" y="173"/>
                </a:cubicBezTo>
                <a:cubicBezTo>
                  <a:pt x="186" y="173"/>
                  <a:pt x="185" y="172"/>
                  <a:pt x="185" y="171"/>
                </a:cubicBezTo>
                <a:cubicBezTo>
                  <a:pt x="185" y="170"/>
                  <a:pt x="186" y="169"/>
                  <a:pt x="187" y="169"/>
                </a:cubicBezTo>
                <a:cubicBezTo>
                  <a:pt x="247" y="169"/>
                  <a:pt x="247" y="169"/>
                  <a:pt x="247" y="169"/>
                </a:cubicBezTo>
                <a:cubicBezTo>
                  <a:pt x="249" y="169"/>
                  <a:pt x="252" y="167"/>
                  <a:pt x="252" y="164"/>
                </a:cubicBezTo>
                <a:cubicBezTo>
                  <a:pt x="252" y="161"/>
                  <a:pt x="249" y="159"/>
                  <a:pt x="247" y="159"/>
                </a:cubicBezTo>
                <a:cubicBezTo>
                  <a:pt x="180" y="159"/>
                  <a:pt x="180" y="159"/>
                  <a:pt x="180" y="159"/>
                </a:cubicBezTo>
                <a:cubicBezTo>
                  <a:pt x="179" y="159"/>
                  <a:pt x="178" y="158"/>
                  <a:pt x="178" y="157"/>
                </a:cubicBezTo>
                <a:cubicBezTo>
                  <a:pt x="178" y="156"/>
                  <a:pt x="179" y="156"/>
                  <a:pt x="180" y="156"/>
                </a:cubicBezTo>
                <a:cubicBezTo>
                  <a:pt x="238" y="156"/>
                  <a:pt x="238" y="156"/>
                  <a:pt x="238" y="156"/>
                </a:cubicBezTo>
                <a:cubicBezTo>
                  <a:pt x="241" y="156"/>
                  <a:pt x="243" y="153"/>
                  <a:pt x="243" y="151"/>
                </a:cubicBezTo>
                <a:cubicBezTo>
                  <a:pt x="243" y="148"/>
                  <a:pt x="241" y="146"/>
                  <a:pt x="238" y="146"/>
                </a:cubicBezTo>
                <a:cubicBezTo>
                  <a:pt x="190" y="146"/>
                  <a:pt x="190" y="146"/>
                  <a:pt x="190" y="146"/>
                </a:cubicBezTo>
                <a:cubicBezTo>
                  <a:pt x="189" y="146"/>
                  <a:pt x="188" y="145"/>
                  <a:pt x="188" y="144"/>
                </a:cubicBezTo>
                <a:cubicBezTo>
                  <a:pt x="188" y="143"/>
                  <a:pt x="189" y="142"/>
                  <a:pt x="190" y="142"/>
                </a:cubicBezTo>
                <a:cubicBezTo>
                  <a:pt x="203" y="142"/>
                  <a:pt x="203" y="142"/>
                  <a:pt x="203" y="142"/>
                </a:cubicBezTo>
                <a:cubicBezTo>
                  <a:pt x="206" y="142"/>
                  <a:pt x="208" y="140"/>
                  <a:pt x="208" y="137"/>
                </a:cubicBezTo>
                <a:cubicBezTo>
                  <a:pt x="208" y="134"/>
                  <a:pt x="206" y="132"/>
                  <a:pt x="203" y="132"/>
                </a:cubicBezTo>
                <a:cubicBezTo>
                  <a:pt x="190" y="132"/>
                  <a:pt x="190" y="132"/>
                  <a:pt x="190" y="132"/>
                </a:cubicBezTo>
                <a:cubicBezTo>
                  <a:pt x="189" y="132"/>
                  <a:pt x="188" y="131"/>
                  <a:pt x="188" y="130"/>
                </a:cubicBezTo>
                <a:cubicBezTo>
                  <a:pt x="188" y="129"/>
                  <a:pt x="189" y="128"/>
                  <a:pt x="190" y="128"/>
                </a:cubicBezTo>
                <a:cubicBezTo>
                  <a:pt x="229" y="128"/>
                  <a:pt x="229" y="128"/>
                  <a:pt x="229" y="128"/>
                </a:cubicBezTo>
                <a:cubicBezTo>
                  <a:pt x="232" y="128"/>
                  <a:pt x="234" y="126"/>
                  <a:pt x="234" y="123"/>
                </a:cubicBezTo>
                <a:cubicBezTo>
                  <a:pt x="234" y="121"/>
                  <a:pt x="232" y="118"/>
                  <a:pt x="229" y="118"/>
                </a:cubicBezTo>
                <a:cubicBezTo>
                  <a:pt x="200" y="118"/>
                  <a:pt x="200" y="118"/>
                  <a:pt x="200" y="118"/>
                </a:cubicBezTo>
                <a:cubicBezTo>
                  <a:pt x="199" y="118"/>
                  <a:pt x="198" y="118"/>
                  <a:pt x="198" y="117"/>
                </a:cubicBezTo>
                <a:cubicBezTo>
                  <a:pt x="198" y="116"/>
                  <a:pt x="199" y="115"/>
                  <a:pt x="200" y="115"/>
                </a:cubicBezTo>
                <a:cubicBezTo>
                  <a:pt x="228" y="115"/>
                  <a:pt x="228" y="115"/>
                  <a:pt x="228" y="115"/>
                </a:cubicBezTo>
                <a:cubicBezTo>
                  <a:pt x="231" y="115"/>
                  <a:pt x="234" y="113"/>
                  <a:pt x="234" y="110"/>
                </a:cubicBezTo>
                <a:cubicBezTo>
                  <a:pt x="234" y="107"/>
                  <a:pt x="231" y="105"/>
                  <a:pt x="228" y="105"/>
                </a:cubicBezTo>
                <a:cubicBezTo>
                  <a:pt x="181" y="105"/>
                  <a:pt x="181" y="105"/>
                  <a:pt x="181" y="105"/>
                </a:cubicBezTo>
                <a:cubicBezTo>
                  <a:pt x="180" y="105"/>
                  <a:pt x="180" y="104"/>
                  <a:pt x="180" y="103"/>
                </a:cubicBezTo>
                <a:cubicBezTo>
                  <a:pt x="180" y="102"/>
                  <a:pt x="180" y="101"/>
                  <a:pt x="181" y="101"/>
                </a:cubicBezTo>
                <a:cubicBezTo>
                  <a:pt x="190" y="101"/>
                  <a:pt x="190" y="101"/>
                  <a:pt x="190" y="101"/>
                </a:cubicBezTo>
                <a:cubicBezTo>
                  <a:pt x="192" y="101"/>
                  <a:pt x="195" y="99"/>
                  <a:pt x="195" y="96"/>
                </a:cubicBezTo>
                <a:cubicBezTo>
                  <a:pt x="195" y="93"/>
                  <a:pt x="192" y="91"/>
                  <a:pt x="190" y="91"/>
                </a:cubicBezTo>
                <a:cubicBezTo>
                  <a:pt x="181" y="91"/>
                  <a:pt x="181" y="91"/>
                  <a:pt x="181" y="91"/>
                </a:cubicBezTo>
                <a:cubicBezTo>
                  <a:pt x="180" y="91"/>
                  <a:pt x="179" y="90"/>
                  <a:pt x="179" y="89"/>
                </a:cubicBezTo>
                <a:cubicBezTo>
                  <a:pt x="179" y="89"/>
                  <a:pt x="180" y="88"/>
                  <a:pt x="181" y="88"/>
                </a:cubicBezTo>
                <a:cubicBezTo>
                  <a:pt x="209" y="88"/>
                  <a:pt x="209" y="88"/>
                  <a:pt x="209" y="88"/>
                </a:cubicBezTo>
                <a:cubicBezTo>
                  <a:pt x="209" y="88"/>
                  <a:pt x="209" y="88"/>
                  <a:pt x="209" y="88"/>
                </a:cubicBezTo>
                <a:cubicBezTo>
                  <a:pt x="375" y="88"/>
                  <a:pt x="375" y="88"/>
                  <a:pt x="375" y="88"/>
                </a:cubicBezTo>
                <a:cubicBezTo>
                  <a:pt x="376" y="88"/>
                  <a:pt x="377" y="89"/>
                  <a:pt x="377" y="89"/>
                </a:cubicBezTo>
                <a:cubicBezTo>
                  <a:pt x="377" y="90"/>
                  <a:pt x="376" y="91"/>
                  <a:pt x="375" y="91"/>
                </a:cubicBezTo>
                <a:cubicBezTo>
                  <a:pt x="202" y="91"/>
                  <a:pt x="202" y="91"/>
                  <a:pt x="202" y="91"/>
                </a:cubicBezTo>
                <a:cubicBezTo>
                  <a:pt x="199" y="91"/>
                  <a:pt x="197" y="93"/>
                  <a:pt x="197" y="96"/>
                </a:cubicBezTo>
                <a:cubicBezTo>
                  <a:pt x="197" y="99"/>
                  <a:pt x="199" y="101"/>
                  <a:pt x="202" y="101"/>
                </a:cubicBezTo>
                <a:cubicBezTo>
                  <a:pt x="375" y="101"/>
                  <a:pt x="375" y="101"/>
                  <a:pt x="375" y="101"/>
                </a:cubicBezTo>
                <a:cubicBezTo>
                  <a:pt x="376" y="101"/>
                  <a:pt x="377" y="102"/>
                  <a:pt x="377" y="103"/>
                </a:cubicBezTo>
                <a:cubicBezTo>
                  <a:pt x="377" y="104"/>
                  <a:pt x="376" y="105"/>
                  <a:pt x="375" y="105"/>
                </a:cubicBezTo>
                <a:cubicBezTo>
                  <a:pt x="245" y="105"/>
                  <a:pt x="245" y="105"/>
                  <a:pt x="245" y="105"/>
                </a:cubicBezTo>
                <a:cubicBezTo>
                  <a:pt x="242" y="105"/>
                  <a:pt x="240" y="107"/>
                  <a:pt x="240" y="110"/>
                </a:cubicBezTo>
                <a:cubicBezTo>
                  <a:pt x="240" y="113"/>
                  <a:pt x="242" y="115"/>
                  <a:pt x="245" y="115"/>
                </a:cubicBezTo>
                <a:cubicBezTo>
                  <a:pt x="366" y="115"/>
                  <a:pt x="366" y="115"/>
                  <a:pt x="366" y="115"/>
                </a:cubicBezTo>
                <a:cubicBezTo>
                  <a:pt x="367" y="115"/>
                  <a:pt x="368" y="116"/>
                  <a:pt x="368" y="117"/>
                </a:cubicBezTo>
                <a:cubicBezTo>
                  <a:pt x="368" y="118"/>
                  <a:pt x="367" y="118"/>
                  <a:pt x="366" y="118"/>
                </a:cubicBezTo>
                <a:cubicBezTo>
                  <a:pt x="245" y="118"/>
                  <a:pt x="245" y="118"/>
                  <a:pt x="245" y="118"/>
                </a:cubicBezTo>
                <a:cubicBezTo>
                  <a:pt x="242" y="118"/>
                  <a:pt x="240" y="121"/>
                  <a:pt x="240" y="124"/>
                </a:cubicBezTo>
                <a:cubicBezTo>
                  <a:pt x="240" y="126"/>
                  <a:pt x="242" y="128"/>
                  <a:pt x="245" y="128"/>
                </a:cubicBezTo>
                <a:cubicBezTo>
                  <a:pt x="360" y="128"/>
                  <a:pt x="360" y="128"/>
                  <a:pt x="360" y="128"/>
                </a:cubicBezTo>
                <a:cubicBezTo>
                  <a:pt x="361" y="128"/>
                  <a:pt x="362" y="129"/>
                  <a:pt x="362" y="130"/>
                </a:cubicBezTo>
                <a:cubicBezTo>
                  <a:pt x="362" y="131"/>
                  <a:pt x="361" y="132"/>
                  <a:pt x="360" y="132"/>
                </a:cubicBezTo>
                <a:cubicBezTo>
                  <a:pt x="240" y="132"/>
                  <a:pt x="240" y="132"/>
                  <a:pt x="240" y="132"/>
                </a:cubicBezTo>
                <a:cubicBezTo>
                  <a:pt x="237" y="132"/>
                  <a:pt x="235" y="134"/>
                  <a:pt x="235" y="137"/>
                </a:cubicBezTo>
                <a:cubicBezTo>
                  <a:pt x="235" y="140"/>
                  <a:pt x="237" y="142"/>
                  <a:pt x="240" y="142"/>
                </a:cubicBezTo>
                <a:cubicBezTo>
                  <a:pt x="360" y="142"/>
                  <a:pt x="360" y="142"/>
                  <a:pt x="360" y="142"/>
                </a:cubicBezTo>
                <a:cubicBezTo>
                  <a:pt x="360" y="142"/>
                  <a:pt x="361" y="143"/>
                  <a:pt x="361" y="144"/>
                </a:cubicBezTo>
                <a:cubicBezTo>
                  <a:pt x="361" y="145"/>
                  <a:pt x="360" y="146"/>
                  <a:pt x="360" y="146"/>
                </a:cubicBezTo>
                <a:cubicBezTo>
                  <a:pt x="252" y="146"/>
                  <a:pt x="252" y="146"/>
                  <a:pt x="252" y="146"/>
                </a:cubicBezTo>
                <a:cubicBezTo>
                  <a:pt x="249" y="146"/>
                  <a:pt x="247" y="148"/>
                  <a:pt x="247" y="151"/>
                </a:cubicBezTo>
                <a:cubicBezTo>
                  <a:pt x="247" y="153"/>
                  <a:pt x="249" y="156"/>
                  <a:pt x="252" y="156"/>
                </a:cubicBezTo>
                <a:cubicBezTo>
                  <a:pt x="338" y="156"/>
                  <a:pt x="338" y="156"/>
                  <a:pt x="338" y="156"/>
                </a:cubicBezTo>
                <a:cubicBezTo>
                  <a:pt x="339" y="156"/>
                  <a:pt x="340" y="156"/>
                  <a:pt x="340" y="157"/>
                </a:cubicBezTo>
                <a:cubicBezTo>
                  <a:pt x="340" y="158"/>
                  <a:pt x="339" y="159"/>
                  <a:pt x="338" y="159"/>
                </a:cubicBezTo>
                <a:cubicBezTo>
                  <a:pt x="303" y="159"/>
                  <a:pt x="303" y="159"/>
                  <a:pt x="303" y="159"/>
                </a:cubicBezTo>
                <a:cubicBezTo>
                  <a:pt x="301" y="159"/>
                  <a:pt x="298" y="161"/>
                  <a:pt x="298" y="164"/>
                </a:cubicBezTo>
                <a:cubicBezTo>
                  <a:pt x="298" y="167"/>
                  <a:pt x="301" y="169"/>
                  <a:pt x="303" y="169"/>
                </a:cubicBezTo>
                <a:cubicBezTo>
                  <a:pt x="343" y="169"/>
                  <a:pt x="343" y="169"/>
                  <a:pt x="343" y="169"/>
                </a:cubicBezTo>
                <a:cubicBezTo>
                  <a:pt x="344" y="169"/>
                  <a:pt x="344" y="170"/>
                  <a:pt x="344" y="171"/>
                </a:cubicBezTo>
                <a:cubicBezTo>
                  <a:pt x="344" y="172"/>
                  <a:pt x="344" y="173"/>
                  <a:pt x="343" y="173"/>
                </a:cubicBezTo>
                <a:cubicBezTo>
                  <a:pt x="311" y="173"/>
                  <a:pt x="311" y="173"/>
                  <a:pt x="311" y="173"/>
                </a:cubicBezTo>
                <a:cubicBezTo>
                  <a:pt x="308" y="173"/>
                  <a:pt x="306" y="175"/>
                  <a:pt x="306" y="178"/>
                </a:cubicBezTo>
                <a:cubicBezTo>
                  <a:pt x="306" y="181"/>
                  <a:pt x="308" y="183"/>
                  <a:pt x="311" y="183"/>
                </a:cubicBezTo>
                <a:cubicBezTo>
                  <a:pt x="365" y="183"/>
                  <a:pt x="365" y="183"/>
                  <a:pt x="365" y="183"/>
                </a:cubicBezTo>
                <a:cubicBezTo>
                  <a:pt x="366" y="183"/>
                  <a:pt x="367" y="184"/>
                  <a:pt x="367" y="185"/>
                </a:cubicBezTo>
                <a:cubicBezTo>
                  <a:pt x="367" y="186"/>
                  <a:pt x="366" y="186"/>
                  <a:pt x="365" y="186"/>
                </a:cubicBezTo>
                <a:cubicBezTo>
                  <a:pt x="343" y="186"/>
                  <a:pt x="343" y="186"/>
                  <a:pt x="343" y="186"/>
                </a:cubicBezTo>
                <a:cubicBezTo>
                  <a:pt x="340" y="186"/>
                  <a:pt x="338" y="189"/>
                  <a:pt x="338" y="191"/>
                </a:cubicBezTo>
                <a:cubicBezTo>
                  <a:pt x="338" y="194"/>
                  <a:pt x="340" y="196"/>
                  <a:pt x="343" y="196"/>
                </a:cubicBezTo>
                <a:cubicBezTo>
                  <a:pt x="382" y="196"/>
                  <a:pt x="382" y="196"/>
                  <a:pt x="382" y="196"/>
                </a:cubicBezTo>
                <a:cubicBezTo>
                  <a:pt x="385" y="196"/>
                  <a:pt x="388" y="194"/>
                  <a:pt x="388" y="191"/>
                </a:cubicBezTo>
                <a:cubicBezTo>
                  <a:pt x="388" y="189"/>
                  <a:pt x="385" y="186"/>
                  <a:pt x="382" y="186"/>
                </a:cubicBezTo>
                <a:cubicBezTo>
                  <a:pt x="379" y="186"/>
                  <a:pt x="379" y="186"/>
                  <a:pt x="379" y="186"/>
                </a:cubicBezTo>
                <a:cubicBezTo>
                  <a:pt x="378" y="186"/>
                  <a:pt x="377" y="186"/>
                  <a:pt x="377" y="185"/>
                </a:cubicBezTo>
                <a:cubicBezTo>
                  <a:pt x="377" y="184"/>
                  <a:pt x="378" y="183"/>
                  <a:pt x="379" y="183"/>
                </a:cubicBezTo>
                <a:cubicBezTo>
                  <a:pt x="396" y="183"/>
                  <a:pt x="396" y="183"/>
                  <a:pt x="396" y="183"/>
                </a:cubicBezTo>
                <a:cubicBezTo>
                  <a:pt x="397" y="183"/>
                  <a:pt x="398" y="184"/>
                  <a:pt x="398" y="185"/>
                </a:cubicBezTo>
                <a:cubicBezTo>
                  <a:pt x="398" y="186"/>
                  <a:pt x="397" y="186"/>
                  <a:pt x="396" y="186"/>
                </a:cubicBezTo>
                <a:cubicBezTo>
                  <a:pt x="394" y="186"/>
                  <a:pt x="394" y="186"/>
                  <a:pt x="394" y="186"/>
                </a:cubicBezTo>
                <a:cubicBezTo>
                  <a:pt x="392" y="186"/>
                  <a:pt x="389" y="189"/>
                  <a:pt x="389" y="191"/>
                </a:cubicBezTo>
                <a:cubicBezTo>
                  <a:pt x="389" y="194"/>
                  <a:pt x="392" y="196"/>
                  <a:pt x="394" y="196"/>
                </a:cubicBezTo>
                <a:cubicBezTo>
                  <a:pt x="396" y="196"/>
                  <a:pt x="396" y="196"/>
                  <a:pt x="396" y="196"/>
                </a:cubicBezTo>
                <a:cubicBezTo>
                  <a:pt x="399" y="196"/>
                  <a:pt x="401" y="199"/>
                  <a:pt x="401" y="201"/>
                </a:cubicBezTo>
                <a:cubicBezTo>
                  <a:pt x="401" y="204"/>
                  <a:pt x="399" y="207"/>
                  <a:pt x="396" y="207"/>
                </a:cubicBezTo>
                <a:cubicBezTo>
                  <a:pt x="365" y="207"/>
                  <a:pt x="365" y="207"/>
                  <a:pt x="365" y="207"/>
                </a:cubicBezTo>
                <a:cubicBezTo>
                  <a:pt x="362" y="207"/>
                  <a:pt x="360" y="209"/>
                  <a:pt x="360" y="212"/>
                </a:cubicBezTo>
                <a:cubicBezTo>
                  <a:pt x="360" y="215"/>
                  <a:pt x="362" y="217"/>
                  <a:pt x="365" y="217"/>
                </a:cubicBezTo>
                <a:cubicBezTo>
                  <a:pt x="400" y="217"/>
                  <a:pt x="400" y="217"/>
                  <a:pt x="400" y="217"/>
                </a:cubicBezTo>
                <a:cubicBezTo>
                  <a:pt x="401" y="217"/>
                  <a:pt x="401" y="217"/>
                  <a:pt x="401" y="218"/>
                </a:cubicBezTo>
                <a:cubicBezTo>
                  <a:pt x="401" y="220"/>
                  <a:pt x="401" y="220"/>
                  <a:pt x="400" y="220"/>
                </a:cubicBezTo>
                <a:cubicBezTo>
                  <a:pt x="354" y="220"/>
                  <a:pt x="354" y="220"/>
                  <a:pt x="354" y="220"/>
                </a:cubicBezTo>
                <a:cubicBezTo>
                  <a:pt x="352" y="220"/>
                  <a:pt x="349" y="222"/>
                  <a:pt x="349" y="225"/>
                </a:cubicBezTo>
                <a:cubicBezTo>
                  <a:pt x="349" y="228"/>
                  <a:pt x="352" y="230"/>
                  <a:pt x="354" y="230"/>
                </a:cubicBezTo>
                <a:cubicBezTo>
                  <a:pt x="403" y="230"/>
                  <a:pt x="403" y="230"/>
                  <a:pt x="403" y="230"/>
                </a:cubicBezTo>
                <a:cubicBezTo>
                  <a:pt x="404" y="230"/>
                  <a:pt x="405" y="231"/>
                  <a:pt x="405" y="232"/>
                </a:cubicBezTo>
                <a:cubicBezTo>
                  <a:pt x="405" y="233"/>
                  <a:pt x="404" y="234"/>
                  <a:pt x="403" y="234"/>
                </a:cubicBezTo>
                <a:cubicBezTo>
                  <a:pt x="355" y="234"/>
                  <a:pt x="355" y="234"/>
                  <a:pt x="355" y="234"/>
                </a:cubicBezTo>
                <a:cubicBezTo>
                  <a:pt x="352" y="234"/>
                  <a:pt x="350" y="236"/>
                  <a:pt x="350" y="239"/>
                </a:cubicBezTo>
                <a:cubicBezTo>
                  <a:pt x="350" y="242"/>
                  <a:pt x="352" y="244"/>
                  <a:pt x="355" y="244"/>
                </a:cubicBezTo>
                <a:cubicBezTo>
                  <a:pt x="399" y="244"/>
                  <a:pt x="399" y="244"/>
                  <a:pt x="399" y="244"/>
                </a:cubicBezTo>
                <a:cubicBezTo>
                  <a:pt x="400" y="244"/>
                  <a:pt x="401" y="245"/>
                  <a:pt x="401" y="246"/>
                </a:cubicBezTo>
                <a:cubicBezTo>
                  <a:pt x="401" y="247"/>
                  <a:pt x="400" y="247"/>
                  <a:pt x="399" y="247"/>
                </a:cubicBezTo>
                <a:cubicBezTo>
                  <a:pt x="385" y="247"/>
                  <a:pt x="385" y="247"/>
                  <a:pt x="385" y="247"/>
                </a:cubicBezTo>
                <a:cubicBezTo>
                  <a:pt x="382" y="247"/>
                  <a:pt x="380" y="250"/>
                  <a:pt x="380" y="252"/>
                </a:cubicBezTo>
                <a:cubicBezTo>
                  <a:pt x="380" y="255"/>
                  <a:pt x="382" y="258"/>
                  <a:pt x="385" y="258"/>
                </a:cubicBezTo>
                <a:cubicBezTo>
                  <a:pt x="391" y="258"/>
                  <a:pt x="391" y="258"/>
                  <a:pt x="391" y="258"/>
                </a:cubicBezTo>
                <a:cubicBezTo>
                  <a:pt x="392" y="258"/>
                  <a:pt x="392" y="258"/>
                  <a:pt x="392" y="259"/>
                </a:cubicBezTo>
                <a:cubicBezTo>
                  <a:pt x="392" y="260"/>
                  <a:pt x="392" y="261"/>
                  <a:pt x="391" y="261"/>
                </a:cubicBezTo>
                <a:cubicBezTo>
                  <a:pt x="389" y="261"/>
                  <a:pt x="389" y="261"/>
                  <a:pt x="389" y="261"/>
                </a:cubicBezTo>
                <a:cubicBezTo>
                  <a:pt x="384" y="261"/>
                  <a:pt x="380" y="265"/>
                  <a:pt x="380" y="269"/>
                </a:cubicBezTo>
                <a:cubicBezTo>
                  <a:pt x="380" y="274"/>
                  <a:pt x="384" y="278"/>
                  <a:pt x="389" y="278"/>
                </a:cubicBezTo>
                <a:cubicBezTo>
                  <a:pt x="421" y="278"/>
                  <a:pt x="421" y="278"/>
                  <a:pt x="421" y="278"/>
                </a:cubicBezTo>
                <a:cubicBezTo>
                  <a:pt x="424" y="278"/>
                  <a:pt x="427" y="276"/>
                  <a:pt x="427" y="273"/>
                </a:cubicBezTo>
                <a:cubicBezTo>
                  <a:pt x="427" y="270"/>
                  <a:pt x="424" y="268"/>
                  <a:pt x="421" y="268"/>
                </a:cubicBezTo>
                <a:cubicBezTo>
                  <a:pt x="416" y="268"/>
                  <a:pt x="416" y="268"/>
                  <a:pt x="416" y="268"/>
                </a:cubicBezTo>
                <a:cubicBezTo>
                  <a:pt x="415" y="268"/>
                  <a:pt x="414" y="267"/>
                  <a:pt x="414" y="266"/>
                </a:cubicBezTo>
                <a:cubicBezTo>
                  <a:pt x="414" y="265"/>
                  <a:pt x="415" y="264"/>
                  <a:pt x="416" y="264"/>
                </a:cubicBezTo>
                <a:cubicBezTo>
                  <a:pt x="430" y="264"/>
                  <a:pt x="430" y="264"/>
                  <a:pt x="430" y="264"/>
                </a:cubicBezTo>
                <a:cubicBezTo>
                  <a:pt x="432" y="264"/>
                  <a:pt x="435" y="262"/>
                  <a:pt x="435" y="259"/>
                </a:cubicBezTo>
                <a:cubicBezTo>
                  <a:pt x="435" y="256"/>
                  <a:pt x="432" y="254"/>
                  <a:pt x="430" y="254"/>
                </a:cubicBezTo>
                <a:cubicBezTo>
                  <a:pt x="423" y="254"/>
                  <a:pt x="423" y="254"/>
                  <a:pt x="423" y="254"/>
                </a:cubicBezTo>
                <a:cubicBezTo>
                  <a:pt x="422" y="254"/>
                  <a:pt x="422" y="253"/>
                  <a:pt x="422" y="252"/>
                </a:cubicBezTo>
                <a:cubicBezTo>
                  <a:pt x="422" y="251"/>
                  <a:pt x="422" y="251"/>
                  <a:pt x="423" y="251"/>
                </a:cubicBezTo>
                <a:cubicBezTo>
                  <a:pt x="434" y="251"/>
                  <a:pt x="434" y="251"/>
                  <a:pt x="434" y="251"/>
                </a:cubicBezTo>
                <a:cubicBezTo>
                  <a:pt x="437" y="251"/>
                  <a:pt x="439" y="248"/>
                  <a:pt x="439" y="246"/>
                </a:cubicBezTo>
                <a:cubicBezTo>
                  <a:pt x="439" y="243"/>
                  <a:pt x="437" y="241"/>
                  <a:pt x="434" y="241"/>
                </a:cubicBezTo>
                <a:cubicBezTo>
                  <a:pt x="422" y="240"/>
                  <a:pt x="422" y="240"/>
                  <a:pt x="422" y="240"/>
                </a:cubicBezTo>
                <a:cubicBezTo>
                  <a:pt x="421" y="240"/>
                  <a:pt x="420" y="240"/>
                  <a:pt x="420" y="239"/>
                </a:cubicBezTo>
                <a:cubicBezTo>
                  <a:pt x="420" y="238"/>
                  <a:pt x="421" y="237"/>
                  <a:pt x="422" y="237"/>
                </a:cubicBezTo>
                <a:cubicBezTo>
                  <a:pt x="442" y="237"/>
                  <a:pt x="442" y="237"/>
                  <a:pt x="442" y="237"/>
                </a:cubicBezTo>
                <a:cubicBezTo>
                  <a:pt x="458" y="237"/>
                  <a:pt x="472" y="224"/>
                  <a:pt x="473" y="209"/>
                </a:cubicBezTo>
                <a:cubicBezTo>
                  <a:pt x="475" y="208"/>
                  <a:pt x="476" y="206"/>
                  <a:pt x="476" y="205"/>
                </a:cubicBezTo>
                <a:cubicBezTo>
                  <a:pt x="476" y="202"/>
                  <a:pt x="474" y="200"/>
                  <a:pt x="471" y="2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a:t>Fifth level</a:t>
            </a:r>
          </a:p>
        </p:txBody>
      </p:sp>
    </p:spTree>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Tree>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141" name="Picture 140"/>
          <p:cNvPicPr>
            <a:picLocks noChangeAspect="1"/>
          </p:cNvPicPr>
          <p:nvPr userDrawn="1"/>
        </p:nvPicPr>
        <p:blipFill>
          <a:blip r:embed="rId2"/>
          <a:stretch>
            <a:fillRect/>
          </a:stretch>
        </p:blipFill>
        <p:spPr bwMode="black">
          <a:xfrm>
            <a:off x="448212" y="471692"/>
            <a:ext cx="1454257" cy="304828"/>
          </a:xfrm>
          <a:prstGeom prst="rect">
            <a:avLst/>
          </a:prstGeom>
        </p:spPr>
      </p:pic>
      <p:sp>
        <p:nvSpPr>
          <p:cNvPr id="142" name="Freeform 19"/>
          <p:cNvSpPr>
            <a:spLocks noChangeAspect="1" noEditPoints="1"/>
          </p:cNvSpPr>
          <p:nvPr userDrawn="1"/>
        </p:nvSpPr>
        <p:spPr bwMode="black">
          <a:xfrm>
            <a:off x="6595141" y="3398363"/>
            <a:ext cx="5139164" cy="2985547"/>
          </a:xfrm>
          <a:custGeom>
            <a:avLst/>
            <a:gdLst>
              <a:gd name="T0" fmla="*/ 230 w 476"/>
              <a:gd name="T1" fmla="*/ 110 h 278"/>
              <a:gd name="T2" fmla="*/ 204 w 476"/>
              <a:gd name="T3" fmla="*/ 137 h 278"/>
              <a:gd name="T4" fmla="*/ 248 w 476"/>
              <a:gd name="T5" fmla="*/ 164 h 278"/>
              <a:gd name="T6" fmla="*/ 249 w 476"/>
              <a:gd name="T7" fmla="*/ 191 h 278"/>
              <a:gd name="T8" fmla="*/ 241 w 476"/>
              <a:gd name="T9" fmla="*/ 218 h 278"/>
              <a:gd name="T10" fmla="*/ 245 w 476"/>
              <a:gd name="T11" fmla="*/ 256 h 278"/>
              <a:gd name="T12" fmla="*/ 122 w 476"/>
              <a:gd name="T13" fmla="*/ 239 h 278"/>
              <a:gd name="T14" fmla="*/ 145 w 476"/>
              <a:gd name="T15" fmla="*/ 212 h 278"/>
              <a:gd name="T16" fmla="*/ 130 w 476"/>
              <a:gd name="T17" fmla="*/ 185 h 278"/>
              <a:gd name="T18" fmla="*/ 70 w 476"/>
              <a:gd name="T19" fmla="*/ 157 h 278"/>
              <a:gd name="T20" fmla="*/ 95 w 476"/>
              <a:gd name="T21" fmla="*/ 130 h 278"/>
              <a:gd name="T22" fmla="*/ 128 w 476"/>
              <a:gd name="T23" fmla="*/ 103 h 278"/>
              <a:gd name="T24" fmla="*/ 140 w 476"/>
              <a:gd name="T25" fmla="*/ 76 h 278"/>
              <a:gd name="T26" fmla="*/ 135 w 476"/>
              <a:gd name="T27" fmla="*/ 49 h 278"/>
              <a:gd name="T28" fmla="*/ 145 w 476"/>
              <a:gd name="T29" fmla="*/ 22 h 278"/>
              <a:gd name="T30" fmla="*/ 248 w 476"/>
              <a:gd name="T31" fmla="*/ 42 h 278"/>
              <a:gd name="T32" fmla="*/ 217 w 476"/>
              <a:gd name="T33" fmla="*/ 69 h 278"/>
              <a:gd name="T34" fmla="*/ 422 w 476"/>
              <a:gd name="T35" fmla="*/ 234 h 278"/>
              <a:gd name="T36" fmla="*/ 416 w 476"/>
              <a:gd name="T37" fmla="*/ 261 h 278"/>
              <a:gd name="T38" fmla="*/ 385 w 476"/>
              <a:gd name="T39" fmla="*/ 254 h 278"/>
              <a:gd name="T40" fmla="*/ 354 w 476"/>
              <a:gd name="T41" fmla="*/ 227 h 278"/>
              <a:gd name="T42" fmla="*/ 394 w 476"/>
              <a:gd name="T43" fmla="*/ 193 h 278"/>
              <a:gd name="T44" fmla="*/ 343 w 476"/>
              <a:gd name="T45" fmla="*/ 193 h 278"/>
              <a:gd name="T46" fmla="*/ 303 w 476"/>
              <a:gd name="T47" fmla="*/ 166 h 278"/>
              <a:gd name="T48" fmla="*/ 240 w 476"/>
              <a:gd name="T49" fmla="*/ 139 h 278"/>
              <a:gd name="T50" fmla="*/ 245 w 476"/>
              <a:gd name="T51" fmla="*/ 112 h 278"/>
              <a:gd name="T52" fmla="*/ 213 w 476"/>
              <a:gd name="T53" fmla="*/ 85 h 278"/>
              <a:gd name="T54" fmla="*/ 402 w 476"/>
              <a:gd name="T55" fmla="*/ 62 h 278"/>
              <a:gd name="T56" fmla="*/ 404 w 476"/>
              <a:gd name="T57" fmla="*/ 35 h 278"/>
              <a:gd name="T58" fmla="*/ 180 w 476"/>
              <a:gd name="T59" fmla="*/ 28 h 278"/>
              <a:gd name="T60" fmla="*/ 175 w 476"/>
              <a:gd name="T61" fmla="*/ 56 h 278"/>
              <a:gd name="T62" fmla="*/ 149 w 476"/>
              <a:gd name="T63" fmla="*/ 83 h 278"/>
              <a:gd name="T64" fmla="*/ 6 w 476"/>
              <a:gd name="T65" fmla="*/ 67 h 278"/>
              <a:gd name="T66" fmla="*/ 17 w 476"/>
              <a:gd name="T67" fmla="*/ 40 h 278"/>
              <a:gd name="T68" fmla="*/ 56 w 476"/>
              <a:gd name="T69" fmla="*/ 47 h 278"/>
              <a:gd name="T70" fmla="*/ 87 w 476"/>
              <a:gd name="T71" fmla="*/ 74 h 278"/>
              <a:gd name="T72" fmla="*/ 34 w 476"/>
              <a:gd name="T73" fmla="*/ 96 h 278"/>
              <a:gd name="T74" fmla="*/ 33 w 476"/>
              <a:gd name="T75" fmla="*/ 123 h 278"/>
              <a:gd name="T76" fmla="*/ 51 w 476"/>
              <a:gd name="T77" fmla="*/ 151 h 278"/>
              <a:gd name="T78" fmla="*/ 75 w 476"/>
              <a:gd name="T79" fmla="*/ 178 h 278"/>
              <a:gd name="T80" fmla="*/ 94 w 476"/>
              <a:gd name="T81" fmla="*/ 205 h 278"/>
              <a:gd name="T82" fmla="*/ 99 w 476"/>
              <a:gd name="T83" fmla="*/ 232 h 278"/>
              <a:gd name="T84" fmla="*/ 100 w 476"/>
              <a:gd name="T85" fmla="*/ 259 h 278"/>
              <a:gd name="T86" fmla="*/ 222 w 476"/>
              <a:gd name="T87" fmla="*/ 227 h 278"/>
              <a:gd name="T88" fmla="*/ 216 w 476"/>
              <a:gd name="T89" fmla="*/ 200 h 278"/>
              <a:gd name="T90" fmla="*/ 187 w 476"/>
              <a:gd name="T91" fmla="*/ 173 h 278"/>
              <a:gd name="T92" fmla="*/ 190 w 476"/>
              <a:gd name="T93" fmla="*/ 146 h 278"/>
              <a:gd name="T94" fmla="*/ 200 w 476"/>
              <a:gd name="T95" fmla="*/ 118 h 278"/>
              <a:gd name="T96" fmla="*/ 181 w 476"/>
              <a:gd name="T97" fmla="*/ 91 h 278"/>
              <a:gd name="T98" fmla="*/ 377 w 476"/>
              <a:gd name="T99" fmla="*/ 103 h 278"/>
              <a:gd name="T100" fmla="*/ 362 w 476"/>
              <a:gd name="T101" fmla="*/ 130 h 278"/>
              <a:gd name="T102" fmla="*/ 340 w 476"/>
              <a:gd name="T103" fmla="*/ 157 h 278"/>
              <a:gd name="T104" fmla="*/ 367 w 476"/>
              <a:gd name="T105" fmla="*/ 185 h 278"/>
              <a:gd name="T106" fmla="*/ 398 w 476"/>
              <a:gd name="T107" fmla="*/ 185 h 278"/>
              <a:gd name="T108" fmla="*/ 401 w 476"/>
              <a:gd name="T109" fmla="*/ 218 h 278"/>
              <a:gd name="T110" fmla="*/ 401 w 476"/>
              <a:gd name="T111" fmla="*/ 246 h 278"/>
              <a:gd name="T112" fmla="*/ 427 w 476"/>
              <a:gd name="T113" fmla="*/ 273 h 278"/>
              <a:gd name="T114" fmla="*/ 439 w 476"/>
              <a:gd name="T115" fmla="*/ 246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6" h="278">
                <a:moveTo>
                  <a:pt x="205" y="84"/>
                </a:moveTo>
                <a:cubicBezTo>
                  <a:pt x="181" y="84"/>
                  <a:pt x="181" y="84"/>
                  <a:pt x="181" y="84"/>
                </a:cubicBezTo>
                <a:cubicBezTo>
                  <a:pt x="178" y="84"/>
                  <a:pt x="176" y="87"/>
                  <a:pt x="176" y="89"/>
                </a:cubicBezTo>
                <a:cubicBezTo>
                  <a:pt x="176" y="92"/>
                  <a:pt x="178" y="95"/>
                  <a:pt x="181" y="95"/>
                </a:cubicBezTo>
                <a:cubicBezTo>
                  <a:pt x="190" y="95"/>
                  <a:pt x="190" y="95"/>
                  <a:pt x="190" y="95"/>
                </a:cubicBezTo>
                <a:cubicBezTo>
                  <a:pt x="191" y="95"/>
                  <a:pt x="192" y="95"/>
                  <a:pt x="192" y="96"/>
                </a:cubicBezTo>
                <a:cubicBezTo>
                  <a:pt x="192" y="97"/>
                  <a:pt x="191" y="98"/>
                  <a:pt x="190" y="98"/>
                </a:cubicBezTo>
                <a:cubicBezTo>
                  <a:pt x="181" y="98"/>
                  <a:pt x="181" y="98"/>
                  <a:pt x="181" y="98"/>
                </a:cubicBezTo>
                <a:cubicBezTo>
                  <a:pt x="178" y="98"/>
                  <a:pt x="176" y="100"/>
                  <a:pt x="176" y="103"/>
                </a:cubicBezTo>
                <a:cubicBezTo>
                  <a:pt x="176" y="106"/>
                  <a:pt x="178" y="108"/>
                  <a:pt x="181" y="108"/>
                </a:cubicBezTo>
                <a:cubicBezTo>
                  <a:pt x="228" y="108"/>
                  <a:pt x="228" y="108"/>
                  <a:pt x="228" y="108"/>
                </a:cubicBezTo>
                <a:cubicBezTo>
                  <a:pt x="229" y="108"/>
                  <a:pt x="230" y="109"/>
                  <a:pt x="230" y="110"/>
                </a:cubicBezTo>
                <a:cubicBezTo>
                  <a:pt x="230" y="111"/>
                  <a:pt x="229" y="112"/>
                  <a:pt x="228" y="112"/>
                </a:cubicBezTo>
                <a:cubicBezTo>
                  <a:pt x="200" y="112"/>
                  <a:pt x="200" y="112"/>
                  <a:pt x="200" y="112"/>
                </a:cubicBezTo>
                <a:cubicBezTo>
                  <a:pt x="197" y="112"/>
                  <a:pt x="194" y="114"/>
                  <a:pt x="194" y="117"/>
                </a:cubicBezTo>
                <a:cubicBezTo>
                  <a:pt x="194" y="119"/>
                  <a:pt x="197" y="122"/>
                  <a:pt x="200" y="122"/>
                </a:cubicBezTo>
                <a:cubicBezTo>
                  <a:pt x="229" y="122"/>
                  <a:pt x="229" y="122"/>
                  <a:pt x="229" y="122"/>
                </a:cubicBezTo>
                <a:cubicBezTo>
                  <a:pt x="230" y="122"/>
                  <a:pt x="231" y="122"/>
                  <a:pt x="231" y="123"/>
                </a:cubicBezTo>
                <a:cubicBezTo>
                  <a:pt x="231" y="124"/>
                  <a:pt x="230" y="125"/>
                  <a:pt x="229" y="125"/>
                </a:cubicBezTo>
                <a:cubicBezTo>
                  <a:pt x="190" y="125"/>
                  <a:pt x="190" y="125"/>
                  <a:pt x="190" y="125"/>
                </a:cubicBezTo>
                <a:cubicBezTo>
                  <a:pt x="187" y="125"/>
                  <a:pt x="185" y="127"/>
                  <a:pt x="185" y="130"/>
                </a:cubicBezTo>
                <a:cubicBezTo>
                  <a:pt x="185" y="133"/>
                  <a:pt x="187" y="135"/>
                  <a:pt x="190" y="135"/>
                </a:cubicBezTo>
                <a:cubicBezTo>
                  <a:pt x="203" y="135"/>
                  <a:pt x="203" y="135"/>
                  <a:pt x="203" y="135"/>
                </a:cubicBezTo>
                <a:cubicBezTo>
                  <a:pt x="204" y="135"/>
                  <a:pt x="204" y="136"/>
                  <a:pt x="204" y="137"/>
                </a:cubicBezTo>
                <a:cubicBezTo>
                  <a:pt x="204" y="138"/>
                  <a:pt x="204" y="139"/>
                  <a:pt x="203" y="139"/>
                </a:cubicBezTo>
                <a:cubicBezTo>
                  <a:pt x="190" y="139"/>
                  <a:pt x="190" y="139"/>
                  <a:pt x="190" y="139"/>
                </a:cubicBezTo>
                <a:cubicBezTo>
                  <a:pt x="187" y="139"/>
                  <a:pt x="185" y="141"/>
                  <a:pt x="185" y="144"/>
                </a:cubicBezTo>
                <a:cubicBezTo>
                  <a:pt x="185" y="147"/>
                  <a:pt x="187" y="149"/>
                  <a:pt x="190" y="149"/>
                </a:cubicBezTo>
                <a:cubicBezTo>
                  <a:pt x="238" y="149"/>
                  <a:pt x="238" y="149"/>
                  <a:pt x="238" y="149"/>
                </a:cubicBezTo>
                <a:cubicBezTo>
                  <a:pt x="239" y="149"/>
                  <a:pt x="240" y="150"/>
                  <a:pt x="240" y="151"/>
                </a:cubicBezTo>
                <a:cubicBezTo>
                  <a:pt x="240" y="151"/>
                  <a:pt x="239" y="152"/>
                  <a:pt x="238" y="152"/>
                </a:cubicBezTo>
                <a:cubicBezTo>
                  <a:pt x="180" y="152"/>
                  <a:pt x="180" y="152"/>
                  <a:pt x="180" y="152"/>
                </a:cubicBezTo>
                <a:cubicBezTo>
                  <a:pt x="177" y="152"/>
                  <a:pt x="175" y="154"/>
                  <a:pt x="175" y="157"/>
                </a:cubicBezTo>
                <a:cubicBezTo>
                  <a:pt x="175" y="160"/>
                  <a:pt x="177" y="162"/>
                  <a:pt x="180" y="162"/>
                </a:cubicBezTo>
                <a:cubicBezTo>
                  <a:pt x="247" y="162"/>
                  <a:pt x="247" y="162"/>
                  <a:pt x="247" y="162"/>
                </a:cubicBezTo>
                <a:cubicBezTo>
                  <a:pt x="248" y="162"/>
                  <a:pt x="248" y="163"/>
                  <a:pt x="248" y="164"/>
                </a:cubicBezTo>
                <a:cubicBezTo>
                  <a:pt x="248" y="165"/>
                  <a:pt x="248" y="166"/>
                  <a:pt x="247" y="166"/>
                </a:cubicBezTo>
                <a:cubicBezTo>
                  <a:pt x="187" y="166"/>
                  <a:pt x="187" y="166"/>
                  <a:pt x="187" y="166"/>
                </a:cubicBezTo>
                <a:cubicBezTo>
                  <a:pt x="184" y="166"/>
                  <a:pt x="182" y="168"/>
                  <a:pt x="182" y="171"/>
                </a:cubicBezTo>
                <a:cubicBezTo>
                  <a:pt x="182" y="174"/>
                  <a:pt x="184" y="176"/>
                  <a:pt x="187" y="176"/>
                </a:cubicBezTo>
                <a:cubicBezTo>
                  <a:pt x="260" y="176"/>
                  <a:pt x="260" y="176"/>
                  <a:pt x="260" y="176"/>
                </a:cubicBezTo>
                <a:cubicBezTo>
                  <a:pt x="261" y="176"/>
                  <a:pt x="262" y="177"/>
                  <a:pt x="262" y="178"/>
                </a:cubicBezTo>
                <a:cubicBezTo>
                  <a:pt x="262" y="179"/>
                  <a:pt x="261" y="179"/>
                  <a:pt x="260" y="179"/>
                </a:cubicBezTo>
                <a:cubicBezTo>
                  <a:pt x="213" y="179"/>
                  <a:pt x="213" y="179"/>
                  <a:pt x="213" y="179"/>
                </a:cubicBezTo>
                <a:cubicBezTo>
                  <a:pt x="211" y="179"/>
                  <a:pt x="208" y="182"/>
                  <a:pt x="208" y="185"/>
                </a:cubicBezTo>
                <a:cubicBezTo>
                  <a:pt x="208" y="187"/>
                  <a:pt x="211" y="190"/>
                  <a:pt x="213" y="190"/>
                </a:cubicBezTo>
                <a:cubicBezTo>
                  <a:pt x="247" y="190"/>
                  <a:pt x="247" y="190"/>
                  <a:pt x="247" y="190"/>
                </a:cubicBezTo>
                <a:cubicBezTo>
                  <a:pt x="248" y="190"/>
                  <a:pt x="249" y="190"/>
                  <a:pt x="249" y="191"/>
                </a:cubicBezTo>
                <a:cubicBezTo>
                  <a:pt x="249" y="192"/>
                  <a:pt x="248" y="193"/>
                  <a:pt x="247" y="193"/>
                </a:cubicBezTo>
                <a:cubicBezTo>
                  <a:pt x="216" y="193"/>
                  <a:pt x="216" y="193"/>
                  <a:pt x="216" y="193"/>
                </a:cubicBezTo>
                <a:cubicBezTo>
                  <a:pt x="213" y="193"/>
                  <a:pt x="210" y="195"/>
                  <a:pt x="210" y="198"/>
                </a:cubicBezTo>
                <a:cubicBezTo>
                  <a:pt x="210" y="201"/>
                  <a:pt x="213" y="203"/>
                  <a:pt x="216" y="203"/>
                </a:cubicBezTo>
                <a:cubicBezTo>
                  <a:pt x="248" y="203"/>
                  <a:pt x="248" y="203"/>
                  <a:pt x="248" y="203"/>
                </a:cubicBezTo>
                <a:cubicBezTo>
                  <a:pt x="249" y="203"/>
                  <a:pt x="250" y="204"/>
                  <a:pt x="250" y="205"/>
                </a:cubicBezTo>
                <a:cubicBezTo>
                  <a:pt x="250" y="206"/>
                  <a:pt x="249" y="207"/>
                  <a:pt x="248" y="207"/>
                </a:cubicBezTo>
                <a:cubicBezTo>
                  <a:pt x="217" y="207"/>
                  <a:pt x="217" y="207"/>
                  <a:pt x="217" y="207"/>
                </a:cubicBezTo>
                <a:cubicBezTo>
                  <a:pt x="214" y="207"/>
                  <a:pt x="212" y="209"/>
                  <a:pt x="212" y="212"/>
                </a:cubicBezTo>
                <a:cubicBezTo>
                  <a:pt x="212" y="214"/>
                  <a:pt x="214" y="217"/>
                  <a:pt x="217" y="217"/>
                </a:cubicBezTo>
                <a:cubicBezTo>
                  <a:pt x="240" y="217"/>
                  <a:pt x="240" y="217"/>
                  <a:pt x="240" y="217"/>
                </a:cubicBezTo>
                <a:cubicBezTo>
                  <a:pt x="241" y="217"/>
                  <a:pt x="241" y="217"/>
                  <a:pt x="241" y="218"/>
                </a:cubicBezTo>
                <a:cubicBezTo>
                  <a:pt x="241" y="219"/>
                  <a:pt x="241" y="220"/>
                  <a:pt x="240" y="220"/>
                </a:cubicBezTo>
                <a:cubicBezTo>
                  <a:pt x="222" y="220"/>
                  <a:pt x="222" y="220"/>
                  <a:pt x="222" y="220"/>
                </a:cubicBezTo>
                <a:cubicBezTo>
                  <a:pt x="219" y="220"/>
                  <a:pt x="217" y="222"/>
                  <a:pt x="217" y="225"/>
                </a:cubicBezTo>
                <a:cubicBezTo>
                  <a:pt x="217" y="228"/>
                  <a:pt x="219" y="230"/>
                  <a:pt x="222" y="230"/>
                </a:cubicBezTo>
                <a:cubicBezTo>
                  <a:pt x="231" y="230"/>
                  <a:pt x="231" y="230"/>
                  <a:pt x="231" y="230"/>
                </a:cubicBezTo>
                <a:cubicBezTo>
                  <a:pt x="232" y="230"/>
                  <a:pt x="232" y="231"/>
                  <a:pt x="232" y="232"/>
                </a:cubicBezTo>
                <a:cubicBezTo>
                  <a:pt x="232" y="233"/>
                  <a:pt x="232" y="234"/>
                  <a:pt x="231" y="234"/>
                </a:cubicBezTo>
                <a:cubicBezTo>
                  <a:pt x="230" y="234"/>
                  <a:pt x="230" y="234"/>
                  <a:pt x="230" y="234"/>
                </a:cubicBezTo>
                <a:cubicBezTo>
                  <a:pt x="225" y="234"/>
                  <a:pt x="222" y="237"/>
                  <a:pt x="222" y="242"/>
                </a:cubicBezTo>
                <a:cubicBezTo>
                  <a:pt x="222" y="247"/>
                  <a:pt x="225" y="251"/>
                  <a:pt x="230" y="251"/>
                </a:cubicBezTo>
                <a:cubicBezTo>
                  <a:pt x="240" y="251"/>
                  <a:pt x="240" y="251"/>
                  <a:pt x="240" y="251"/>
                </a:cubicBezTo>
                <a:cubicBezTo>
                  <a:pt x="243" y="251"/>
                  <a:pt x="245" y="253"/>
                  <a:pt x="245" y="256"/>
                </a:cubicBezTo>
                <a:cubicBezTo>
                  <a:pt x="245" y="259"/>
                  <a:pt x="243" y="261"/>
                  <a:pt x="240" y="261"/>
                </a:cubicBezTo>
                <a:cubicBezTo>
                  <a:pt x="105" y="261"/>
                  <a:pt x="105" y="261"/>
                  <a:pt x="105" y="261"/>
                </a:cubicBezTo>
                <a:cubicBezTo>
                  <a:pt x="104" y="261"/>
                  <a:pt x="103" y="260"/>
                  <a:pt x="103" y="259"/>
                </a:cubicBezTo>
                <a:cubicBezTo>
                  <a:pt x="103" y="258"/>
                  <a:pt x="104" y="257"/>
                  <a:pt x="105" y="257"/>
                </a:cubicBezTo>
                <a:cubicBezTo>
                  <a:pt x="112" y="257"/>
                  <a:pt x="112" y="257"/>
                  <a:pt x="112" y="257"/>
                </a:cubicBezTo>
                <a:cubicBezTo>
                  <a:pt x="114" y="257"/>
                  <a:pt x="116" y="255"/>
                  <a:pt x="116" y="252"/>
                </a:cubicBezTo>
                <a:cubicBezTo>
                  <a:pt x="116" y="250"/>
                  <a:pt x="114" y="247"/>
                  <a:pt x="112" y="247"/>
                </a:cubicBezTo>
                <a:cubicBezTo>
                  <a:pt x="105" y="247"/>
                  <a:pt x="105" y="247"/>
                  <a:pt x="105" y="247"/>
                </a:cubicBezTo>
                <a:cubicBezTo>
                  <a:pt x="104" y="247"/>
                  <a:pt x="103" y="247"/>
                  <a:pt x="103" y="246"/>
                </a:cubicBezTo>
                <a:cubicBezTo>
                  <a:pt x="103" y="245"/>
                  <a:pt x="104" y="244"/>
                  <a:pt x="105" y="244"/>
                </a:cubicBezTo>
                <a:cubicBezTo>
                  <a:pt x="117" y="244"/>
                  <a:pt x="117" y="244"/>
                  <a:pt x="117" y="244"/>
                </a:cubicBezTo>
                <a:cubicBezTo>
                  <a:pt x="120" y="244"/>
                  <a:pt x="122" y="242"/>
                  <a:pt x="122" y="239"/>
                </a:cubicBezTo>
                <a:cubicBezTo>
                  <a:pt x="122" y="236"/>
                  <a:pt x="120" y="234"/>
                  <a:pt x="117" y="234"/>
                </a:cubicBezTo>
                <a:cubicBezTo>
                  <a:pt x="104" y="234"/>
                  <a:pt x="104" y="234"/>
                  <a:pt x="104" y="234"/>
                </a:cubicBezTo>
                <a:cubicBezTo>
                  <a:pt x="103" y="234"/>
                  <a:pt x="102" y="233"/>
                  <a:pt x="102" y="232"/>
                </a:cubicBezTo>
                <a:cubicBezTo>
                  <a:pt x="102" y="231"/>
                  <a:pt x="103" y="230"/>
                  <a:pt x="104" y="230"/>
                </a:cubicBezTo>
                <a:cubicBezTo>
                  <a:pt x="130" y="230"/>
                  <a:pt x="130" y="230"/>
                  <a:pt x="130" y="230"/>
                </a:cubicBezTo>
                <a:cubicBezTo>
                  <a:pt x="133" y="230"/>
                  <a:pt x="135" y="228"/>
                  <a:pt x="135" y="225"/>
                </a:cubicBezTo>
                <a:cubicBezTo>
                  <a:pt x="135" y="222"/>
                  <a:pt x="133" y="220"/>
                  <a:pt x="130" y="220"/>
                </a:cubicBezTo>
                <a:cubicBezTo>
                  <a:pt x="105" y="220"/>
                  <a:pt x="105" y="220"/>
                  <a:pt x="105" y="220"/>
                </a:cubicBezTo>
                <a:cubicBezTo>
                  <a:pt x="104" y="220"/>
                  <a:pt x="104" y="219"/>
                  <a:pt x="104" y="218"/>
                </a:cubicBezTo>
                <a:cubicBezTo>
                  <a:pt x="104" y="217"/>
                  <a:pt x="104" y="217"/>
                  <a:pt x="105" y="217"/>
                </a:cubicBezTo>
                <a:cubicBezTo>
                  <a:pt x="140" y="217"/>
                  <a:pt x="140" y="217"/>
                  <a:pt x="140" y="217"/>
                </a:cubicBezTo>
                <a:cubicBezTo>
                  <a:pt x="143" y="217"/>
                  <a:pt x="145" y="214"/>
                  <a:pt x="145" y="212"/>
                </a:cubicBezTo>
                <a:cubicBezTo>
                  <a:pt x="145" y="209"/>
                  <a:pt x="143" y="207"/>
                  <a:pt x="140" y="207"/>
                </a:cubicBezTo>
                <a:cubicBezTo>
                  <a:pt x="99" y="207"/>
                  <a:pt x="99" y="207"/>
                  <a:pt x="99" y="207"/>
                </a:cubicBezTo>
                <a:cubicBezTo>
                  <a:pt x="98" y="207"/>
                  <a:pt x="97" y="206"/>
                  <a:pt x="97" y="205"/>
                </a:cubicBezTo>
                <a:cubicBezTo>
                  <a:pt x="97" y="204"/>
                  <a:pt x="98" y="203"/>
                  <a:pt x="99" y="203"/>
                </a:cubicBezTo>
                <a:cubicBezTo>
                  <a:pt x="143" y="203"/>
                  <a:pt x="143" y="203"/>
                  <a:pt x="143" y="203"/>
                </a:cubicBezTo>
                <a:cubicBezTo>
                  <a:pt x="146" y="203"/>
                  <a:pt x="148" y="201"/>
                  <a:pt x="148" y="198"/>
                </a:cubicBezTo>
                <a:cubicBezTo>
                  <a:pt x="148" y="195"/>
                  <a:pt x="146" y="193"/>
                  <a:pt x="143" y="193"/>
                </a:cubicBezTo>
                <a:cubicBezTo>
                  <a:pt x="89" y="193"/>
                  <a:pt x="89" y="193"/>
                  <a:pt x="89" y="193"/>
                </a:cubicBezTo>
                <a:cubicBezTo>
                  <a:pt x="88" y="193"/>
                  <a:pt x="88" y="192"/>
                  <a:pt x="88" y="191"/>
                </a:cubicBezTo>
                <a:cubicBezTo>
                  <a:pt x="88" y="190"/>
                  <a:pt x="88" y="190"/>
                  <a:pt x="89" y="190"/>
                </a:cubicBezTo>
                <a:cubicBezTo>
                  <a:pt x="125" y="190"/>
                  <a:pt x="125" y="190"/>
                  <a:pt x="125" y="190"/>
                </a:cubicBezTo>
                <a:cubicBezTo>
                  <a:pt x="128" y="190"/>
                  <a:pt x="130" y="187"/>
                  <a:pt x="130" y="185"/>
                </a:cubicBezTo>
                <a:cubicBezTo>
                  <a:pt x="130" y="182"/>
                  <a:pt x="128" y="179"/>
                  <a:pt x="125" y="179"/>
                </a:cubicBezTo>
                <a:cubicBezTo>
                  <a:pt x="80" y="179"/>
                  <a:pt x="80" y="179"/>
                  <a:pt x="80" y="179"/>
                </a:cubicBezTo>
                <a:cubicBezTo>
                  <a:pt x="79" y="179"/>
                  <a:pt x="78" y="179"/>
                  <a:pt x="78" y="178"/>
                </a:cubicBezTo>
                <a:cubicBezTo>
                  <a:pt x="78" y="177"/>
                  <a:pt x="79" y="176"/>
                  <a:pt x="80" y="176"/>
                </a:cubicBezTo>
                <a:cubicBezTo>
                  <a:pt x="84" y="176"/>
                  <a:pt x="84" y="176"/>
                  <a:pt x="84" y="176"/>
                </a:cubicBezTo>
                <a:cubicBezTo>
                  <a:pt x="86" y="176"/>
                  <a:pt x="89" y="174"/>
                  <a:pt x="89" y="171"/>
                </a:cubicBezTo>
                <a:cubicBezTo>
                  <a:pt x="89" y="168"/>
                  <a:pt x="86" y="166"/>
                  <a:pt x="84" y="166"/>
                </a:cubicBezTo>
                <a:cubicBezTo>
                  <a:pt x="65" y="166"/>
                  <a:pt x="65" y="166"/>
                  <a:pt x="65" y="166"/>
                </a:cubicBezTo>
                <a:cubicBezTo>
                  <a:pt x="64" y="166"/>
                  <a:pt x="63" y="165"/>
                  <a:pt x="63" y="164"/>
                </a:cubicBezTo>
                <a:cubicBezTo>
                  <a:pt x="63" y="163"/>
                  <a:pt x="64" y="162"/>
                  <a:pt x="65" y="162"/>
                </a:cubicBezTo>
                <a:cubicBezTo>
                  <a:pt x="65" y="162"/>
                  <a:pt x="65" y="162"/>
                  <a:pt x="65" y="162"/>
                </a:cubicBezTo>
                <a:cubicBezTo>
                  <a:pt x="68" y="162"/>
                  <a:pt x="70" y="160"/>
                  <a:pt x="70" y="157"/>
                </a:cubicBezTo>
                <a:cubicBezTo>
                  <a:pt x="70" y="154"/>
                  <a:pt x="68" y="152"/>
                  <a:pt x="65" y="152"/>
                </a:cubicBezTo>
                <a:cubicBezTo>
                  <a:pt x="56" y="152"/>
                  <a:pt x="56" y="152"/>
                  <a:pt x="56" y="152"/>
                </a:cubicBezTo>
                <a:cubicBezTo>
                  <a:pt x="55" y="152"/>
                  <a:pt x="54" y="151"/>
                  <a:pt x="54" y="151"/>
                </a:cubicBezTo>
                <a:cubicBezTo>
                  <a:pt x="54" y="150"/>
                  <a:pt x="55" y="149"/>
                  <a:pt x="56" y="149"/>
                </a:cubicBezTo>
                <a:cubicBezTo>
                  <a:pt x="63" y="149"/>
                  <a:pt x="63" y="149"/>
                  <a:pt x="63" y="149"/>
                </a:cubicBezTo>
                <a:cubicBezTo>
                  <a:pt x="66" y="149"/>
                  <a:pt x="68" y="147"/>
                  <a:pt x="68" y="144"/>
                </a:cubicBezTo>
                <a:cubicBezTo>
                  <a:pt x="68" y="141"/>
                  <a:pt x="66" y="139"/>
                  <a:pt x="63" y="139"/>
                </a:cubicBezTo>
                <a:cubicBezTo>
                  <a:pt x="45" y="139"/>
                  <a:pt x="45" y="139"/>
                  <a:pt x="45" y="139"/>
                </a:cubicBezTo>
                <a:cubicBezTo>
                  <a:pt x="44" y="139"/>
                  <a:pt x="43" y="138"/>
                  <a:pt x="43" y="137"/>
                </a:cubicBezTo>
                <a:cubicBezTo>
                  <a:pt x="43" y="136"/>
                  <a:pt x="44" y="135"/>
                  <a:pt x="45" y="135"/>
                </a:cubicBezTo>
                <a:cubicBezTo>
                  <a:pt x="90" y="135"/>
                  <a:pt x="90" y="135"/>
                  <a:pt x="90" y="135"/>
                </a:cubicBezTo>
                <a:cubicBezTo>
                  <a:pt x="93" y="135"/>
                  <a:pt x="95" y="133"/>
                  <a:pt x="95" y="130"/>
                </a:cubicBezTo>
                <a:cubicBezTo>
                  <a:pt x="95" y="127"/>
                  <a:pt x="93" y="125"/>
                  <a:pt x="90" y="125"/>
                </a:cubicBezTo>
                <a:cubicBezTo>
                  <a:pt x="39" y="125"/>
                  <a:pt x="39" y="125"/>
                  <a:pt x="39" y="125"/>
                </a:cubicBezTo>
                <a:cubicBezTo>
                  <a:pt x="38" y="125"/>
                  <a:pt x="37" y="124"/>
                  <a:pt x="37" y="123"/>
                </a:cubicBezTo>
                <a:cubicBezTo>
                  <a:pt x="37" y="122"/>
                  <a:pt x="38" y="122"/>
                  <a:pt x="39" y="122"/>
                </a:cubicBezTo>
                <a:cubicBezTo>
                  <a:pt x="102" y="122"/>
                  <a:pt x="102" y="122"/>
                  <a:pt x="102" y="122"/>
                </a:cubicBezTo>
                <a:cubicBezTo>
                  <a:pt x="105" y="122"/>
                  <a:pt x="107" y="119"/>
                  <a:pt x="107" y="117"/>
                </a:cubicBezTo>
                <a:cubicBezTo>
                  <a:pt x="107" y="114"/>
                  <a:pt x="105" y="112"/>
                  <a:pt x="102" y="112"/>
                </a:cubicBezTo>
                <a:cubicBezTo>
                  <a:pt x="43" y="112"/>
                  <a:pt x="43" y="112"/>
                  <a:pt x="43" y="112"/>
                </a:cubicBezTo>
                <a:cubicBezTo>
                  <a:pt x="42" y="112"/>
                  <a:pt x="41" y="111"/>
                  <a:pt x="41" y="110"/>
                </a:cubicBezTo>
                <a:cubicBezTo>
                  <a:pt x="41" y="109"/>
                  <a:pt x="42" y="108"/>
                  <a:pt x="43" y="108"/>
                </a:cubicBezTo>
                <a:cubicBezTo>
                  <a:pt x="122" y="108"/>
                  <a:pt x="122" y="108"/>
                  <a:pt x="122" y="108"/>
                </a:cubicBezTo>
                <a:cubicBezTo>
                  <a:pt x="125" y="108"/>
                  <a:pt x="128" y="106"/>
                  <a:pt x="128" y="103"/>
                </a:cubicBezTo>
                <a:cubicBezTo>
                  <a:pt x="128" y="100"/>
                  <a:pt x="125" y="98"/>
                  <a:pt x="122" y="98"/>
                </a:cubicBezTo>
                <a:cubicBezTo>
                  <a:pt x="39" y="98"/>
                  <a:pt x="39" y="98"/>
                  <a:pt x="39" y="98"/>
                </a:cubicBezTo>
                <a:cubicBezTo>
                  <a:pt x="38" y="98"/>
                  <a:pt x="37" y="97"/>
                  <a:pt x="37" y="96"/>
                </a:cubicBezTo>
                <a:cubicBezTo>
                  <a:pt x="37" y="95"/>
                  <a:pt x="38" y="95"/>
                  <a:pt x="39" y="95"/>
                </a:cubicBezTo>
                <a:cubicBezTo>
                  <a:pt x="123" y="95"/>
                  <a:pt x="123" y="95"/>
                  <a:pt x="123" y="95"/>
                </a:cubicBezTo>
                <a:cubicBezTo>
                  <a:pt x="126" y="95"/>
                  <a:pt x="128" y="92"/>
                  <a:pt x="128" y="89"/>
                </a:cubicBezTo>
                <a:cubicBezTo>
                  <a:pt x="128" y="89"/>
                  <a:pt x="128" y="88"/>
                  <a:pt x="128" y="88"/>
                </a:cubicBezTo>
                <a:cubicBezTo>
                  <a:pt x="148" y="88"/>
                  <a:pt x="148" y="88"/>
                  <a:pt x="148" y="88"/>
                </a:cubicBezTo>
                <a:cubicBezTo>
                  <a:pt x="150" y="88"/>
                  <a:pt x="152" y="85"/>
                  <a:pt x="152" y="83"/>
                </a:cubicBezTo>
                <a:cubicBezTo>
                  <a:pt x="152" y="80"/>
                  <a:pt x="150" y="78"/>
                  <a:pt x="148" y="78"/>
                </a:cubicBezTo>
                <a:cubicBezTo>
                  <a:pt x="142" y="78"/>
                  <a:pt x="142" y="78"/>
                  <a:pt x="142" y="78"/>
                </a:cubicBezTo>
                <a:cubicBezTo>
                  <a:pt x="141" y="78"/>
                  <a:pt x="140" y="77"/>
                  <a:pt x="140" y="76"/>
                </a:cubicBezTo>
                <a:cubicBezTo>
                  <a:pt x="140" y="75"/>
                  <a:pt x="141" y="74"/>
                  <a:pt x="142" y="74"/>
                </a:cubicBezTo>
                <a:cubicBezTo>
                  <a:pt x="170" y="74"/>
                  <a:pt x="170" y="74"/>
                  <a:pt x="170" y="74"/>
                </a:cubicBezTo>
                <a:cubicBezTo>
                  <a:pt x="173" y="74"/>
                  <a:pt x="175" y="72"/>
                  <a:pt x="175" y="69"/>
                </a:cubicBezTo>
                <a:cubicBezTo>
                  <a:pt x="175" y="66"/>
                  <a:pt x="173" y="64"/>
                  <a:pt x="170" y="64"/>
                </a:cubicBezTo>
                <a:cubicBezTo>
                  <a:pt x="142" y="64"/>
                  <a:pt x="142" y="64"/>
                  <a:pt x="142" y="64"/>
                </a:cubicBezTo>
                <a:cubicBezTo>
                  <a:pt x="141" y="64"/>
                  <a:pt x="140" y="63"/>
                  <a:pt x="140" y="62"/>
                </a:cubicBezTo>
                <a:cubicBezTo>
                  <a:pt x="140" y="62"/>
                  <a:pt x="141" y="61"/>
                  <a:pt x="142" y="61"/>
                </a:cubicBezTo>
                <a:cubicBezTo>
                  <a:pt x="173" y="61"/>
                  <a:pt x="173" y="61"/>
                  <a:pt x="173" y="61"/>
                </a:cubicBezTo>
                <a:cubicBezTo>
                  <a:pt x="176" y="61"/>
                  <a:pt x="178" y="58"/>
                  <a:pt x="178" y="56"/>
                </a:cubicBezTo>
                <a:cubicBezTo>
                  <a:pt x="178" y="53"/>
                  <a:pt x="176" y="50"/>
                  <a:pt x="173" y="50"/>
                </a:cubicBezTo>
                <a:cubicBezTo>
                  <a:pt x="137" y="50"/>
                  <a:pt x="137" y="50"/>
                  <a:pt x="137" y="50"/>
                </a:cubicBezTo>
                <a:cubicBezTo>
                  <a:pt x="136" y="50"/>
                  <a:pt x="135" y="50"/>
                  <a:pt x="135" y="49"/>
                </a:cubicBezTo>
                <a:cubicBezTo>
                  <a:pt x="135" y="48"/>
                  <a:pt x="136" y="47"/>
                  <a:pt x="137" y="47"/>
                </a:cubicBezTo>
                <a:cubicBezTo>
                  <a:pt x="177" y="47"/>
                  <a:pt x="177" y="47"/>
                  <a:pt x="177" y="47"/>
                </a:cubicBezTo>
                <a:cubicBezTo>
                  <a:pt x="179" y="47"/>
                  <a:pt x="182" y="45"/>
                  <a:pt x="182" y="42"/>
                </a:cubicBezTo>
                <a:cubicBezTo>
                  <a:pt x="182" y="39"/>
                  <a:pt x="179" y="37"/>
                  <a:pt x="177" y="37"/>
                </a:cubicBezTo>
                <a:cubicBezTo>
                  <a:pt x="132" y="37"/>
                  <a:pt x="132" y="37"/>
                  <a:pt x="132" y="37"/>
                </a:cubicBezTo>
                <a:cubicBezTo>
                  <a:pt x="132" y="37"/>
                  <a:pt x="131" y="36"/>
                  <a:pt x="131" y="35"/>
                </a:cubicBezTo>
                <a:cubicBezTo>
                  <a:pt x="131" y="34"/>
                  <a:pt x="132" y="34"/>
                  <a:pt x="132" y="34"/>
                </a:cubicBezTo>
                <a:cubicBezTo>
                  <a:pt x="178" y="34"/>
                  <a:pt x="178" y="34"/>
                  <a:pt x="178" y="34"/>
                </a:cubicBezTo>
                <a:cubicBezTo>
                  <a:pt x="181" y="34"/>
                  <a:pt x="183" y="31"/>
                  <a:pt x="183" y="28"/>
                </a:cubicBezTo>
                <a:cubicBezTo>
                  <a:pt x="183" y="26"/>
                  <a:pt x="181" y="23"/>
                  <a:pt x="178" y="23"/>
                </a:cubicBezTo>
                <a:cubicBezTo>
                  <a:pt x="147" y="23"/>
                  <a:pt x="147" y="23"/>
                  <a:pt x="147" y="23"/>
                </a:cubicBezTo>
                <a:cubicBezTo>
                  <a:pt x="146" y="23"/>
                  <a:pt x="145" y="23"/>
                  <a:pt x="145" y="22"/>
                </a:cubicBezTo>
                <a:cubicBezTo>
                  <a:pt x="145" y="21"/>
                  <a:pt x="146" y="20"/>
                  <a:pt x="147" y="20"/>
                </a:cubicBezTo>
                <a:cubicBezTo>
                  <a:pt x="292" y="20"/>
                  <a:pt x="292" y="20"/>
                  <a:pt x="292" y="20"/>
                </a:cubicBezTo>
                <a:cubicBezTo>
                  <a:pt x="292" y="20"/>
                  <a:pt x="293" y="21"/>
                  <a:pt x="293" y="22"/>
                </a:cubicBezTo>
                <a:cubicBezTo>
                  <a:pt x="293" y="23"/>
                  <a:pt x="292" y="23"/>
                  <a:pt x="292" y="23"/>
                </a:cubicBezTo>
                <a:cubicBezTo>
                  <a:pt x="289" y="23"/>
                  <a:pt x="289" y="23"/>
                  <a:pt x="289" y="23"/>
                </a:cubicBezTo>
                <a:cubicBezTo>
                  <a:pt x="286" y="23"/>
                  <a:pt x="284" y="26"/>
                  <a:pt x="284" y="28"/>
                </a:cubicBezTo>
                <a:cubicBezTo>
                  <a:pt x="284" y="31"/>
                  <a:pt x="286" y="34"/>
                  <a:pt x="289" y="34"/>
                </a:cubicBezTo>
                <a:cubicBezTo>
                  <a:pt x="399" y="34"/>
                  <a:pt x="399" y="34"/>
                  <a:pt x="399" y="34"/>
                </a:cubicBezTo>
                <a:cubicBezTo>
                  <a:pt x="400" y="34"/>
                  <a:pt x="401" y="34"/>
                  <a:pt x="401" y="35"/>
                </a:cubicBezTo>
                <a:cubicBezTo>
                  <a:pt x="401" y="36"/>
                  <a:pt x="400" y="37"/>
                  <a:pt x="399" y="37"/>
                </a:cubicBezTo>
                <a:cubicBezTo>
                  <a:pt x="253" y="37"/>
                  <a:pt x="253" y="37"/>
                  <a:pt x="253" y="37"/>
                </a:cubicBezTo>
                <a:cubicBezTo>
                  <a:pt x="251" y="37"/>
                  <a:pt x="248" y="39"/>
                  <a:pt x="248" y="42"/>
                </a:cubicBezTo>
                <a:cubicBezTo>
                  <a:pt x="248" y="45"/>
                  <a:pt x="251" y="47"/>
                  <a:pt x="253" y="47"/>
                </a:cubicBezTo>
                <a:cubicBezTo>
                  <a:pt x="397" y="47"/>
                  <a:pt x="397" y="47"/>
                  <a:pt x="397" y="47"/>
                </a:cubicBezTo>
                <a:cubicBezTo>
                  <a:pt x="398" y="47"/>
                  <a:pt x="399" y="48"/>
                  <a:pt x="399" y="49"/>
                </a:cubicBezTo>
                <a:cubicBezTo>
                  <a:pt x="399" y="50"/>
                  <a:pt x="398" y="50"/>
                  <a:pt x="397" y="50"/>
                </a:cubicBezTo>
                <a:cubicBezTo>
                  <a:pt x="270" y="50"/>
                  <a:pt x="270" y="50"/>
                  <a:pt x="270" y="50"/>
                </a:cubicBezTo>
                <a:cubicBezTo>
                  <a:pt x="267" y="50"/>
                  <a:pt x="265" y="53"/>
                  <a:pt x="265" y="56"/>
                </a:cubicBezTo>
                <a:cubicBezTo>
                  <a:pt x="265" y="58"/>
                  <a:pt x="267" y="61"/>
                  <a:pt x="270" y="61"/>
                </a:cubicBezTo>
                <a:cubicBezTo>
                  <a:pt x="396" y="61"/>
                  <a:pt x="396" y="61"/>
                  <a:pt x="396" y="61"/>
                </a:cubicBezTo>
                <a:cubicBezTo>
                  <a:pt x="397" y="61"/>
                  <a:pt x="398" y="62"/>
                  <a:pt x="398" y="62"/>
                </a:cubicBezTo>
                <a:cubicBezTo>
                  <a:pt x="398" y="63"/>
                  <a:pt x="397" y="64"/>
                  <a:pt x="396" y="64"/>
                </a:cubicBezTo>
                <a:cubicBezTo>
                  <a:pt x="222" y="64"/>
                  <a:pt x="222" y="64"/>
                  <a:pt x="222" y="64"/>
                </a:cubicBezTo>
                <a:cubicBezTo>
                  <a:pt x="219" y="64"/>
                  <a:pt x="217" y="66"/>
                  <a:pt x="217" y="69"/>
                </a:cubicBezTo>
                <a:cubicBezTo>
                  <a:pt x="217" y="72"/>
                  <a:pt x="219" y="74"/>
                  <a:pt x="222" y="74"/>
                </a:cubicBezTo>
                <a:cubicBezTo>
                  <a:pt x="366" y="74"/>
                  <a:pt x="366" y="74"/>
                  <a:pt x="366" y="74"/>
                </a:cubicBezTo>
                <a:cubicBezTo>
                  <a:pt x="367" y="74"/>
                  <a:pt x="368" y="75"/>
                  <a:pt x="368" y="76"/>
                </a:cubicBezTo>
                <a:cubicBezTo>
                  <a:pt x="368" y="77"/>
                  <a:pt x="367" y="78"/>
                  <a:pt x="366" y="78"/>
                </a:cubicBezTo>
                <a:cubicBezTo>
                  <a:pt x="209" y="78"/>
                  <a:pt x="209" y="78"/>
                  <a:pt x="209" y="78"/>
                </a:cubicBezTo>
                <a:cubicBezTo>
                  <a:pt x="207" y="78"/>
                  <a:pt x="204" y="80"/>
                  <a:pt x="204" y="83"/>
                </a:cubicBezTo>
                <a:cubicBezTo>
                  <a:pt x="204" y="83"/>
                  <a:pt x="204" y="84"/>
                  <a:pt x="205" y="84"/>
                </a:cubicBezTo>
                <a:close/>
                <a:moveTo>
                  <a:pt x="471" y="200"/>
                </a:moveTo>
                <a:cubicBezTo>
                  <a:pt x="469" y="200"/>
                  <a:pt x="467" y="202"/>
                  <a:pt x="467" y="205"/>
                </a:cubicBezTo>
                <a:cubicBezTo>
                  <a:pt x="467" y="206"/>
                  <a:pt x="468" y="208"/>
                  <a:pt x="470" y="209"/>
                </a:cubicBezTo>
                <a:cubicBezTo>
                  <a:pt x="468" y="223"/>
                  <a:pt x="456" y="234"/>
                  <a:pt x="442" y="234"/>
                </a:cubicBezTo>
                <a:cubicBezTo>
                  <a:pt x="422" y="234"/>
                  <a:pt x="422" y="234"/>
                  <a:pt x="422" y="234"/>
                </a:cubicBezTo>
                <a:cubicBezTo>
                  <a:pt x="419" y="234"/>
                  <a:pt x="417" y="236"/>
                  <a:pt x="417" y="239"/>
                </a:cubicBezTo>
                <a:cubicBezTo>
                  <a:pt x="417" y="242"/>
                  <a:pt x="419" y="244"/>
                  <a:pt x="422" y="244"/>
                </a:cubicBezTo>
                <a:cubicBezTo>
                  <a:pt x="434" y="244"/>
                  <a:pt x="434" y="244"/>
                  <a:pt x="434" y="244"/>
                </a:cubicBezTo>
                <a:cubicBezTo>
                  <a:pt x="435" y="244"/>
                  <a:pt x="436" y="245"/>
                  <a:pt x="436" y="246"/>
                </a:cubicBezTo>
                <a:cubicBezTo>
                  <a:pt x="436" y="247"/>
                  <a:pt x="435" y="247"/>
                  <a:pt x="434" y="247"/>
                </a:cubicBezTo>
                <a:cubicBezTo>
                  <a:pt x="423" y="247"/>
                  <a:pt x="423" y="247"/>
                  <a:pt x="423" y="247"/>
                </a:cubicBezTo>
                <a:cubicBezTo>
                  <a:pt x="420" y="247"/>
                  <a:pt x="418" y="250"/>
                  <a:pt x="418" y="252"/>
                </a:cubicBezTo>
                <a:cubicBezTo>
                  <a:pt x="418" y="255"/>
                  <a:pt x="420" y="258"/>
                  <a:pt x="423" y="258"/>
                </a:cubicBezTo>
                <a:cubicBezTo>
                  <a:pt x="430" y="258"/>
                  <a:pt x="430" y="258"/>
                  <a:pt x="430" y="258"/>
                </a:cubicBezTo>
                <a:cubicBezTo>
                  <a:pt x="431" y="258"/>
                  <a:pt x="432" y="258"/>
                  <a:pt x="432" y="259"/>
                </a:cubicBezTo>
                <a:cubicBezTo>
                  <a:pt x="432" y="260"/>
                  <a:pt x="431" y="261"/>
                  <a:pt x="430" y="261"/>
                </a:cubicBezTo>
                <a:cubicBezTo>
                  <a:pt x="416" y="261"/>
                  <a:pt x="416" y="261"/>
                  <a:pt x="416" y="261"/>
                </a:cubicBezTo>
                <a:cubicBezTo>
                  <a:pt x="413" y="261"/>
                  <a:pt x="411" y="263"/>
                  <a:pt x="411" y="266"/>
                </a:cubicBezTo>
                <a:cubicBezTo>
                  <a:pt x="411" y="269"/>
                  <a:pt x="413" y="271"/>
                  <a:pt x="416" y="271"/>
                </a:cubicBezTo>
                <a:cubicBezTo>
                  <a:pt x="421" y="271"/>
                  <a:pt x="421" y="271"/>
                  <a:pt x="421" y="271"/>
                </a:cubicBezTo>
                <a:cubicBezTo>
                  <a:pt x="422" y="271"/>
                  <a:pt x="423" y="272"/>
                  <a:pt x="423" y="273"/>
                </a:cubicBezTo>
                <a:cubicBezTo>
                  <a:pt x="423" y="274"/>
                  <a:pt x="422" y="275"/>
                  <a:pt x="421" y="275"/>
                </a:cubicBezTo>
                <a:cubicBezTo>
                  <a:pt x="389" y="275"/>
                  <a:pt x="389" y="275"/>
                  <a:pt x="389" y="275"/>
                </a:cubicBezTo>
                <a:cubicBezTo>
                  <a:pt x="386" y="275"/>
                  <a:pt x="384" y="272"/>
                  <a:pt x="384" y="269"/>
                </a:cubicBezTo>
                <a:cubicBezTo>
                  <a:pt x="384" y="267"/>
                  <a:pt x="386" y="264"/>
                  <a:pt x="389" y="264"/>
                </a:cubicBezTo>
                <a:cubicBezTo>
                  <a:pt x="391" y="264"/>
                  <a:pt x="391" y="264"/>
                  <a:pt x="391" y="264"/>
                </a:cubicBezTo>
                <a:cubicBezTo>
                  <a:pt x="393" y="264"/>
                  <a:pt x="396" y="262"/>
                  <a:pt x="396" y="259"/>
                </a:cubicBezTo>
                <a:cubicBezTo>
                  <a:pt x="396" y="256"/>
                  <a:pt x="393" y="254"/>
                  <a:pt x="391" y="254"/>
                </a:cubicBezTo>
                <a:cubicBezTo>
                  <a:pt x="385" y="254"/>
                  <a:pt x="385" y="254"/>
                  <a:pt x="385" y="254"/>
                </a:cubicBezTo>
                <a:cubicBezTo>
                  <a:pt x="384" y="254"/>
                  <a:pt x="384" y="253"/>
                  <a:pt x="384" y="252"/>
                </a:cubicBezTo>
                <a:cubicBezTo>
                  <a:pt x="384" y="251"/>
                  <a:pt x="384" y="251"/>
                  <a:pt x="385" y="251"/>
                </a:cubicBezTo>
                <a:cubicBezTo>
                  <a:pt x="399" y="251"/>
                  <a:pt x="399" y="251"/>
                  <a:pt x="399" y="251"/>
                </a:cubicBezTo>
                <a:cubicBezTo>
                  <a:pt x="402" y="251"/>
                  <a:pt x="404" y="248"/>
                  <a:pt x="404" y="246"/>
                </a:cubicBezTo>
                <a:cubicBezTo>
                  <a:pt x="404" y="243"/>
                  <a:pt x="402" y="241"/>
                  <a:pt x="399" y="241"/>
                </a:cubicBezTo>
                <a:cubicBezTo>
                  <a:pt x="355" y="241"/>
                  <a:pt x="355" y="241"/>
                  <a:pt x="355" y="241"/>
                </a:cubicBezTo>
                <a:cubicBezTo>
                  <a:pt x="354" y="241"/>
                  <a:pt x="353" y="240"/>
                  <a:pt x="353" y="239"/>
                </a:cubicBezTo>
                <a:cubicBezTo>
                  <a:pt x="353" y="238"/>
                  <a:pt x="354" y="237"/>
                  <a:pt x="355" y="237"/>
                </a:cubicBezTo>
                <a:cubicBezTo>
                  <a:pt x="403" y="237"/>
                  <a:pt x="403" y="237"/>
                  <a:pt x="403" y="237"/>
                </a:cubicBezTo>
                <a:cubicBezTo>
                  <a:pt x="406" y="237"/>
                  <a:pt x="408" y="235"/>
                  <a:pt x="408" y="232"/>
                </a:cubicBezTo>
                <a:cubicBezTo>
                  <a:pt x="408" y="229"/>
                  <a:pt x="406" y="227"/>
                  <a:pt x="403" y="227"/>
                </a:cubicBezTo>
                <a:cubicBezTo>
                  <a:pt x="354" y="227"/>
                  <a:pt x="354" y="227"/>
                  <a:pt x="354" y="227"/>
                </a:cubicBezTo>
                <a:cubicBezTo>
                  <a:pt x="353" y="227"/>
                  <a:pt x="352" y="226"/>
                  <a:pt x="352" y="225"/>
                </a:cubicBezTo>
                <a:cubicBezTo>
                  <a:pt x="352" y="224"/>
                  <a:pt x="353" y="224"/>
                  <a:pt x="354" y="224"/>
                </a:cubicBezTo>
                <a:cubicBezTo>
                  <a:pt x="400" y="224"/>
                  <a:pt x="400" y="224"/>
                  <a:pt x="400" y="224"/>
                </a:cubicBezTo>
                <a:cubicBezTo>
                  <a:pt x="403" y="224"/>
                  <a:pt x="405" y="221"/>
                  <a:pt x="405" y="218"/>
                </a:cubicBezTo>
                <a:cubicBezTo>
                  <a:pt x="405" y="216"/>
                  <a:pt x="403" y="213"/>
                  <a:pt x="400" y="213"/>
                </a:cubicBezTo>
                <a:cubicBezTo>
                  <a:pt x="365" y="213"/>
                  <a:pt x="365" y="213"/>
                  <a:pt x="365" y="213"/>
                </a:cubicBezTo>
                <a:cubicBezTo>
                  <a:pt x="364" y="213"/>
                  <a:pt x="364" y="213"/>
                  <a:pt x="364" y="212"/>
                </a:cubicBezTo>
                <a:cubicBezTo>
                  <a:pt x="364" y="211"/>
                  <a:pt x="364" y="210"/>
                  <a:pt x="365" y="210"/>
                </a:cubicBezTo>
                <a:cubicBezTo>
                  <a:pt x="396" y="210"/>
                  <a:pt x="396" y="210"/>
                  <a:pt x="396" y="210"/>
                </a:cubicBezTo>
                <a:cubicBezTo>
                  <a:pt x="401" y="210"/>
                  <a:pt x="405" y="206"/>
                  <a:pt x="405" y="201"/>
                </a:cubicBezTo>
                <a:cubicBezTo>
                  <a:pt x="405" y="197"/>
                  <a:pt x="401" y="193"/>
                  <a:pt x="396" y="193"/>
                </a:cubicBezTo>
                <a:cubicBezTo>
                  <a:pt x="394" y="193"/>
                  <a:pt x="394" y="193"/>
                  <a:pt x="394" y="193"/>
                </a:cubicBezTo>
                <a:cubicBezTo>
                  <a:pt x="393" y="193"/>
                  <a:pt x="392" y="192"/>
                  <a:pt x="392" y="191"/>
                </a:cubicBezTo>
                <a:cubicBezTo>
                  <a:pt x="392" y="190"/>
                  <a:pt x="393" y="190"/>
                  <a:pt x="394" y="190"/>
                </a:cubicBezTo>
                <a:cubicBezTo>
                  <a:pt x="396" y="190"/>
                  <a:pt x="396" y="190"/>
                  <a:pt x="396" y="190"/>
                </a:cubicBezTo>
                <a:cubicBezTo>
                  <a:pt x="399" y="190"/>
                  <a:pt x="401" y="187"/>
                  <a:pt x="401" y="185"/>
                </a:cubicBezTo>
                <a:cubicBezTo>
                  <a:pt x="401" y="182"/>
                  <a:pt x="399" y="179"/>
                  <a:pt x="396" y="179"/>
                </a:cubicBezTo>
                <a:cubicBezTo>
                  <a:pt x="379" y="179"/>
                  <a:pt x="379" y="179"/>
                  <a:pt x="379" y="179"/>
                </a:cubicBezTo>
                <a:cubicBezTo>
                  <a:pt x="376" y="179"/>
                  <a:pt x="373" y="182"/>
                  <a:pt x="373" y="185"/>
                </a:cubicBezTo>
                <a:cubicBezTo>
                  <a:pt x="373" y="187"/>
                  <a:pt x="376" y="190"/>
                  <a:pt x="379" y="190"/>
                </a:cubicBezTo>
                <a:cubicBezTo>
                  <a:pt x="382" y="190"/>
                  <a:pt x="382" y="190"/>
                  <a:pt x="382" y="190"/>
                </a:cubicBezTo>
                <a:cubicBezTo>
                  <a:pt x="383" y="190"/>
                  <a:pt x="384" y="190"/>
                  <a:pt x="384" y="191"/>
                </a:cubicBezTo>
                <a:cubicBezTo>
                  <a:pt x="384" y="192"/>
                  <a:pt x="383" y="193"/>
                  <a:pt x="382" y="193"/>
                </a:cubicBezTo>
                <a:cubicBezTo>
                  <a:pt x="343" y="193"/>
                  <a:pt x="343" y="193"/>
                  <a:pt x="343" y="193"/>
                </a:cubicBezTo>
                <a:cubicBezTo>
                  <a:pt x="342" y="193"/>
                  <a:pt x="341" y="192"/>
                  <a:pt x="341" y="191"/>
                </a:cubicBezTo>
                <a:cubicBezTo>
                  <a:pt x="341" y="190"/>
                  <a:pt x="342" y="190"/>
                  <a:pt x="343" y="190"/>
                </a:cubicBezTo>
                <a:cubicBezTo>
                  <a:pt x="365" y="190"/>
                  <a:pt x="365" y="190"/>
                  <a:pt x="365" y="190"/>
                </a:cubicBezTo>
                <a:cubicBezTo>
                  <a:pt x="368" y="190"/>
                  <a:pt x="370" y="187"/>
                  <a:pt x="370" y="185"/>
                </a:cubicBezTo>
                <a:cubicBezTo>
                  <a:pt x="370" y="182"/>
                  <a:pt x="368" y="179"/>
                  <a:pt x="365" y="179"/>
                </a:cubicBezTo>
                <a:cubicBezTo>
                  <a:pt x="311" y="179"/>
                  <a:pt x="311" y="179"/>
                  <a:pt x="311" y="179"/>
                </a:cubicBezTo>
                <a:cubicBezTo>
                  <a:pt x="310" y="179"/>
                  <a:pt x="310" y="179"/>
                  <a:pt x="310" y="178"/>
                </a:cubicBezTo>
                <a:cubicBezTo>
                  <a:pt x="310" y="177"/>
                  <a:pt x="310" y="176"/>
                  <a:pt x="311" y="176"/>
                </a:cubicBezTo>
                <a:cubicBezTo>
                  <a:pt x="343" y="176"/>
                  <a:pt x="343" y="176"/>
                  <a:pt x="343" y="176"/>
                </a:cubicBezTo>
                <a:cubicBezTo>
                  <a:pt x="345" y="176"/>
                  <a:pt x="348" y="174"/>
                  <a:pt x="348" y="171"/>
                </a:cubicBezTo>
                <a:cubicBezTo>
                  <a:pt x="348" y="168"/>
                  <a:pt x="345" y="166"/>
                  <a:pt x="343" y="166"/>
                </a:cubicBezTo>
                <a:cubicBezTo>
                  <a:pt x="303" y="166"/>
                  <a:pt x="303" y="166"/>
                  <a:pt x="303" y="166"/>
                </a:cubicBezTo>
                <a:cubicBezTo>
                  <a:pt x="302" y="166"/>
                  <a:pt x="302" y="165"/>
                  <a:pt x="302" y="164"/>
                </a:cubicBezTo>
                <a:cubicBezTo>
                  <a:pt x="302" y="163"/>
                  <a:pt x="302" y="162"/>
                  <a:pt x="303" y="162"/>
                </a:cubicBezTo>
                <a:cubicBezTo>
                  <a:pt x="338" y="162"/>
                  <a:pt x="338" y="162"/>
                  <a:pt x="338" y="162"/>
                </a:cubicBezTo>
                <a:cubicBezTo>
                  <a:pt x="341" y="162"/>
                  <a:pt x="344" y="160"/>
                  <a:pt x="344" y="157"/>
                </a:cubicBezTo>
                <a:cubicBezTo>
                  <a:pt x="344" y="154"/>
                  <a:pt x="341" y="152"/>
                  <a:pt x="338" y="152"/>
                </a:cubicBezTo>
                <a:cubicBezTo>
                  <a:pt x="252" y="152"/>
                  <a:pt x="252" y="152"/>
                  <a:pt x="252" y="152"/>
                </a:cubicBezTo>
                <a:cubicBezTo>
                  <a:pt x="251" y="152"/>
                  <a:pt x="250" y="151"/>
                  <a:pt x="250" y="151"/>
                </a:cubicBezTo>
                <a:cubicBezTo>
                  <a:pt x="250" y="150"/>
                  <a:pt x="251" y="149"/>
                  <a:pt x="252" y="149"/>
                </a:cubicBezTo>
                <a:cubicBezTo>
                  <a:pt x="360" y="149"/>
                  <a:pt x="360" y="149"/>
                  <a:pt x="360" y="149"/>
                </a:cubicBezTo>
                <a:cubicBezTo>
                  <a:pt x="362" y="149"/>
                  <a:pt x="365" y="147"/>
                  <a:pt x="365" y="144"/>
                </a:cubicBezTo>
                <a:cubicBezTo>
                  <a:pt x="365" y="141"/>
                  <a:pt x="362" y="139"/>
                  <a:pt x="360" y="139"/>
                </a:cubicBezTo>
                <a:cubicBezTo>
                  <a:pt x="240" y="139"/>
                  <a:pt x="240" y="139"/>
                  <a:pt x="240" y="139"/>
                </a:cubicBezTo>
                <a:cubicBezTo>
                  <a:pt x="239" y="139"/>
                  <a:pt x="239" y="138"/>
                  <a:pt x="239" y="137"/>
                </a:cubicBezTo>
                <a:cubicBezTo>
                  <a:pt x="239" y="136"/>
                  <a:pt x="239" y="135"/>
                  <a:pt x="240" y="135"/>
                </a:cubicBezTo>
                <a:cubicBezTo>
                  <a:pt x="360" y="135"/>
                  <a:pt x="360" y="135"/>
                  <a:pt x="360" y="135"/>
                </a:cubicBezTo>
                <a:cubicBezTo>
                  <a:pt x="363" y="135"/>
                  <a:pt x="365" y="133"/>
                  <a:pt x="365" y="130"/>
                </a:cubicBezTo>
                <a:cubicBezTo>
                  <a:pt x="365" y="127"/>
                  <a:pt x="363" y="125"/>
                  <a:pt x="360" y="125"/>
                </a:cubicBezTo>
                <a:cubicBezTo>
                  <a:pt x="245" y="125"/>
                  <a:pt x="245" y="125"/>
                  <a:pt x="245" y="125"/>
                </a:cubicBezTo>
                <a:cubicBezTo>
                  <a:pt x="244" y="125"/>
                  <a:pt x="243" y="124"/>
                  <a:pt x="243" y="124"/>
                </a:cubicBezTo>
                <a:cubicBezTo>
                  <a:pt x="243" y="123"/>
                  <a:pt x="244" y="122"/>
                  <a:pt x="245" y="122"/>
                </a:cubicBezTo>
                <a:cubicBezTo>
                  <a:pt x="366" y="122"/>
                  <a:pt x="366" y="122"/>
                  <a:pt x="366" y="122"/>
                </a:cubicBezTo>
                <a:cubicBezTo>
                  <a:pt x="368" y="122"/>
                  <a:pt x="371" y="120"/>
                  <a:pt x="371" y="117"/>
                </a:cubicBezTo>
                <a:cubicBezTo>
                  <a:pt x="371" y="114"/>
                  <a:pt x="368" y="112"/>
                  <a:pt x="366" y="112"/>
                </a:cubicBezTo>
                <a:cubicBezTo>
                  <a:pt x="245" y="112"/>
                  <a:pt x="245" y="112"/>
                  <a:pt x="245" y="112"/>
                </a:cubicBezTo>
                <a:cubicBezTo>
                  <a:pt x="244" y="112"/>
                  <a:pt x="243" y="111"/>
                  <a:pt x="243" y="110"/>
                </a:cubicBezTo>
                <a:cubicBezTo>
                  <a:pt x="243" y="109"/>
                  <a:pt x="244" y="108"/>
                  <a:pt x="245" y="108"/>
                </a:cubicBezTo>
                <a:cubicBezTo>
                  <a:pt x="375" y="108"/>
                  <a:pt x="375" y="108"/>
                  <a:pt x="375" y="108"/>
                </a:cubicBezTo>
                <a:cubicBezTo>
                  <a:pt x="378" y="108"/>
                  <a:pt x="380" y="106"/>
                  <a:pt x="380" y="103"/>
                </a:cubicBezTo>
                <a:cubicBezTo>
                  <a:pt x="380" y="100"/>
                  <a:pt x="378" y="98"/>
                  <a:pt x="375" y="98"/>
                </a:cubicBezTo>
                <a:cubicBezTo>
                  <a:pt x="202" y="98"/>
                  <a:pt x="202" y="98"/>
                  <a:pt x="202" y="98"/>
                </a:cubicBezTo>
                <a:cubicBezTo>
                  <a:pt x="201" y="98"/>
                  <a:pt x="200" y="97"/>
                  <a:pt x="200" y="96"/>
                </a:cubicBezTo>
                <a:cubicBezTo>
                  <a:pt x="200" y="95"/>
                  <a:pt x="201" y="95"/>
                  <a:pt x="202" y="95"/>
                </a:cubicBezTo>
                <a:cubicBezTo>
                  <a:pt x="375" y="95"/>
                  <a:pt x="375" y="95"/>
                  <a:pt x="375" y="95"/>
                </a:cubicBezTo>
                <a:cubicBezTo>
                  <a:pt x="378" y="95"/>
                  <a:pt x="380" y="92"/>
                  <a:pt x="380" y="89"/>
                </a:cubicBezTo>
                <a:cubicBezTo>
                  <a:pt x="380" y="87"/>
                  <a:pt x="378" y="85"/>
                  <a:pt x="375" y="85"/>
                </a:cubicBezTo>
                <a:cubicBezTo>
                  <a:pt x="213" y="85"/>
                  <a:pt x="213" y="85"/>
                  <a:pt x="213" y="85"/>
                </a:cubicBezTo>
                <a:cubicBezTo>
                  <a:pt x="213" y="84"/>
                  <a:pt x="213" y="84"/>
                  <a:pt x="213" y="84"/>
                </a:cubicBezTo>
                <a:cubicBezTo>
                  <a:pt x="209" y="84"/>
                  <a:pt x="209" y="84"/>
                  <a:pt x="209" y="84"/>
                </a:cubicBezTo>
                <a:cubicBezTo>
                  <a:pt x="208" y="84"/>
                  <a:pt x="208" y="84"/>
                  <a:pt x="208" y="83"/>
                </a:cubicBezTo>
                <a:cubicBezTo>
                  <a:pt x="208" y="82"/>
                  <a:pt x="208" y="81"/>
                  <a:pt x="209" y="81"/>
                </a:cubicBezTo>
                <a:cubicBezTo>
                  <a:pt x="366" y="81"/>
                  <a:pt x="366" y="81"/>
                  <a:pt x="366" y="81"/>
                </a:cubicBezTo>
                <a:cubicBezTo>
                  <a:pt x="369" y="81"/>
                  <a:pt x="371" y="79"/>
                  <a:pt x="371" y="76"/>
                </a:cubicBezTo>
                <a:cubicBezTo>
                  <a:pt x="371" y="73"/>
                  <a:pt x="369" y="71"/>
                  <a:pt x="366" y="71"/>
                </a:cubicBezTo>
                <a:cubicBezTo>
                  <a:pt x="222" y="71"/>
                  <a:pt x="222" y="71"/>
                  <a:pt x="222" y="71"/>
                </a:cubicBezTo>
                <a:cubicBezTo>
                  <a:pt x="221" y="71"/>
                  <a:pt x="220" y="70"/>
                  <a:pt x="220" y="69"/>
                </a:cubicBezTo>
                <a:cubicBezTo>
                  <a:pt x="220" y="68"/>
                  <a:pt x="221" y="67"/>
                  <a:pt x="222" y="67"/>
                </a:cubicBezTo>
                <a:cubicBezTo>
                  <a:pt x="396" y="67"/>
                  <a:pt x="396" y="67"/>
                  <a:pt x="396" y="67"/>
                </a:cubicBezTo>
                <a:cubicBezTo>
                  <a:pt x="399" y="67"/>
                  <a:pt x="402" y="65"/>
                  <a:pt x="402" y="62"/>
                </a:cubicBezTo>
                <a:cubicBezTo>
                  <a:pt x="402" y="60"/>
                  <a:pt x="399" y="57"/>
                  <a:pt x="396" y="57"/>
                </a:cubicBezTo>
                <a:cubicBezTo>
                  <a:pt x="270" y="57"/>
                  <a:pt x="270" y="57"/>
                  <a:pt x="270" y="57"/>
                </a:cubicBezTo>
                <a:cubicBezTo>
                  <a:pt x="269" y="57"/>
                  <a:pt x="268" y="57"/>
                  <a:pt x="268" y="56"/>
                </a:cubicBezTo>
                <a:cubicBezTo>
                  <a:pt x="268" y="55"/>
                  <a:pt x="269" y="54"/>
                  <a:pt x="270" y="54"/>
                </a:cubicBezTo>
                <a:cubicBezTo>
                  <a:pt x="397" y="54"/>
                  <a:pt x="397" y="54"/>
                  <a:pt x="397" y="54"/>
                </a:cubicBezTo>
                <a:cubicBezTo>
                  <a:pt x="400" y="54"/>
                  <a:pt x="402" y="52"/>
                  <a:pt x="402" y="49"/>
                </a:cubicBezTo>
                <a:cubicBezTo>
                  <a:pt x="402" y="46"/>
                  <a:pt x="400" y="44"/>
                  <a:pt x="397" y="44"/>
                </a:cubicBezTo>
                <a:cubicBezTo>
                  <a:pt x="253" y="44"/>
                  <a:pt x="253" y="44"/>
                  <a:pt x="253" y="44"/>
                </a:cubicBezTo>
                <a:cubicBezTo>
                  <a:pt x="252" y="44"/>
                  <a:pt x="252" y="43"/>
                  <a:pt x="252" y="42"/>
                </a:cubicBezTo>
                <a:cubicBezTo>
                  <a:pt x="252" y="41"/>
                  <a:pt x="252" y="40"/>
                  <a:pt x="253" y="40"/>
                </a:cubicBezTo>
                <a:cubicBezTo>
                  <a:pt x="399" y="40"/>
                  <a:pt x="399" y="40"/>
                  <a:pt x="399" y="40"/>
                </a:cubicBezTo>
                <a:cubicBezTo>
                  <a:pt x="402" y="40"/>
                  <a:pt x="404" y="38"/>
                  <a:pt x="404" y="35"/>
                </a:cubicBezTo>
                <a:cubicBezTo>
                  <a:pt x="404" y="32"/>
                  <a:pt x="402" y="30"/>
                  <a:pt x="399" y="30"/>
                </a:cubicBezTo>
                <a:cubicBezTo>
                  <a:pt x="289" y="30"/>
                  <a:pt x="289" y="30"/>
                  <a:pt x="289" y="30"/>
                </a:cubicBezTo>
                <a:cubicBezTo>
                  <a:pt x="288" y="30"/>
                  <a:pt x="287" y="29"/>
                  <a:pt x="287" y="28"/>
                </a:cubicBezTo>
                <a:cubicBezTo>
                  <a:pt x="287" y="27"/>
                  <a:pt x="288" y="27"/>
                  <a:pt x="289" y="27"/>
                </a:cubicBezTo>
                <a:cubicBezTo>
                  <a:pt x="292" y="27"/>
                  <a:pt x="292" y="27"/>
                  <a:pt x="292" y="27"/>
                </a:cubicBezTo>
                <a:cubicBezTo>
                  <a:pt x="294" y="27"/>
                  <a:pt x="296" y="24"/>
                  <a:pt x="296" y="22"/>
                </a:cubicBezTo>
                <a:cubicBezTo>
                  <a:pt x="296" y="19"/>
                  <a:pt x="294" y="17"/>
                  <a:pt x="292" y="17"/>
                </a:cubicBezTo>
                <a:cubicBezTo>
                  <a:pt x="147" y="17"/>
                  <a:pt x="147" y="17"/>
                  <a:pt x="147" y="17"/>
                </a:cubicBezTo>
                <a:cubicBezTo>
                  <a:pt x="144" y="17"/>
                  <a:pt x="142" y="19"/>
                  <a:pt x="142" y="22"/>
                </a:cubicBezTo>
                <a:cubicBezTo>
                  <a:pt x="142" y="24"/>
                  <a:pt x="144" y="27"/>
                  <a:pt x="147" y="27"/>
                </a:cubicBezTo>
                <a:cubicBezTo>
                  <a:pt x="178" y="27"/>
                  <a:pt x="178" y="27"/>
                  <a:pt x="178" y="27"/>
                </a:cubicBezTo>
                <a:cubicBezTo>
                  <a:pt x="179" y="27"/>
                  <a:pt x="180" y="27"/>
                  <a:pt x="180" y="28"/>
                </a:cubicBezTo>
                <a:cubicBezTo>
                  <a:pt x="180" y="29"/>
                  <a:pt x="179" y="30"/>
                  <a:pt x="178" y="30"/>
                </a:cubicBezTo>
                <a:cubicBezTo>
                  <a:pt x="132" y="30"/>
                  <a:pt x="132" y="30"/>
                  <a:pt x="132" y="30"/>
                </a:cubicBezTo>
                <a:cubicBezTo>
                  <a:pt x="130" y="30"/>
                  <a:pt x="128" y="32"/>
                  <a:pt x="128" y="35"/>
                </a:cubicBezTo>
                <a:cubicBezTo>
                  <a:pt x="128" y="38"/>
                  <a:pt x="130" y="40"/>
                  <a:pt x="132" y="40"/>
                </a:cubicBezTo>
                <a:cubicBezTo>
                  <a:pt x="177" y="40"/>
                  <a:pt x="177" y="40"/>
                  <a:pt x="177" y="40"/>
                </a:cubicBezTo>
                <a:cubicBezTo>
                  <a:pt x="178" y="40"/>
                  <a:pt x="178" y="41"/>
                  <a:pt x="178" y="42"/>
                </a:cubicBezTo>
                <a:cubicBezTo>
                  <a:pt x="178" y="43"/>
                  <a:pt x="178" y="44"/>
                  <a:pt x="177" y="44"/>
                </a:cubicBezTo>
                <a:cubicBezTo>
                  <a:pt x="137" y="44"/>
                  <a:pt x="137" y="44"/>
                  <a:pt x="137" y="44"/>
                </a:cubicBezTo>
                <a:cubicBezTo>
                  <a:pt x="134" y="44"/>
                  <a:pt x="132" y="46"/>
                  <a:pt x="132" y="49"/>
                </a:cubicBezTo>
                <a:cubicBezTo>
                  <a:pt x="132" y="52"/>
                  <a:pt x="134" y="54"/>
                  <a:pt x="137" y="54"/>
                </a:cubicBezTo>
                <a:cubicBezTo>
                  <a:pt x="173" y="54"/>
                  <a:pt x="173" y="54"/>
                  <a:pt x="173" y="54"/>
                </a:cubicBezTo>
                <a:cubicBezTo>
                  <a:pt x="174" y="54"/>
                  <a:pt x="175" y="55"/>
                  <a:pt x="175" y="56"/>
                </a:cubicBezTo>
                <a:cubicBezTo>
                  <a:pt x="175" y="57"/>
                  <a:pt x="174" y="57"/>
                  <a:pt x="173" y="57"/>
                </a:cubicBezTo>
                <a:cubicBezTo>
                  <a:pt x="142" y="57"/>
                  <a:pt x="142" y="57"/>
                  <a:pt x="142" y="57"/>
                </a:cubicBezTo>
                <a:cubicBezTo>
                  <a:pt x="139" y="57"/>
                  <a:pt x="137" y="60"/>
                  <a:pt x="137" y="62"/>
                </a:cubicBezTo>
                <a:cubicBezTo>
                  <a:pt x="137" y="65"/>
                  <a:pt x="139" y="67"/>
                  <a:pt x="142" y="67"/>
                </a:cubicBezTo>
                <a:cubicBezTo>
                  <a:pt x="170" y="67"/>
                  <a:pt x="170" y="67"/>
                  <a:pt x="170" y="67"/>
                </a:cubicBezTo>
                <a:cubicBezTo>
                  <a:pt x="171" y="67"/>
                  <a:pt x="172" y="68"/>
                  <a:pt x="172" y="69"/>
                </a:cubicBezTo>
                <a:cubicBezTo>
                  <a:pt x="172" y="70"/>
                  <a:pt x="171" y="71"/>
                  <a:pt x="170" y="71"/>
                </a:cubicBezTo>
                <a:cubicBezTo>
                  <a:pt x="142" y="71"/>
                  <a:pt x="142" y="71"/>
                  <a:pt x="142" y="71"/>
                </a:cubicBezTo>
                <a:cubicBezTo>
                  <a:pt x="139" y="71"/>
                  <a:pt x="137" y="73"/>
                  <a:pt x="137" y="76"/>
                </a:cubicBezTo>
                <a:cubicBezTo>
                  <a:pt x="137" y="79"/>
                  <a:pt x="139" y="81"/>
                  <a:pt x="142" y="81"/>
                </a:cubicBezTo>
                <a:cubicBezTo>
                  <a:pt x="148" y="81"/>
                  <a:pt x="148" y="81"/>
                  <a:pt x="148" y="81"/>
                </a:cubicBezTo>
                <a:cubicBezTo>
                  <a:pt x="148" y="81"/>
                  <a:pt x="149" y="82"/>
                  <a:pt x="149" y="83"/>
                </a:cubicBezTo>
                <a:cubicBezTo>
                  <a:pt x="149" y="84"/>
                  <a:pt x="148" y="85"/>
                  <a:pt x="148" y="85"/>
                </a:cubicBezTo>
                <a:cubicBezTo>
                  <a:pt x="124" y="85"/>
                  <a:pt x="124" y="85"/>
                  <a:pt x="124" y="85"/>
                </a:cubicBezTo>
                <a:cubicBezTo>
                  <a:pt x="124" y="84"/>
                  <a:pt x="124" y="84"/>
                  <a:pt x="123" y="84"/>
                </a:cubicBezTo>
                <a:cubicBezTo>
                  <a:pt x="37" y="84"/>
                  <a:pt x="37" y="84"/>
                  <a:pt x="37" y="84"/>
                </a:cubicBezTo>
                <a:cubicBezTo>
                  <a:pt x="36" y="84"/>
                  <a:pt x="36" y="84"/>
                  <a:pt x="36" y="83"/>
                </a:cubicBezTo>
                <a:cubicBezTo>
                  <a:pt x="36" y="82"/>
                  <a:pt x="36" y="81"/>
                  <a:pt x="37" y="81"/>
                </a:cubicBezTo>
                <a:cubicBezTo>
                  <a:pt x="87" y="81"/>
                  <a:pt x="87" y="81"/>
                  <a:pt x="87" y="81"/>
                </a:cubicBezTo>
                <a:cubicBezTo>
                  <a:pt x="89" y="81"/>
                  <a:pt x="92" y="79"/>
                  <a:pt x="92" y="76"/>
                </a:cubicBezTo>
                <a:cubicBezTo>
                  <a:pt x="92" y="73"/>
                  <a:pt x="89" y="71"/>
                  <a:pt x="87" y="71"/>
                </a:cubicBezTo>
                <a:cubicBezTo>
                  <a:pt x="6" y="71"/>
                  <a:pt x="6" y="71"/>
                  <a:pt x="6" y="71"/>
                </a:cubicBezTo>
                <a:cubicBezTo>
                  <a:pt x="5" y="71"/>
                  <a:pt x="4" y="70"/>
                  <a:pt x="4" y="69"/>
                </a:cubicBezTo>
                <a:cubicBezTo>
                  <a:pt x="4" y="68"/>
                  <a:pt x="5" y="67"/>
                  <a:pt x="6" y="67"/>
                </a:cubicBezTo>
                <a:cubicBezTo>
                  <a:pt x="82" y="67"/>
                  <a:pt x="82" y="67"/>
                  <a:pt x="82" y="67"/>
                </a:cubicBezTo>
                <a:cubicBezTo>
                  <a:pt x="85" y="67"/>
                  <a:pt x="87" y="65"/>
                  <a:pt x="87" y="62"/>
                </a:cubicBezTo>
                <a:cubicBezTo>
                  <a:pt x="87" y="59"/>
                  <a:pt x="85" y="57"/>
                  <a:pt x="82" y="57"/>
                </a:cubicBezTo>
                <a:cubicBezTo>
                  <a:pt x="14" y="57"/>
                  <a:pt x="14" y="57"/>
                  <a:pt x="14" y="57"/>
                </a:cubicBezTo>
                <a:cubicBezTo>
                  <a:pt x="13" y="57"/>
                  <a:pt x="13" y="56"/>
                  <a:pt x="13" y="55"/>
                </a:cubicBezTo>
                <a:cubicBezTo>
                  <a:pt x="13" y="54"/>
                  <a:pt x="13" y="54"/>
                  <a:pt x="14" y="54"/>
                </a:cubicBezTo>
                <a:cubicBezTo>
                  <a:pt x="56" y="54"/>
                  <a:pt x="56" y="54"/>
                  <a:pt x="56" y="54"/>
                </a:cubicBezTo>
                <a:cubicBezTo>
                  <a:pt x="59" y="54"/>
                  <a:pt x="61" y="51"/>
                  <a:pt x="61" y="49"/>
                </a:cubicBezTo>
                <a:cubicBezTo>
                  <a:pt x="61" y="46"/>
                  <a:pt x="59" y="44"/>
                  <a:pt x="56" y="44"/>
                </a:cubicBezTo>
                <a:cubicBezTo>
                  <a:pt x="17" y="44"/>
                  <a:pt x="17" y="44"/>
                  <a:pt x="17" y="44"/>
                </a:cubicBezTo>
                <a:cubicBezTo>
                  <a:pt x="16" y="44"/>
                  <a:pt x="16" y="43"/>
                  <a:pt x="16" y="42"/>
                </a:cubicBezTo>
                <a:cubicBezTo>
                  <a:pt x="16" y="41"/>
                  <a:pt x="16" y="40"/>
                  <a:pt x="17" y="40"/>
                </a:cubicBezTo>
                <a:cubicBezTo>
                  <a:pt x="48" y="40"/>
                  <a:pt x="48" y="40"/>
                  <a:pt x="48" y="40"/>
                </a:cubicBezTo>
                <a:cubicBezTo>
                  <a:pt x="65" y="40"/>
                  <a:pt x="79" y="26"/>
                  <a:pt x="79" y="9"/>
                </a:cubicBezTo>
                <a:cubicBezTo>
                  <a:pt x="81" y="9"/>
                  <a:pt x="81" y="9"/>
                  <a:pt x="81" y="9"/>
                </a:cubicBezTo>
                <a:cubicBezTo>
                  <a:pt x="81" y="0"/>
                  <a:pt x="81" y="0"/>
                  <a:pt x="81" y="0"/>
                </a:cubicBezTo>
                <a:cubicBezTo>
                  <a:pt x="72" y="0"/>
                  <a:pt x="72" y="0"/>
                  <a:pt x="72" y="0"/>
                </a:cubicBezTo>
                <a:cubicBezTo>
                  <a:pt x="72" y="9"/>
                  <a:pt x="72" y="9"/>
                  <a:pt x="72" y="9"/>
                </a:cubicBezTo>
                <a:cubicBezTo>
                  <a:pt x="75" y="9"/>
                  <a:pt x="75" y="9"/>
                  <a:pt x="75" y="9"/>
                </a:cubicBezTo>
                <a:cubicBezTo>
                  <a:pt x="75" y="24"/>
                  <a:pt x="63" y="37"/>
                  <a:pt x="48" y="37"/>
                </a:cubicBezTo>
                <a:cubicBezTo>
                  <a:pt x="17" y="37"/>
                  <a:pt x="17" y="37"/>
                  <a:pt x="17" y="37"/>
                </a:cubicBezTo>
                <a:cubicBezTo>
                  <a:pt x="15" y="37"/>
                  <a:pt x="12" y="39"/>
                  <a:pt x="12" y="42"/>
                </a:cubicBezTo>
                <a:cubicBezTo>
                  <a:pt x="12" y="45"/>
                  <a:pt x="15" y="47"/>
                  <a:pt x="17" y="47"/>
                </a:cubicBezTo>
                <a:cubicBezTo>
                  <a:pt x="56" y="47"/>
                  <a:pt x="56" y="47"/>
                  <a:pt x="56" y="47"/>
                </a:cubicBezTo>
                <a:cubicBezTo>
                  <a:pt x="57" y="47"/>
                  <a:pt x="58" y="48"/>
                  <a:pt x="58" y="49"/>
                </a:cubicBezTo>
                <a:cubicBezTo>
                  <a:pt x="58" y="50"/>
                  <a:pt x="57" y="50"/>
                  <a:pt x="56" y="50"/>
                </a:cubicBezTo>
                <a:cubicBezTo>
                  <a:pt x="14" y="50"/>
                  <a:pt x="14" y="50"/>
                  <a:pt x="14" y="50"/>
                </a:cubicBezTo>
                <a:cubicBezTo>
                  <a:pt x="12" y="50"/>
                  <a:pt x="9" y="53"/>
                  <a:pt x="9" y="55"/>
                </a:cubicBezTo>
                <a:cubicBezTo>
                  <a:pt x="9" y="58"/>
                  <a:pt x="12" y="61"/>
                  <a:pt x="14" y="61"/>
                </a:cubicBezTo>
                <a:cubicBezTo>
                  <a:pt x="82" y="61"/>
                  <a:pt x="82" y="61"/>
                  <a:pt x="82" y="61"/>
                </a:cubicBezTo>
                <a:cubicBezTo>
                  <a:pt x="83" y="61"/>
                  <a:pt x="84" y="61"/>
                  <a:pt x="84" y="62"/>
                </a:cubicBezTo>
                <a:cubicBezTo>
                  <a:pt x="84" y="63"/>
                  <a:pt x="83" y="64"/>
                  <a:pt x="82" y="64"/>
                </a:cubicBezTo>
                <a:cubicBezTo>
                  <a:pt x="6" y="64"/>
                  <a:pt x="6" y="64"/>
                  <a:pt x="6" y="64"/>
                </a:cubicBezTo>
                <a:cubicBezTo>
                  <a:pt x="3" y="64"/>
                  <a:pt x="0" y="66"/>
                  <a:pt x="0" y="69"/>
                </a:cubicBezTo>
                <a:cubicBezTo>
                  <a:pt x="0" y="72"/>
                  <a:pt x="3" y="74"/>
                  <a:pt x="6" y="74"/>
                </a:cubicBezTo>
                <a:cubicBezTo>
                  <a:pt x="87" y="74"/>
                  <a:pt x="87" y="74"/>
                  <a:pt x="87" y="74"/>
                </a:cubicBezTo>
                <a:cubicBezTo>
                  <a:pt x="88" y="74"/>
                  <a:pt x="88" y="75"/>
                  <a:pt x="88" y="76"/>
                </a:cubicBezTo>
                <a:cubicBezTo>
                  <a:pt x="88" y="77"/>
                  <a:pt x="88" y="77"/>
                  <a:pt x="87" y="77"/>
                </a:cubicBezTo>
                <a:cubicBezTo>
                  <a:pt x="37" y="77"/>
                  <a:pt x="37" y="77"/>
                  <a:pt x="37" y="77"/>
                </a:cubicBezTo>
                <a:cubicBezTo>
                  <a:pt x="35" y="77"/>
                  <a:pt x="32" y="80"/>
                  <a:pt x="32" y="83"/>
                </a:cubicBezTo>
                <a:cubicBezTo>
                  <a:pt x="32" y="85"/>
                  <a:pt x="35" y="88"/>
                  <a:pt x="37" y="88"/>
                </a:cubicBezTo>
                <a:cubicBezTo>
                  <a:pt x="117" y="88"/>
                  <a:pt x="117" y="88"/>
                  <a:pt x="117" y="88"/>
                </a:cubicBezTo>
                <a:cubicBezTo>
                  <a:pt x="117" y="88"/>
                  <a:pt x="117" y="88"/>
                  <a:pt x="117" y="88"/>
                </a:cubicBezTo>
                <a:cubicBezTo>
                  <a:pt x="124" y="88"/>
                  <a:pt x="124" y="88"/>
                  <a:pt x="124" y="88"/>
                </a:cubicBezTo>
                <a:cubicBezTo>
                  <a:pt x="124" y="88"/>
                  <a:pt x="125" y="89"/>
                  <a:pt x="125" y="89"/>
                </a:cubicBezTo>
                <a:cubicBezTo>
                  <a:pt x="125" y="90"/>
                  <a:pt x="124" y="91"/>
                  <a:pt x="123" y="91"/>
                </a:cubicBezTo>
                <a:cubicBezTo>
                  <a:pt x="39" y="91"/>
                  <a:pt x="39" y="91"/>
                  <a:pt x="39" y="91"/>
                </a:cubicBezTo>
                <a:cubicBezTo>
                  <a:pt x="36" y="91"/>
                  <a:pt x="34" y="93"/>
                  <a:pt x="34" y="96"/>
                </a:cubicBezTo>
                <a:cubicBezTo>
                  <a:pt x="34" y="99"/>
                  <a:pt x="36" y="101"/>
                  <a:pt x="39" y="101"/>
                </a:cubicBezTo>
                <a:cubicBezTo>
                  <a:pt x="122" y="101"/>
                  <a:pt x="122" y="101"/>
                  <a:pt x="122" y="101"/>
                </a:cubicBezTo>
                <a:cubicBezTo>
                  <a:pt x="123" y="101"/>
                  <a:pt x="124" y="102"/>
                  <a:pt x="124" y="103"/>
                </a:cubicBezTo>
                <a:cubicBezTo>
                  <a:pt x="124" y="104"/>
                  <a:pt x="123" y="105"/>
                  <a:pt x="122" y="105"/>
                </a:cubicBezTo>
                <a:cubicBezTo>
                  <a:pt x="43" y="105"/>
                  <a:pt x="43" y="105"/>
                  <a:pt x="43" y="105"/>
                </a:cubicBezTo>
                <a:cubicBezTo>
                  <a:pt x="40" y="105"/>
                  <a:pt x="38" y="107"/>
                  <a:pt x="38" y="110"/>
                </a:cubicBezTo>
                <a:cubicBezTo>
                  <a:pt x="38" y="113"/>
                  <a:pt x="40" y="115"/>
                  <a:pt x="43" y="115"/>
                </a:cubicBezTo>
                <a:cubicBezTo>
                  <a:pt x="102" y="115"/>
                  <a:pt x="102" y="115"/>
                  <a:pt x="102" y="115"/>
                </a:cubicBezTo>
                <a:cubicBezTo>
                  <a:pt x="103" y="115"/>
                  <a:pt x="104" y="116"/>
                  <a:pt x="104" y="117"/>
                </a:cubicBezTo>
                <a:cubicBezTo>
                  <a:pt x="104" y="118"/>
                  <a:pt x="103" y="118"/>
                  <a:pt x="102" y="118"/>
                </a:cubicBezTo>
                <a:cubicBezTo>
                  <a:pt x="39" y="118"/>
                  <a:pt x="39" y="118"/>
                  <a:pt x="39" y="118"/>
                </a:cubicBezTo>
                <a:cubicBezTo>
                  <a:pt x="36" y="118"/>
                  <a:pt x="33" y="121"/>
                  <a:pt x="33" y="123"/>
                </a:cubicBezTo>
                <a:cubicBezTo>
                  <a:pt x="33" y="126"/>
                  <a:pt x="36" y="128"/>
                  <a:pt x="39" y="128"/>
                </a:cubicBezTo>
                <a:cubicBezTo>
                  <a:pt x="90" y="128"/>
                  <a:pt x="90" y="128"/>
                  <a:pt x="90" y="128"/>
                </a:cubicBezTo>
                <a:cubicBezTo>
                  <a:pt x="91" y="128"/>
                  <a:pt x="92" y="129"/>
                  <a:pt x="92" y="130"/>
                </a:cubicBezTo>
                <a:cubicBezTo>
                  <a:pt x="92" y="131"/>
                  <a:pt x="91" y="132"/>
                  <a:pt x="90" y="132"/>
                </a:cubicBezTo>
                <a:cubicBezTo>
                  <a:pt x="45" y="132"/>
                  <a:pt x="45" y="132"/>
                  <a:pt x="45" y="132"/>
                </a:cubicBezTo>
                <a:cubicBezTo>
                  <a:pt x="42" y="132"/>
                  <a:pt x="40" y="134"/>
                  <a:pt x="40" y="137"/>
                </a:cubicBezTo>
                <a:cubicBezTo>
                  <a:pt x="40" y="140"/>
                  <a:pt x="42" y="142"/>
                  <a:pt x="45" y="142"/>
                </a:cubicBezTo>
                <a:cubicBezTo>
                  <a:pt x="63" y="142"/>
                  <a:pt x="63" y="142"/>
                  <a:pt x="63" y="142"/>
                </a:cubicBezTo>
                <a:cubicBezTo>
                  <a:pt x="64" y="142"/>
                  <a:pt x="65" y="143"/>
                  <a:pt x="65" y="144"/>
                </a:cubicBezTo>
                <a:cubicBezTo>
                  <a:pt x="65" y="145"/>
                  <a:pt x="64" y="146"/>
                  <a:pt x="63" y="146"/>
                </a:cubicBezTo>
                <a:cubicBezTo>
                  <a:pt x="56" y="146"/>
                  <a:pt x="56" y="146"/>
                  <a:pt x="56" y="146"/>
                </a:cubicBezTo>
                <a:cubicBezTo>
                  <a:pt x="53" y="146"/>
                  <a:pt x="51" y="148"/>
                  <a:pt x="51" y="151"/>
                </a:cubicBezTo>
                <a:cubicBezTo>
                  <a:pt x="51" y="153"/>
                  <a:pt x="53" y="156"/>
                  <a:pt x="56" y="156"/>
                </a:cubicBezTo>
                <a:cubicBezTo>
                  <a:pt x="65" y="156"/>
                  <a:pt x="65" y="156"/>
                  <a:pt x="65" y="156"/>
                </a:cubicBezTo>
                <a:cubicBezTo>
                  <a:pt x="66" y="156"/>
                  <a:pt x="67" y="156"/>
                  <a:pt x="67" y="157"/>
                </a:cubicBezTo>
                <a:cubicBezTo>
                  <a:pt x="67" y="158"/>
                  <a:pt x="66" y="159"/>
                  <a:pt x="65" y="159"/>
                </a:cubicBezTo>
                <a:cubicBezTo>
                  <a:pt x="65" y="159"/>
                  <a:pt x="65" y="159"/>
                  <a:pt x="65" y="159"/>
                </a:cubicBezTo>
                <a:cubicBezTo>
                  <a:pt x="62" y="159"/>
                  <a:pt x="60" y="161"/>
                  <a:pt x="60" y="164"/>
                </a:cubicBezTo>
                <a:cubicBezTo>
                  <a:pt x="60" y="167"/>
                  <a:pt x="62" y="169"/>
                  <a:pt x="65" y="169"/>
                </a:cubicBezTo>
                <a:cubicBezTo>
                  <a:pt x="84" y="169"/>
                  <a:pt x="84" y="169"/>
                  <a:pt x="84" y="169"/>
                </a:cubicBezTo>
                <a:cubicBezTo>
                  <a:pt x="84" y="169"/>
                  <a:pt x="85" y="170"/>
                  <a:pt x="85" y="171"/>
                </a:cubicBezTo>
                <a:cubicBezTo>
                  <a:pt x="85" y="172"/>
                  <a:pt x="84" y="173"/>
                  <a:pt x="84" y="173"/>
                </a:cubicBezTo>
                <a:cubicBezTo>
                  <a:pt x="80" y="173"/>
                  <a:pt x="80" y="173"/>
                  <a:pt x="80" y="173"/>
                </a:cubicBezTo>
                <a:cubicBezTo>
                  <a:pt x="77" y="173"/>
                  <a:pt x="75" y="175"/>
                  <a:pt x="75" y="178"/>
                </a:cubicBezTo>
                <a:cubicBezTo>
                  <a:pt x="75" y="181"/>
                  <a:pt x="77" y="183"/>
                  <a:pt x="80" y="183"/>
                </a:cubicBezTo>
                <a:cubicBezTo>
                  <a:pt x="125" y="183"/>
                  <a:pt x="125" y="183"/>
                  <a:pt x="125" y="183"/>
                </a:cubicBezTo>
                <a:cubicBezTo>
                  <a:pt x="126" y="183"/>
                  <a:pt x="127" y="184"/>
                  <a:pt x="127" y="185"/>
                </a:cubicBezTo>
                <a:cubicBezTo>
                  <a:pt x="127" y="186"/>
                  <a:pt x="126" y="186"/>
                  <a:pt x="125" y="186"/>
                </a:cubicBezTo>
                <a:cubicBezTo>
                  <a:pt x="89" y="186"/>
                  <a:pt x="89" y="186"/>
                  <a:pt x="89" y="186"/>
                </a:cubicBezTo>
                <a:cubicBezTo>
                  <a:pt x="86" y="186"/>
                  <a:pt x="84" y="189"/>
                  <a:pt x="84" y="191"/>
                </a:cubicBezTo>
                <a:cubicBezTo>
                  <a:pt x="84" y="194"/>
                  <a:pt x="86" y="196"/>
                  <a:pt x="89" y="196"/>
                </a:cubicBezTo>
                <a:cubicBezTo>
                  <a:pt x="143" y="196"/>
                  <a:pt x="143" y="196"/>
                  <a:pt x="143" y="196"/>
                </a:cubicBezTo>
                <a:cubicBezTo>
                  <a:pt x="144" y="196"/>
                  <a:pt x="145" y="197"/>
                  <a:pt x="145" y="198"/>
                </a:cubicBezTo>
                <a:cubicBezTo>
                  <a:pt x="145" y="199"/>
                  <a:pt x="144" y="200"/>
                  <a:pt x="143" y="200"/>
                </a:cubicBezTo>
                <a:cubicBezTo>
                  <a:pt x="99" y="200"/>
                  <a:pt x="99" y="200"/>
                  <a:pt x="99" y="200"/>
                </a:cubicBezTo>
                <a:cubicBezTo>
                  <a:pt x="96" y="200"/>
                  <a:pt x="94" y="202"/>
                  <a:pt x="94" y="205"/>
                </a:cubicBezTo>
                <a:cubicBezTo>
                  <a:pt x="94" y="208"/>
                  <a:pt x="96" y="210"/>
                  <a:pt x="99" y="210"/>
                </a:cubicBezTo>
                <a:cubicBezTo>
                  <a:pt x="140" y="210"/>
                  <a:pt x="140" y="210"/>
                  <a:pt x="140" y="210"/>
                </a:cubicBezTo>
                <a:cubicBezTo>
                  <a:pt x="141" y="210"/>
                  <a:pt x="142" y="211"/>
                  <a:pt x="142" y="212"/>
                </a:cubicBezTo>
                <a:cubicBezTo>
                  <a:pt x="142" y="213"/>
                  <a:pt x="141" y="213"/>
                  <a:pt x="140" y="213"/>
                </a:cubicBezTo>
                <a:cubicBezTo>
                  <a:pt x="105" y="213"/>
                  <a:pt x="105" y="213"/>
                  <a:pt x="105" y="213"/>
                </a:cubicBezTo>
                <a:cubicBezTo>
                  <a:pt x="103" y="213"/>
                  <a:pt x="100" y="216"/>
                  <a:pt x="100" y="218"/>
                </a:cubicBezTo>
                <a:cubicBezTo>
                  <a:pt x="100" y="221"/>
                  <a:pt x="103" y="224"/>
                  <a:pt x="105" y="224"/>
                </a:cubicBezTo>
                <a:cubicBezTo>
                  <a:pt x="130" y="224"/>
                  <a:pt x="130" y="224"/>
                  <a:pt x="130" y="224"/>
                </a:cubicBezTo>
                <a:cubicBezTo>
                  <a:pt x="131" y="224"/>
                  <a:pt x="132" y="224"/>
                  <a:pt x="132" y="225"/>
                </a:cubicBezTo>
                <a:cubicBezTo>
                  <a:pt x="132" y="226"/>
                  <a:pt x="131" y="227"/>
                  <a:pt x="130" y="227"/>
                </a:cubicBezTo>
                <a:cubicBezTo>
                  <a:pt x="104" y="227"/>
                  <a:pt x="104" y="227"/>
                  <a:pt x="104" y="227"/>
                </a:cubicBezTo>
                <a:cubicBezTo>
                  <a:pt x="101" y="227"/>
                  <a:pt x="99" y="229"/>
                  <a:pt x="99" y="232"/>
                </a:cubicBezTo>
                <a:cubicBezTo>
                  <a:pt x="99" y="235"/>
                  <a:pt x="101" y="237"/>
                  <a:pt x="104" y="237"/>
                </a:cubicBezTo>
                <a:cubicBezTo>
                  <a:pt x="117" y="237"/>
                  <a:pt x="117" y="237"/>
                  <a:pt x="117" y="237"/>
                </a:cubicBezTo>
                <a:cubicBezTo>
                  <a:pt x="118" y="237"/>
                  <a:pt x="119" y="238"/>
                  <a:pt x="119" y="239"/>
                </a:cubicBezTo>
                <a:cubicBezTo>
                  <a:pt x="119" y="240"/>
                  <a:pt x="118" y="240"/>
                  <a:pt x="117" y="240"/>
                </a:cubicBezTo>
                <a:cubicBezTo>
                  <a:pt x="105" y="240"/>
                  <a:pt x="105" y="240"/>
                  <a:pt x="105" y="240"/>
                </a:cubicBezTo>
                <a:cubicBezTo>
                  <a:pt x="102" y="240"/>
                  <a:pt x="100" y="243"/>
                  <a:pt x="100" y="246"/>
                </a:cubicBezTo>
                <a:cubicBezTo>
                  <a:pt x="100" y="248"/>
                  <a:pt x="102" y="251"/>
                  <a:pt x="105" y="251"/>
                </a:cubicBezTo>
                <a:cubicBezTo>
                  <a:pt x="112" y="251"/>
                  <a:pt x="112" y="251"/>
                  <a:pt x="112" y="251"/>
                </a:cubicBezTo>
                <a:cubicBezTo>
                  <a:pt x="112" y="251"/>
                  <a:pt x="113" y="251"/>
                  <a:pt x="113" y="252"/>
                </a:cubicBezTo>
                <a:cubicBezTo>
                  <a:pt x="113" y="253"/>
                  <a:pt x="112" y="254"/>
                  <a:pt x="112" y="254"/>
                </a:cubicBezTo>
                <a:cubicBezTo>
                  <a:pt x="105" y="254"/>
                  <a:pt x="105" y="254"/>
                  <a:pt x="105" y="254"/>
                </a:cubicBezTo>
                <a:cubicBezTo>
                  <a:pt x="102" y="254"/>
                  <a:pt x="100" y="256"/>
                  <a:pt x="100" y="259"/>
                </a:cubicBezTo>
                <a:cubicBezTo>
                  <a:pt x="100" y="262"/>
                  <a:pt x="102" y="264"/>
                  <a:pt x="105" y="264"/>
                </a:cubicBezTo>
                <a:cubicBezTo>
                  <a:pt x="109" y="264"/>
                  <a:pt x="109" y="264"/>
                  <a:pt x="109" y="264"/>
                </a:cubicBezTo>
                <a:cubicBezTo>
                  <a:pt x="240" y="264"/>
                  <a:pt x="240" y="264"/>
                  <a:pt x="240" y="264"/>
                </a:cubicBezTo>
                <a:cubicBezTo>
                  <a:pt x="244" y="264"/>
                  <a:pt x="248" y="260"/>
                  <a:pt x="248" y="256"/>
                </a:cubicBezTo>
                <a:cubicBezTo>
                  <a:pt x="248" y="251"/>
                  <a:pt x="244" y="247"/>
                  <a:pt x="240" y="247"/>
                </a:cubicBezTo>
                <a:cubicBezTo>
                  <a:pt x="230" y="247"/>
                  <a:pt x="230" y="247"/>
                  <a:pt x="230" y="247"/>
                </a:cubicBezTo>
                <a:cubicBezTo>
                  <a:pt x="227" y="247"/>
                  <a:pt x="225" y="245"/>
                  <a:pt x="225" y="242"/>
                </a:cubicBezTo>
                <a:cubicBezTo>
                  <a:pt x="225" y="239"/>
                  <a:pt x="227" y="237"/>
                  <a:pt x="230" y="237"/>
                </a:cubicBezTo>
                <a:cubicBezTo>
                  <a:pt x="231" y="237"/>
                  <a:pt x="231" y="237"/>
                  <a:pt x="231" y="237"/>
                </a:cubicBezTo>
                <a:cubicBezTo>
                  <a:pt x="233" y="237"/>
                  <a:pt x="236" y="235"/>
                  <a:pt x="236" y="232"/>
                </a:cubicBezTo>
                <a:cubicBezTo>
                  <a:pt x="236" y="229"/>
                  <a:pt x="233" y="227"/>
                  <a:pt x="231" y="227"/>
                </a:cubicBezTo>
                <a:cubicBezTo>
                  <a:pt x="222" y="227"/>
                  <a:pt x="222" y="227"/>
                  <a:pt x="222" y="227"/>
                </a:cubicBezTo>
                <a:cubicBezTo>
                  <a:pt x="221" y="227"/>
                  <a:pt x="220" y="226"/>
                  <a:pt x="220" y="225"/>
                </a:cubicBezTo>
                <a:cubicBezTo>
                  <a:pt x="220" y="224"/>
                  <a:pt x="221" y="224"/>
                  <a:pt x="222" y="224"/>
                </a:cubicBezTo>
                <a:cubicBezTo>
                  <a:pt x="240" y="224"/>
                  <a:pt x="240" y="224"/>
                  <a:pt x="240" y="224"/>
                </a:cubicBezTo>
                <a:cubicBezTo>
                  <a:pt x="243" y="224"/>
                  <a:pt x="245" y="221"/>
                  <a:pt x="245" y="218"/>
                </a:cubicBezTo>
                <a:cubicBezTo>
                  <a:pt x="245" y="216"/>
                  <a:pt x="243" y="213"/>
                  <a:pt x="240" y="213"/>
                </a:cubicBezTo>
                <a:cubicBezTo>
                  <a:pt x="217" y="213"/>
                  <a:pt x="217" y="213"/>
                  <a:pt x="217" y="213"/>
                </a:cubicBezTo>
                <a:cubicBezTo>
                  <a:pt x="216" y="213"/>
                  <a:pt x="215" y="213"/>
                  <a:pt x="215" y="212"/>
                </a:cubicBezTo>
                <a:cubicBezTo>
                  <a:pt x="215" y="211"/>
                  <a:pt x="216" y="210"/>
                  <a:pt x="217" y="210"/>
                </a:cubicBezTo>
                <a:cubicBezTo>
                  <a:pt x="248" y="210"/>
                  <a:pt x="248" y="210"/>
                  <a:pt x="248" y="210"/>
                </a:cubicBezTo>
                <a:cubicBezTo>
                  <a:pt x="251" y="210"/>
                  <a:pt x="253" y="208"/>
                  <a:pt x="253" y="205"/>
                </a:cubicBezTo>
                <a:cubicBezTo>
                  <a:pt x="253" y="202"/>
                  <a:pt x="251" y="200"/>
                  <a:pt x="248" y="200"/>
                </a:cubicBezTo>
                <a:cubicBezTo>
                  <a:pt x="216" y="200"/>
                  <a:pt x="216" y="200"/>
                  <a:pt x="216" y="200"/>
                </a:cubicBezTo>
                <a:cubicBezTo>
                  <a:pt x="215" y="200"/>
                  <a:pt x="214" y="199"/>
                  <a:pt x="214" y="198"/>
                </a:cubicBezTo>
                <a:cubicBezTo>
                  <a:pt x="214" y="197"/>
                  <a:pt x="215" y="196"/>
                  <a:pt x="216" y="196"/>
                </a:cubicBezTo>
                <a:cubicBezTo>
                  <a:pt x="247" y="196"/>
                  <a:pt x="247" y="196"/>
                  <a:pt x="247" y="196"/>
                </a:cubicBezTo>
                <a:cubicBezTo>
                  <a:pt x="250" y="196"/>
                  <a:pt x="252" y="194"/>
                  <a:pt x="252" y="191"/>
                </a:cubicBezTo>
                <a:cubicBezTo>
                  <a:pt x="252" y="189"/>
                  <a:pt x="250" y="186"/>
                  <a:pt x="247" y="186"/>
                </a:cubicBezTo>
                <a:cubicBezTo>
                  <a:pt x="213" y="186"/>
                  <a:pt x="213" y="186"/>
                  <a:pt x="213" y="186"/>
                </a:cubicBezTo>
                <a:cubicBezTo>
                  <a:pt x="212" y="186"/>
                  <a:pt x="212" y="186"/>
                  <a:pt x="212" y="185"/>
                </a:cubicBezTo>
                <a:cubicBezTo>
                  <a:pt x="212" y="184"/>
                  <a:pt x="212" y="183"/>
                  <a:pt x="213" y="183"/>
                </a:cubicBezTo>
                <a:cubicBezTo>
                  <a:pt x="260" y="183"/>
                  <a:pt x="260" y="183"/>
                  <a:pt x="260" y="183"/>
                </a:cubicBezTo>
                <a:cubicBezTo>
                  <a:pt x="263" y="183"/>
                  <a:pt x="265" y="181"/>
                  <a:pt x="265" y="178"/>
                </a:cubicBezTo>
                <a:cubicBezTo>
                  <a:pt x="265" y="175"/>
                  <a:pt x="263" y="173"/>
                  <a:pt x="260" y="173"/>
                </a:cubicBezTo>
                <a:cubicBezTo>
                  <a:pt x="187" y="173"/>
                  <a:pt x="187" y="173"/>
                  <a:pt x="187" y="173"/>
                </a:cubicBezTo>
                <a:cubicBezTo>
                  <a:pt x="186" y="173"/>
                  <a:pt x="185" y="172"/>
                  <a:pt x="185" y="171"/>
                </a:cubicBezTo>
                <a:cubicBezTo>
                  <a:pt x="185" y="170"/>
                  <a:pt x="186" y="169"/>
                  <a:pt x="187" y="169"/>
                </a:cubicBezTo>
                <a:cubicBezTo>
                  <a:pt x="247" y="169"/>
                  <a:pt x="247" y="169"/>
                  <a:pt x="247" y="169"/>
                </a:cubicBezTo>
                <a:cubicBezTo>
                  <a:pt x="249" y="169"/>
                  <a:pt x="252" y="167"/>
                  <a:pt x="252" y="164"/>
                </a:cubicBezTo>
                <a:cubicBezTo>
                  <a:pt x="252" y="161"/>
                  <a:pt x="249" y="159"/>
                  <a:pt x="247" y="159"/>
                </a:cubicBezTo>
                <a:cubicBezTo>
                  <a:pt x="180" y="159"/>
                  <a:pt x="180" y="159"/>
                  <a:pt x="180" y="159"/>
                </a:cubicBezTo>
                <a:cubicBezTo>
                  <a:pt x="179" y="159"/>
                  <a:pt x="178" y="158"/>
                  <a:pt x="178" y="157"/>
                </a:cubicBezTo>
                <a:cubicBezTo>
                  <a:pt x="178" y="156"/>
                  <a:pt x="179" y="156"/>
                  <a:pt x="180" y="156"/>
                </a:cubicBezTo>
                <a:cubicBezTo>
                  <a:pt x="238" y="156"/>
                  <a:pt x="238" y="156"/>
                  <a:pt x="238" y="156"/>
                </a:cubicBezTo>
                <a:cubicBezTo>
                  <a:pt x="241" y="156"/>
                  <a:pt x="243" y="153"/>
                  <a:pt x="243" y="151"/>
                </a:cubicBezTo>
                <a:cubicBezTo>
                  <a:pt x="243" y="148"/>
                  <a:pt x="241" y="146"/>
                  <a:pt x="238" y="146"/>
                </a:cubicBezTo>
                <a:cubicBezTo>
                  <a:pt x="190" y="146"/>
                  <a:pt x="190" y="146"/>
                  <a:pt x="190" y="146"/>
                </a:cubicBezTo>
                <a:cubicBezTo>
                  <a:pt x="189" y="146"/>
                  <a:pt x="188" y="145"/>
                  <a:pt x="188" y="144"/>
                </a:cubicBezTo>
                <a:cubicBezTo>
                  <a:pt x="188" y="143"/>
                  <a:pt x="189" y="142"/>
                  <a:pt x="190" y="142"/>
                </a:cubicBezTo>
                <a:cubicBezTo>
                  <a:pt x="203" y="142"/>
                  <a:pt x="203" y="142"/>
                  <a:pt x="203" y="142"/>
                </a:cubicBezTo>
                <a:cubicBezTo>
                  <a:pt x="206" y="142"/>
                  <a:pt x="208" y="140"/>
                  <a:pt x="208" y="137"/>
                </a:cubicBezTo>
                <a:cubicBezTo>
                  <a:pt x="208" y="134"/>
                  <a:pt x="206" y="132"/>
                  <a:pt x="203" y="132"/>
                </a:cubicBezTo>
                <a:cubicBezTo>
                  <a:pt x="190" y="132"/>
                  <a:pt x="190" y="132"/>
                  <a:pt x="190" y="132"/>
                </a:cubicBezTo>
                <a:cubicBezTo>
                  <a:pt x="189" y="132"/>
                  <a:pt x="188" y="131"/>
                  <a:pt x="188" y="130"/>
                </a:cubicBezTo>
                <a:cubicBezTo>
                  <a:pt x="188" y="129"/>
                  <a:pt x="189" y="128"/>
                  <a:pt x="190" y="128"/>
                </a:cubicBezTo>
                <a:cubicBezTo>
                  <a:pt x="229" y="128"/>
                  <a:pt x="229" y="128"/>
                  <a:pt x="229" y="128"/>
                </a:cubicBezTo>
                <a:cubicBezTo>
                  <a:pt x="232" y="128"/>
                  <a:pt x="234" y="126"/>
                  <a:pt x="234" y="123"/>
                </a:cubicBezTo>
                <a:cubicBezTo>
                  <a:pt x="234" y="121"/>
                  <a:pt x="232" y="118"/>
                  <a:pt x="229" y="118"/>
                </a:cubicBezTo>
                <a:cubicBezTo>
                  <a:pt x="200" y="118"/>
                  <a:pt x="200" y="118"/>
                  <a:pt x="200" y="118"/>
                </a:cubicBezTo>
                <a:cubicBezTo>
                  <a:pt x="199" y="118"/>
                  <a:pt x="198" y="118"/>
                  <a:pt x="198" y="117"/>
                </a:cubicBezTo>
                <a:cubicBezTo>
                  <a:pt x="198" y="116"/>
                  <a:pt x="199" y="115"/>
                  <a:pt x="200" y="115"/>
                </a:cubicBezTo>
                <a:cubicBezTo>
                  <a:pt x="228" y="115"/>
                  <a:pt x="228" y="115"/>
                  <a:pt x="228" y="115"/>
                </a:cubicBezTo>
                <a:cubicBezTo>
                  <a:pt x="231" y="115"/>
                  <a:pt x="234" y="113"/>
                  <a:pt x="234" y="110"/>
                </a:cubicBezTo>
                <a:cubicBezTo>
                  <a:pt x="234" y="107"/>
                  <a:pt x="231" y="105"/>
                  <a:pt x="228" y="105"/>
                </a:cubicBezTo>
                <a:cubicBezTo>
                  <a:pt x="181" y="105"/>
                  <a:pt x="181" y="105"/>
                  <a:pt x="181" y="105"/>
                </a:cubicBezTo>
                <a:cubicBezTo>
                  <a:pt x="180" y="105"/>
                  <a:pt x="180" y="104"/>
                  <a:pt x="180" y="103"/>
                </a:cubicBezTo>
                <a:cubicBezTo>
                  <a:pt x="180" y="102"/>
                  <a:pt x="180" y="101"/>
                  <a:pt x="181" y="101"/>
                </a:cubicBezTo>
                <a:cubicBezTo>
                  <a:pt x="190" y="101"/>
                  <a:pt x="190" y="101"/>
                  <a:pt x="190" y="101"/>
                </a:cubicBezTo>
                <a:cubicBezTo>
                  <a:pt x="192" y="101"/>
                  <a:pt x="195" y="99"/>
                  <a:pt x="195" y="96"/>
                </a:cubicBezTo>
                <a:cubicBezTo>
                  <a:pt x="195" y="93"/>
                  <a:pt x="192" y="91"/>
                  <a:pt x="190" y="91"/>
                </a:cubicBezTo>
                <a:cubicBezTo>
                  <a:pt x="181" y="91"/>
                  <a:pt x="181" y="91"/>
                  <a:pt x="181" y="91"/>
                </a:cubicBezTo>
                <a:cubicBezTo>
                  <a:pt x="180" y="91"/>
                  <a:pt x="179" y="90"/>
                  <a:pt x="179" y="89"/>
                </a:cubicBezTo>
                <a:cubicBezTo>
                  <a:pt x="179" y="89"/>
                  <a:pt x="180" y="88"/>
                  <a:pt x="181" y="88"/>
                </a:cubicBezTo>
                <a:cubicBezTo>
                  <a:pt x="209" y="88"/>
                  <a:pt x="209" y="88"/>
                  <a:pt x="209" y="88"/>
                </a:cubicBezTo>
                <a:cubicBezTo>
                  <a:pt x="209" y="88"/>
                  <a:pt x="209" y="88"/>
                  <a:pt x="209" y="88"/>
                </a:cubicBezTo>
                <a:cubicBezTo>
                  <a:pt x="375" y="88"/>
                  <a:pt x="375" y="88"/>
                  <a:pt x="375" y="88"/>
                </a:cubicBezTo>
                <a:cubicBezTo>
                  <a:pt x="376" y="88"/>
                  <a:pt x="377" y="89"/>
                  <a:pt x="377" y="89"/>
                </a:cubicBezTo>
                <a:cubicBezTo>
                  <a:pt x="377" y="90"/>
                  <a:pt x="376" y="91"/>
                  <a:pt x="375" y="91"/>
                </a:cubicBezTo>
                <a:cubicBezTo>
                  <a:pt x="202" y="91"/>
                  <a:pt x="202" y="91"/>
                  <a:pt x="202" y="91"/>
                </a:cubicBezTo>
                <a:cubicBezTo>
                  <a:pt x="199" y="91"/>
                  <a:pt x="197" y="93"/>
                  <a:pt x="197" y="96"/>
                </a:cubicBezTo>
                <a:cubicBezTo>
                  <a:pt x="197" y="99"/>
                  <a:pt x="199" y="101"/>
                  <a:pt x="202" y="101"/>
                </a:cubicBezTo>
                <a:cubicBezTo>
                  <a:pt x="375" y="101"/>
                  <a:pt x="375" y="101"/>
                  <a:pt x="375" y="101"/>
                </a:cubicBezTo>
                <a:cubicBezTo>
                  <a:pt x="376" y="101"/>
                  <a:pt x="377" y="102"/>
                  <a:pt x="377" y="103"/>
                </a:cubicBezTo>
                <a:cubicBezTo>
                  <a:pt x="377" y="104"/>
                  <a:pt x="376" y="105"/>
                  <a:pt x="375" y="105"/>
                </a:cubicBezTo>
                <a:cubicBezTo>
                  <a:pt x="245" y="105"/>
                  <a:pt x="245" y="105"/>
                  <a:pt x="245" y="105"/>
                </a:cubicBezTo>
                <a:cubicBezTo>
                  <a:pt x="242" y="105"/>
                  <a:pt x="240" y="107"/>
                  <a:pt x="240" y="110"/>
                </a:cubicBezTo>
                <a:cubicBezTo>
                  <a:pt x="240" y="113"/>
                  <a:pt x="242" y="115"/>
                  <a:pt x="245" y="115"/>
                </a:cubicBezTo>
                <a:cubicBezTo>
                  <a:pt x="366" y="115"/>
                  <a:pt x="366" y="115"/>
                  <a:pt x="366" y="115"/>
                </a:cubicBezTo>
                <a:cubicBezTo>
                  <a:pt x="367" y="115"/>
                  <a:pt x="368" y="116"/>
                  <a:pt x="368" y="117"/>
                </a:cubicBezTo>
                <a:cubicBezTo>
                  <a:pt x="368" y="118"/>
                  <a:pt x="367" y="118"/>
                  <a:pt x="366" y="118"/>
                </a:cubicBezTo>
                <a:cubicBezTo>
                  <a:pt x="245" y="118"/>
                  <a:pt x="245" y="118"/>
                  <a:pt x="245" y="118"/>
                </a:cubicBezTo>
                <a:cubicBezTo>
                  <a:pt x="242" y="118"/>
                  <a:pt x="240" y="121"/>
                  <a:pt x="240" y="124"/>
                </a:cubicBezTo>
                <a:cubicBezTo>
                  <a:pt x="240" y="126"/>
                  <a:pt x="242" y="128"/>
                  <a:pt x="245" y="128"/>
                </a:cubicBezTo>
                <a:cubicBezTo>
                  <a:pt x="360" y="128"/>
                  <a:pt x="360" y="128"/>
                  <a:pt x="360" y="128"/>
                </a:cubicBezTo>
                <a:cubicBezTo>
                  <a:pt x="361" y="128"/>
                  <a:pt x="362" y="129"/>
                  <a:pt x="362" y="130"/>
                </a:cubicBezTo>
                <a:cubicBezTo>
                  <a:pt x="362" y="131"/>
                  <a:pt x="361" y="132"/>
                  <a:pt x="360" y="132"/>
                </a:cubicBezTo>
                <a:cubicBezTo>
                  <a:pt x="240" y="132"/>
                  <a:pt x="240" y="132"/>
                  <a:pt x="240" y="132"/>
                </a:cubicBezTo>
                <a:cubicBezTo>
                  <a:pt x="237" y="132"/>
                  <a:pt x="235" y="134"/>
                  <a:pt x="235" y="137"/>
                </a:cubicBezTo>
                <a:cubicBezTo>
                  <a:pt x="235" y="140"/>
                  <a:pt x="237" y="142"/>
                  <a:pt x="240" y="142"/>
                </a:cubicBezTo>
                <a:cubicBezTo>
                  <a:pt x="360" y="142"/>
                  <a:pt x="360" y="142"/>
                  <a:pt x="360" y="142"/>
                </a:cubicBezTo>
                <a:cubicBezTo>
                  <a:pt x="360" y="142"/>
                  <a:pt x="361" y="143"/>
                  <a:pt x="361" y="144"/>
                </a:cubicBezTo>
                <a:cubicBezTo>
                  <a:pt x="361" y="145"/>
                  <a:pt x="360" y="146"/>
                  <a:pt x="360" y="146"/>
                </a:cubicBezTo>
                <a:cubicBezTo>
                  <a:pt x="252" y="146"/>
                  <a:pt x="252" y="146"/>
                  <a:pt x="252" y="146"/>
                </a:cubicBezTo>
                <a:cubicBezTo>
                  <a:pt x="249" y="146"/>
                  <a:pt x="247" y="148"/>
                  <a:pt x="247" y="151"/>
                </a:cubicBezTo>
                <a:cubicBezTo>
                  <a:pt x="247" y="153"/>
                  <a:pt x="249" y="156"/>
                  <a:pt x="252" y="156"/>
                </a:cubicBezTo>
                <a:cubicBezTo>
                  <a:pt x="338" y="156"/>
                  <a:pt x="338" y="156"/>
                  <a:pt x="338" y="156"/>
                </a:cubicBezTo>
                <a:cubicBezTo>
                  <a:pt x="339" y="156"/>
                  <a:pt x="340" y="156"/>
                  <a:pt x="340" y="157"/>
                </a:cubicBezTo>
                <a:cubicBezTo>
                  <a:pt x="340" y="158"/>
                  <a:pt x="339" y="159"/>
                  <a:pt x="338" y="159"/>
                </a:cubicBezTo>
                <a:cubicBezTo>
                  <a:pt x="303" y="159"/>
                  <a:pt x="303" y="159"/>
                  <a:pt x="303" y="159"/>
                </a:cubicBezTo>
                <a:cubicBezTo>
                  <a:pt x="301" y="159"/>
                  <a:pt x="298" y="161"/>
                  <a:pt x="298" y="164"/>
                </a:cubicBezTo>
                <a:cubicBezTo>
                  <a:pt x="298" y="167"/>
                  <a:pt x="301" y="169"/>
                  <a:pt x="303" y="169"/>
                </a:cubicBezTo>
                <a:cubicBezTo>
                  <a:pt x="343" y="169"/>
                  <a:pt x="343" y="169"/>
                  <a:pt x="343" y="169"/>
                </a:cubicBezTo>
                <a:cubicBezTo>
                  <a:pt x="344" y="169"/>
                  <a:pt x="344" y="170"/>
                  <a:pt x="344" y="171"/>
                </a:cubicBezTo>
                <a:cubicBezTo>
                  <a:pt x="344" y="172"/>
                  <a:pt x="344" y="173"/>
                  <a:pt x="343" y="173"/>
                </a:cubicBezTo>
                <a:cubicBezTo>
                  <a:pt x="311" y="173"/>
                  <a:pt x="311" y="173"/>
                  <a:pt x="311" y="173"/>
                </a:cubicBezTo>
                <a:cubicBezTo>
                  <a:pt x="308" y="173"/>
                  <a:pt x="306" y="175"/>
                  <a:pt x="306" y="178"/>
                </a:cubicBezTo>
                <a:cubicBezTo>
                  <a:pt x="306" y="181"/>
                  <a:pt x="308" y="183"/>
                  <a:pt x="311" y="183"/>
                </a:cubicBezTo>
                <a:cubicBezTo>
                  <a:pt x="365" y="183"/>
                  <a:pt x="365" y="183"/>
                  <a:pt x="365" y="183"/>
                </a:cubicBezTo>
                <a:cubicBezTo>
                  <a:pt x="366" y="183"/>
                  <a:pt x="367" y="184"/>
                  <a:pt x="367" y="185"/>
                </a:cubicBezTo>
                <a:cubicBezTo>
                  <a:pt x="367" y="186"/>
                  <a:pt x="366" y="186"/>
                  <a:pt x="365" y="186"/>
                </a:cubicBezTo>
                <a:cubicBezTo>
                  <a:pt x="343" y="186"/>
                  <a:pt x="343" y="186"/>
                  <a:pt x="343" y="186"/>
                </a:cubicBezTo>
                <a:cubicBezTo>
                  <a:pt x="340" y="186"/>
                  <a:pt x="338" y="189"/>
                  <a:pt x="338" y="191"/>
                </a:cubicBezTo>
                <a:cubicBezTo>
                  <a:pt x="338" y="194"/>
                  <a:pt x="340" y="196"/>
                  <a:pt x="343" y="196"/>
                </a:cubicBezTo>
                <a:cubicBezTo>
                  <a:pt x="382" y="196"/>
                  <a:pt x="382" y="196"/>
                  <a:pt x="382" y="196"/>
                </a:cubicBezTo>
                <a:cubicBezTo>
                  <a:pt x="385" y="196"/>
                  <a:pt x="388" y="194"/>
                  <a:pt x="388" y="191"/>
                </a:cubicBezTo>
                <a:cubicBezTo>
                  <a:pt x="388" y="189"/>
                  <a:pt x="385" y="186"/>
                  <a:pt x="382" y="186"/>
                </a:cubicBezTo>
                <a:cubicBezTo>
                  <a:pt x="379" y="186"/>
                  <a:pt x="379" y="186"/>
                  <a:pt x="379" y="186"/>
                </a:cubicBezTo>
                <a:cubicBezTo>
                  <a:pt x="378" y="186"/>
                  <a:pt x="377" y="186"/>
                  <a:pt x="377" y="185"/>
                </a:cubicBezTo>
                <a:cubicBezTo>
                  <a:pt x="377" y="184"/>
                  <a:pt x="378" y="183"/>
                  <a:pt x="379" y="183"/>
                </a:cubicBezTo>
                <a:cubicBezTo>
                  <a:pt x="396" y="183"/>
                  <a:pt x="396" y="183"/>
                  <a:pt x="396" y="183"/>
                </a:cubicBezTo>
                <a:cubicBezTo>
                  <a:pt x="397" y="183"/>
                  <a:pt x="398" y="184"/>
                  <a:pt x="398" y="185"/>
                </a:cubicBezTo>
                <a:cubicBezTo>
                  <a:pt x="398" y="186"/>
                  <a:pt x="397" y="186"/>
                  <a:pt x="396" y="186"/>
                </a:cubicBezTo>
                <a:cubicBezTo>
                  <a:pt x="394" y="186"/>
                  <a:pt x="394" y="186"/>
                  <a:pt x="394" y="186"/>
                </a:cubicBezTo>
                <a:cubicBezTo>
                  <a:pt x="392" y="186"/>
                  <a:pt x="389" y="189"/>
                  <a:pt x="389" y="191"/>
                </a:cubicBezTo>
                <a:cubicBezTo>
                  <a:pt x="389" y="194"/>
                  <a:pt x="392" y="196"/>
                  <a:pt x="394" y="196"/>
                </a:cubicBezTo>
                <a:cubicBezTo>
                  <a:pt x="396" y="196"/>
                  <a:pt x="396" y="196"/>
                  <a:pt x="396" y="196"/>
                </a:cubicBezTo>
                <a:cubicBezTo>
                  <a:pt x="399" y="196"/>
                  <a:pt x="401" y="199"/>
                  <a:pt x="401" y="201"/>
                </a:cubicBezTo>
                <a:cubicBezTo>
                  <a:pt x="401" y="204"/>
                  <a:pt x="399" y="207"/>
                  <a:pt x="396" y="207"/>
                </a:cubicBezTo>
                <a:cubicBezTo>
                  <a:pt x="365" y="207"/>
                  <a:pt x="365" y="207"/>
                  <a:pt x="365" y="207"/>
                </a:cubicBezTo>
                <a:cubicBezTo>
                  <a:pt x="362" y="207"/>
                  <a:pt x="360" y="209"/>
                  <a:pt x="360" y="212"/>
                </a:cubicBezTo>
                <a:cubicBezTo>
                  <a:pt x="360" y="215"/>
                  <a:pt x="362" y="217"/>
                  <a:pt x="365" y="217"/>
                </a:cubicBezTo>
                <a:cubicBezTo>
                  <a:pt x="400" y="217"/>
                  <a:pt x="400" y="217"/>
                  <a:pt x="400" y="217"/>
                </a:cubicBezTo>
                <a:cubicBezTo>
                  <a:pt x="401" y="217"/>
                  <a:pt x="401" y="217"/>
                  <a:pt x="401" y="218"/>
                </a:cubicBezTo>
                <a:cubicBezTo>
                  <a:pt x="401" y="220"/>
                  <a:pt x="401" y="220"/>
                  <a:pt x="400" y="220"/>
                </a:cubicBezTo>
                <a:cubicBezTo>
                  <a:pt x="354" y="220"/>
                  <a:pt x="354" y="220"/>
                  <a:pt x="354" y="220"/>
                </a:cubicBezTo>
                <a:cubicBezTo>
                  <a:pt x="352" y="220"/>
                  <a:pt x="349" y="222"/>
                  <a:pt x="349" y="225"/>
                </a:cubicBezTo>
                <a:cubicBezTo>
                  <a:pt x="349" y="228"/>
                  <a:pt x="352" y="230"/>
                  <a:pt x="354" y="230"/>
                </a:cubicBezTo>
                <a:cubicBezTo>
                  <a:pt x="403" y="230"/>
                  <a:pt x="403" y="230"/>
                  <a:pt x="403" y="230"/>
                </a:cubicBezTo>
                <a:cubicBezTo>
                  <a:pt x="404" y="230"/>
                  <a:pt x="405" y="231"/>
                  <a:pt x="405" y="232"/>
                </a:cubicBezTo>
                <a:cubicBezTo>
                  <a:pt x="405" y="233"/>
                  <a:pt x="404" y="234"/>
                  <a:pt x="403" y="234"/>
                </a:cubicBezTo>
                <a:cubicBezTo>
                  <a:pt x="355" y="234"/>
                  <a:pt x="355" y="234"/>
                  <a:pt x="355" y="234"/>
                </a:cubicBezTo>
                <a:cubicBezTo>
                  <a:pt x="352" y="234"/>
                  <a:pt x="350" y="236"/>
                  <a:pt x="350" y="239"/>
                </a:cubicBezTo>
                <a:cubicBezTo>
                  <a:pt x="350" y="242"/>
                  <a:pt x="352" y="244"/>
                  <a:pt x="355" y="244"/>
                </a:cubicBezTo>
                <a:cubicBezTo>
                  <a:pt x="399" y="244"/>
                  <a:pt x="399" y="244"/>
                  <a:pt x="399" y="244"/>
                </a:cubicBezTo>
                <a:cubicBezTo>
                  <a:pt x="400" y="244"/>
                  <a:pt x="401" y="245"/>
                  <a:pt x="401" y="246"/>
                </a:cubicBezTo>
                <a:cubicBezTo>
                  <a:pt x="401" y="247"/>
                  <a:pt x="400" y="247"/>
                  <a:pt x="399" y="247"/>
                </a:cubicBezTo>
                <a:cubicBezTo>
                  <a:pt x="385" y="247"/>
                  <a:pt x="385" y="247"/>
                  <a:pt x="385" y="247"/>
                </a:cubicBezTo>
                <a:cubicBezTo>
                  <a:pt x="382" y="247"/>
                  <a:pt x="380" y="250"/>
                  <a:pt x="380" y="252"/>
                </a:cubicBezTo>
                <a:cubicBezTo>
                  <a:pt x="380" y="255"/>
                  <a:pt x="382" y="258"/>
                  <a:pt x="385" y="258"/>
                </a:cubicBezTo>
                <a:cubicBezTo>
                  <a:pt x="391" y="258"/>
                  <a:pt x="391" y="258"/>
                  <a:pt x="391" y="258"/>
                </a:cubicBezTo>
                <a:cubicBezTo>
                  <a:pt x="392" y="258"/>
                  <a:pt x="392" y="258"/>
                  <a:pt x="392" y="259"/>
                </a:cubicBezTo>
                <a:cubicBezTo>
                  <a:pt x="392" y="260"/>
                  <a:pt x="392" y="261"/>
                  <a:pt x="391" y="261"/>
                </a:cubicBezTo>
                <a:cubicBezTo>
                  <a:pt x="389" y="261"/>
                  <a:pt x="389" y="261"/>
                  <a:pt x="389" y="261"/>
                </a:cubicBezTo>
                <a:cubicBezTo>
                  <a:pt x="384" y="261"/>
                  <a:pt x="380" y="265"/>
                  <a:pt x="380" y="269"/>
                </a:cubicBezTo>
                <a:cubicBezTo>
                  <a:pt x="380" y="274"/>
                  <a:pt x="384" y="278"/>
                  <a:pt x="389" y="278"/>
                </a:cubicBezTo>
                <a:cubicBezTo>
                  <a:pt x="421" y="278"/>
                  <a:pt x="421" y="278"/>
                  <a:pt x="421" y="278"/>
                </a:cubicBezTo>
                <a:cubicBezTo>
                  <a:pt x="424" y="278"/>
                  <a:pt x="427" y="276"/>
                  <a:pt x="427" y="273"/>
                </a:cubicBezTo>
                <a:cubicBezTo>
                  <a:pt x="427" y="270"/>
                  <a:pt x="424" y="268"/>
                  <a:pt x="421" y="268"/>
                </a:cubicBezTo>
                <a:cubicBezTo>
                  <a:pt x="416" y="268"/>
                  <a:pt x="416" y="268"/>
                  <a:pt x="416" y="268"/>
                </a:cubicBezTo>
                <a:cubicBezTo>
                  <a:pt x="415" y="268"/>
                  <a:pt x="414" y="267"/>
                  <a:pt x="414" y="266"/>
                </a:cubicBezTo>
                <a:cubicBezTo>
                  <a:pt x="414" y="265"/>
                  <a:pt x="415" y="264"/>
                  <a:pt x="416" y="264"/>
                </a:cubicBezTo>
                <a:cubicBezTo>
                  <a:pt x="430" y="264"/>
                  <a:pt x="430" y="264"/>
                  <a:pt x="430" y="264"/>
                </a:cubicBezTo>
                <a:cubicBezTo>
                  <a:pt x="432" y="264"/>
                  <a:pt x="435" y="262"/>
                  <a:pt x="435" y="259"/>
                </a:cubicBezTo>
                <a:cubicBezTo>
                  <a:pt x="435" y="256"/>
                  <a:pt x="432" y="254"/>
                  <a:pt x="430" y="254"/>
                </a:cubicBezTo>
                <a:cubicBezTo>
                  <a:pt x="423" y="254"/>
                  <a:pt x="423" y="254"/>
                  <a:pt x="423" y="254"/>
                </a:cubicBezTo>
                <a:cubicBezTo>
                  <a:pt x="422" y="254"/>
                  <a:pt x="422" y="253"/>
                  <a:pt x="422" y="252"/>
                </a:cubicBezTo>
                <a:cubicBezTo>
                  <a:pt x="422" y="251"/>
                  <a:pt x="422" y="251"/>
                  <a:pt x="423" y="251"/>
                </a:cubicBezTo>
                <a:cubicBezTo>
                  <a:pt x="434" y="251"/>
                  <a:pt x="434" y="251"/>
                  <a:pt x="434" y="251"/>
                </a:cubicBezTo>
                <a:cubicBezTo>
                  <a:pt x="437" y="251"/>
                  <a:pt x="439" y="248"/>
                  <a:pt x="439" y="246"/>
                </a:cubicBezTo>
                <a:cubicBezTo>
                  <a:pt x="439" y="243"/>
                  <a:pt x="437" y="241"/>
                  <a:pt x="434" y="241"/>
                </a:cubicBezTo>
                <a:cubicBezTo>
                  <a:pt x="422" y="240"/>
                  <a:pt x="422" y="240"/>
                  <a:pt x="422" y="240"/>
                </a:cubicBezTo>
                <a:cubicBezTo>
                  <a:pt x="421" y="240"/>
                  <a:pt x="420" y="240"/>
                  <a:pt x="420" y="239"/>
                </a:cubicBezTo>
                <a:cubicBezTo>
                  <a:pt x="420" y="238"/>
                  <a:pt x="421" y="237"/>
                  <a:pt x="422" y="237"/>
                </a:cubicBezTo>
                <a:cubicBezTo>
                  <a:pt x="442" y="237"/>
                  <a:pt x="442" y="237"/>
                  <a:pt x="442" y="237"/>
                </a:cubicBezTo>
                <a:cubicBezTo>
                  <a:pt x="458" y="237"/>
                  <a:pt x="472" y="224"/>
                  <a:pt x="473" y="209"/>
                </a:cubicBezTo>
                <a:cubicBezTo>
                  <a:pt x="475" y="208"/>
                  <a:pt x="476" y="206"/>
                  <a:pt x="476" y="205"/>
                </a:cubicBezTo>
                <a:cubicBezTo>
                  <a:pt x="476" y="202"/>
                  <a:pt x="474" y="200"/>
                  <a:pt x="471" y="2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140" name="Picture 139"/>
          <p:cNvPicPr>
            <a:picLocks noChangeAspect="1"/>
          </p:cNvPicPr>
          <p:nvPr userDrawn="1"/>
        </p:nvPicPr>
        <p:blipFill>
          <a:blip r:embed="rId2"/>
          <a:stretch>
            <a:fillRect/>
          </a:stretch>
        </p:blipFill>
        <p:spPr bwMode="black">
          <a:xfrm>
            <a:off x="448212" y="471692"/>
            <a:ext cx="1454257" cy="304828"/>
          </a:xfrm>
          <a:prstGeom prst="rect">
            <a:avLst/>
          </a:prstGeom>
        </p:spPr>
      </p:pic>
      <p:sp>
        <p:nvSpPr>
          <p:cNvPr id="141" name="Freeform 19"/>
          <p:cNvSpPr>
            <a:spLocks noChangeAspect="1" noEditPoints="1"/>
          </p:cNvSpPr>
          <p:nvPr userDrawn="1"/>
        </p:nvSpPr>
        <p:spPr bwMode="black">
          <a:xfrm>
            <a:off x="6595141" y="3398363"/>
            <a:ext cx="5139164" cy="2985547"/>
          </a:xfrm>
          <a:custGeom>
            <a:avLst/>
            <a:gdLst>
              <a:gd name="T0" fmla="*/ 230 w 476"/>
              <a:gd name="T1" fmla="*/ 110 h 278"/>
              <a:gd name="T2" fmla="*/ 204 w 476"/>
              <a:gd name="T3" fmla="*/ 137 h 278"/>
              <a:gd name="T4" fmla="*/ 248 w 476"/>
              <a:gd name="T5" fmla="*/ 164 h 278"/>
              <a:gd name="T6" fmla="*/ 249 w 476"/>
              <a:gd name="T7" fmla="*/ 191 h 278"/>
              <a:gd name="T8" fmla="*/ 241 w 476"/>
              <a:gd name="T9" fmla="*/ 218 h 278"/>
              <a:gd name="T10" fmla="*/ 245 w 476"/>
              <a:gd name="T11" fmla="*/ 256 h 278"/>
              <a:gd name="T12" fmla="*/ 122 w 476"/>
              <a:gd name="T13" fmla="*/ 239 h 278"/>
              <a:gd name="T14" fmla="*/ 145 w 476"/>
              <a:gd name="T15" fmla="*/ 212 h 278"/>
              <a:gd name="T16" fmla="*/ 130 w 476"/>
              <a:gd name="T17" fmla="*/ 185 h 278"/>
              <a:gd name="T18" fmla="*/ 70 w 476"/>
              <a:gd name="T19" fmla="*/ 157 h 278"/>
              <a:gd name="T20" fmla="*/ 95 w 476"/>
              <a:gd name="T21" fmla="*/ 130 h 278"/>
              <a:gd name="T22" fmla="*/ 128 w 476"/>
              <a:gd name="T23" fmla="*/ 103 h 278"/>
              <a:gd name="T24" fmla="*/ 140 w 476"/>
              <a:gd name="T25" fmla="*/ 76 h 278"/>
              <a:gd name="T26" fmla="*/ 135 w 476"/>
              <a:gd name="T27" fmla="*/ 49 h 278"/>
              <a:gd name="T28" fmla="*/ 145 w 476"/>
              <a:gd name="T29" fmla="*/ 22 h 278"/>
              <a:gd name="T30" fmla="*/ 248 w 476"/>
              <a:gd name="T31" fmla="*/ 42 h 278"/>
              <a:gd name="T32" fmla="*/ 217 w 476"/>
              <a:gd name="T33" fmla="*/ 69 h 278"/>
              <a:gd name="T34" fmla="*/ 422 w 476"/>
              <a:gd name="T35" fmla="*/ 234 h 278"/>
              <a:gd name="T36" fmla="*/ 416 w 476"/>
              <a:gd name="T37" fmla="*/ 261 h 278"/>
              <a:gd name="T38" fmla="*/ 385 w 476"/>
              <a:gd name="T39" fmla="*/ 254 h 278"/>
              <a:gd name="T40" fmla="*/ 354 w 476"/>
              <a:gd name="T41" fmla="*/ 227 h 278"/>
              <a:gd name="T42" fmla="*/ 394 w 476"/>
              <a:gd name="T43" fmla="*/ 193 h 278"/>
              <a:gd name="T44" fmla="*/ 343 w 476"/>
              <a:gd name="T45" fmla="*/ 193 h 278"/>
              <a:gd name="T46" fmla="*/ 303 w 476"/>
              <a:gd name="T47" fmla="*/ 166 h 278"/>
              <a:gd name="T48" fmla="*/ 240 w 476"/>
              <a:gd name="T49" fmla="*/ 139 h 278"/>
              <a:gd name="T50" fmla="*/ 245 w 476"/>
              <a:gd name="T51" fmla="*/ 112 h 278"/>
              <a:gd name="T52" fmla="*/ 213 w 476"/>
              <a:gd name="T53" fmla="*/ 85 h 278"/>
              <a:gd name="T54" fmla="*/ 402 w 476"/>
              <a:gd name="T55" fmla="*/ 62 h 278"/>
              <a:gd name="T56" fmla="*/ 404 w 476"/>
              <a:gd name="T57" fmla="*/ 35 h 278"/>
              <a:gd name="T58" fmla="*/ 180 w 476"/>
              <a:gd name="T59" fmla="*/ 28 h 278"/>
              <a:gd name="T60" fmla="*/ 175 w 476"/>
              <a:gd name="T61" fmla="*/ 56 h 278"/>
              <a:gd name="T62" fmla="*/ 149 w 476"/>
              <a:gd name="T63" fmla="*/ 83 h 278"/>
              <a:gd name="T64" fmla="*/ 6 w 476"/>
              <a:gd name="T65" fmla="*/ 67 h 278"/>
              <a:gd name="T66" fmla="*/ 17 w 476"/>
              <a:gd name="T67" fmla="*/ 40 h 278"/>
              <a:gd name="T68" fmla="*/ 56 w 476"/>
              <a:gd name="T69" fmla="*/ 47 h 278"/>
              <a:gd name="T70" fmla="*/ 87 w 476"/>
              <a:gd name="T71" fmla="*/ 74 h 278"/>
              <a:gd name="T72" fmla="*/ 34 w 476"/>
              <a:gd name="T73" fmla="*/ 96 h 278"/>
              <a:gd name="T74" fmla="*/ 33 w 476"/>
              <a:gd name="T75" fmla="*/ 123 h 278"/>
              <a:gd name="T76" fmla="*/ 51 w 476"/>
              <a:gd name="T77" fmla="*/ 151 h 278"/>
              <a:gd name="T78" fmla="*/ 75 w 476"/>
              <a:gd name="T79" fmla="*/ 178 h 278"/>
              <a:gd name="T80" fmla="*/ 94 w 476"/>
              <a:gd name="T81" fmla="*/ 205 h 278"/>
              <a:gd name="T82" fmla="*/ 99 w 476"/>
              <a:gd name="T83" fmla="*/ 232 h 278"/>
              <a:gd name="T84" fmla="*/ 100 w 476"/>
              <a:gd name="T85" fmla="*/ 259 h 278"/>
              <a:gd name="T86" fmla="*/ 222 w 476"/>
              <a:gd name="T87" fmla="*/ 227 h 278"/>
              <a:gd name="T88" fmla="*/ 216 w 476"/>
              <a:gd name="T89" fmla="*/ 200 h 278"/>
              <a:gd name="T90" fmla="*/ 187 w 476"/>
              <a:gd name="T91" fmla="*/ 173 h 278"/>
              <a:gd name="T92" fmla="*/ 190 w 476"/>
              <a:gd name="T93" fmla="*/ 146 h 278"/>
              <a:gd name="T94" fmla="*/ 200 w 476"/>
              <a:gd name="T95" fmla="*/ 118 h 278"/>
              <a:gd name="T96" fmla="*/ 181 w 476"/>
              <a:gd name="T97" fmla="*/ 91 h 278"/>
              <a:gd name="T98" fmla="*/ 377 w 476"/>
              <a:gd name="T99" fmla="*/ 103 h 278"/>
              <a:gd name="T100" fmla="*/ 362 w 476"/>
              <a:gd name="T101" fmla="*/ 130 h 278"/>
              <a:gd name="T102" fmla="*/ 340 w 476"/>
              <a:gd name="T103" fmla="*/ 157 h 278"/>
              <a:gd name="T104" fmla="*/ 367 w 476"/>
              <a:gd name="T105" fmla="*/ 185 h 278"/>
              <a:gd name="T106" fmla="*/ 398 w 476"/>
              <a:gd name="T107" fmla="*/ 185 h 278"/>
              <a:gd name="T108" fmla="*/ 401 w 476"/>
              <a:gd name="T109" fmla="*/ 218 h 278"/>
              <a:gd name="T110" fmla="*/ 401 w 476"/>
              <a:gd name="T111" fmla="*/ 246 h 278"/>
              <a:gd name="T112" fmla="*/ 427 w 476"/>
              <a:gd name="T113" fmla="*/ 273 h 278"/>
              <a:gd name="T114" fmla="*/ 439 w 476"/>
              <a:gd name="T115" fmla="*/ 246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6" h="278">
                <a:moveTo>
                  <a:pt x="205" y="84"/>
                </a:moveTo>
                <a:cubicBezTo>
                  <a:pt x="181" y="84"/>
                  <a:pt x="181" y="84"/>
                  <a:pt x="181" y="84"/>
                </a:cubicBezTo>
                <a:cubicBezTo>
                  <a:pt x="178" y="84"/>
                  <a:pt x="176" y="87"/>
                  <a:pt x="176" y="89"/>
                </a:cubicBezTo>
                <a:cubicBezTo>
                  <a:pt x="176" y="92"/>
                  <a:pt x="178" y="95"/>
                  <a:pt x="181" y="95"/>
                </a:cubicBezTo>
                <a:cubicBezTo>
                  <a:pt x="190" y="95"/>
                  <a:pt x="190" y="95"/>
                  <a:pt x="190" y="95"/>
                </a:cubicBezTo>
                <a:cubicBezTo>
                  <a:pt x="191" y="95"/>
                  <a:pt x="192" y="95"/>
                  <a:pt x="192" y="96"/>
                </a:cubicBezTo>
                <a:cubicBezTo>
                  <a:pt x="192" y="97"/>
                  <a:pt x="191" y="98"/>
                  <a:pt x="190" y="98"/>
                </a:cubicBezTo>
                <a:cubicBezTo>
                  <a:pt x="181" y="98"/>
                  <a:pt x="181" y="98"/>
                  <a:pt x="181" y="98"/>
                </a:cubicBezTo>
                <a:cubicBezTo>
                  <a:pt x="178" y="98"/>
                  <a:pt x="176" y="100"/>
                  <a:pt x="176" y="103"/>
                </a:cubicBezTo>
                <a:cubicBezTo>
                  <a:pt x="176" y="106"/>
                  <a:pt x="178" y="108"/>
                  <a:pt x="181" y="108"/>
                </a:cubicBezTo>
                <a:cubicBezTo>
                  <a:pt x="228" y="108"/>
                  <a:pt x="228" y="108"/>
                  <a:pt x="228" y="108"/>
                </a:cubicBezTo>
                <a:cubicBezTo>
                  <a:pt x="229" y="108"/>
                  <a:pt x="230" y="109"/>
                  <a:pt x="230" y="110"/>
                </a:cubicBezTo>
                <a:cubicBezTo>
                  <a:pt x="230" y="111"/>
                  <a:pt x="229" y="112"/>
                  <a:pt x="228" y="112"/>
                </a:cubicBezTo>
                <a:cubicBezTo>
                  <a:pt x="200" y="112"/>
                  <a:pt x="200" y="112"/>
                  <a:pt x="200" y="112"/>
                </a:cubicBezTo>
                <a:cubicBezTo>
                  <a:pt x="197" y="112"/>
                  <a:pt x="194" y="114"/>
                  <a:pt x="194" y="117"/>
                </a:cubicBezTo>
                <a:cubicBezTo>
                  <a:pt x="194" y="119"/>
                  <a:pt x="197" y="122"/>
                  <a:pt x="200" y="122"/>
                </a:cubicBezTo>
                <a:cubicBezTo>
                  <a:pt x="229" y="122"/>
                  <a:pt x="229" y="122"/>
                  <a:pt x="229" y="122"/>
                </a:cubicBezTo>
                <a:cubicBezTo>
                  <a:pt x="230" y="122"/>
                  <a:pt x="231" y="122"/>
                  <a:pt x="231" y="123"/>
                </a:cubicBezTo>
                <a:cubicBezTo>
                  <a:pt x="231" y="124"/>
                  <a:pt x="230" y="125"/>
                  <a:pt x="229" y="125"/>
                </a:cubicBezTo>
                <a:cubicBezTo>
                  <a:pt x="190" y="125"/>
                  <a:pt x="190" y="125"/>
                  <a:pt x="190" y="125"/>
                </a:cubicBezTo>
                <a:cubicBezTo>
                  <a:pt x="187" y="125"/>
                  <a:pt x="185" y="127"/>
                  <a:pt x="185" y="130"/>
                </a:cubicBezTo>
                <a:cubicBezTo>
                  <a:pt x="185" y="133"/>
                  <a:pt x="187" y="135"/>
                  <a:pt x="190" y="135"/>
                </a:cubicBezTo>
                <a:cubicBezTo>
                  <a:pt x="203" y="135"/>
                  <a:pt x="203" y="135"/>
                  <a:pt x="203" y="135"/>
                </a:cubicBezTo>
                <a:cubicBezTo>
                  <a:pt x="204" y="135"/>
                  <a:pt x="204" y="136"/>
                  <a:pt x="204" y="137"/>
                </a:cubicBezTo>
                <a:cubicBezTo>
                  <a:pt x="204" y="138"/>
                  <a:pt x="204" y="139"/>
                  <a:pt x="203" y="139"/>
                </a:cubicBezTo>
                <a:cubicBezTo>
                  <a:pt x="190" y="139"/>
                  <a:pt x="190" y="139"/>
                  <a:pt x="190" y="139"/>
                </a:cubicBezTo>
                <a:cubicBezTo>
                  <a:pt x="187" y="139"/>
                  <a:pt x="185" y="141"/>
                  <a:pt x="185" y="144"/>
                </a:cubicBezTo>
                <a:cubicBezTo>
                  <a:pt x="185" y="147"/>
                  <a:pt x="187" y="149"/>
                  <a:pt x="190" y="149"/>
                </a:cubicBezTo>
                <a:cubicBezTo>
                  <a:pt x="238" y="149"/>
                  <a:pt x="238" y="149"/>
                  <a:pt x="238" y="149"/>
                </a:cubicBezTo>
                <a:cubicBezTo>
                  <a:pt x="239" y="149"/>
                  <a:pt x="240" y="150"/>
                  <a:pt x="240" y="151"/>
                </a:cubicBezTo>
                <a:cubicBezTo>
                  <a:pt x="240" y="151"/>
                  <a:pt x="239" y="152"/>
                  <a:pt x="238" y="152"/>
                </a:cubicBezTo>
                <a:cubicBezTo>
                  <a:pt x="180" y="152"/>
                  <a:pt x="180" y="152"/>
                  <a:pt x="180" y="152"/>
                </a:cubicBezTo>
                <a:cubicBezTo>
                  <a:pt x="177" y="152"/>
                  <a:pt x="175" y="154"/>
                  <a:pt x="175" y="157"/>
                </a:cubicBezTo>
                <a:cubicBezTo>
                  <a:pt x="175" y="160"/>
                  <a:pt x="177" y="162"/>
                  <a:pt x="180" y="162"/>
                </a:cubicBezTo>
                <a:cubicBezTo>
                  <a:pt x="247" y="162"/>
                  <a:pt x="247" y="162"/>
                  <a:pt x="247" y="162"/>
                </a:cubicBezTo>
                <a:cubicBezTo>
                  <a:pt x="248" y="162"/>
                  <a:pt x="248" y="163"/>
                  <a:pt x="248" y="164"/>
                </a:cubicBezTo>
                <a:cubicBezTo>
                  <a:pt x="248" y="165"/>
                  <a:pt x="248" y="166"/>
                  <a:pt x="247" y="166"/>
                </a:cubicBezTo>
                <a:cubicBezTo>
                  <a:pt x="187" y="166"/>
                  <a:pt x="187" y="166"/>
                  <a:pt x="187" y="166"/>
                </a:cubicBezTo>
                <a:cubicBezTo>
                  <a:pt x="184" y="166"/>
                  <a:pt x="182" y="168"/>
                  <a:pt x="182" y="171"/>
                </a:cubicBezTo>
                <a:cubicBezTo>
                  <a:pt x="182" y="174"/>
                  <a:pt x="184" y="176"/>
                  <a:pt x="187" y="176"/>
                </a:cubicBezTo>
                <a:cubicBezTo>
                  <a:pt x="260" y="176"/>
                  <a:pt x="260" y="176"/>
                  <a:pt x="260" y="176"/>
                </a:cubicBezTo>
                <a:cubicBezTo>
                  <a:pt x="261" y="176"/>
                  <a:pt x="262" y="177"/>
                  <a:pt x="262" y="178"/>
                </a:cubicBezTo>
                <a:cubicBezTo>
                  <a:pt x="262" y="179"/>
                  <a:pt x="261" y="179"/>
                  <a:pt x="260" y="179"/>
                </a:cubicBezTo>
                <a:cubicBezTo>
                  <a:pt x="213" y="179"/>
                  <a:pt x="213" y="179"/>
                  <a:pt x="213" y="179"/>
                </a:cubicBezTo>
                <a:cubicBezTo>
                  <a:pt x="211" y="179"/>
                  <a:pt x="208" y="182"/>
                  <a:pt x="208" y="185"/>
                </a:cubicBezTo>
                <a:cubicBezTo>
                  <a:pt x="208" y="187"/>
                  <a:pt x="211" y="190"/>
                  <a:pt x="213" y="190"/>
                </a:cubicBezTo>
                <a:cubicBezTo>
                  <a:pt x="247" y="190"/>
                  <a:pt x="247" y="190"/>
                  <a:pt x="247" y="190"/>
                </a:cubicBezTo>
                <a:cubicBezTo>
                  <a:pt x="248" y="190"/>
                  <a:pt x="249" y="190"/>
                  <a:pt x="249" y="191"/>
                </a:cubicBezTo>
                <a:cubicBezTo>
                  <a:pt x="249" y="192"/>
                  <a:pt x="248" y="193"/>
                  <a:pt x="247" y="193"/>
                </a:cubicBezTo>
                <a:cubicBezTo>
                  <a:pt x="216" y="193"/>
                  <a:pt x="216" y="193"/>
                  <a:pt x="216" y="193"/>
                </a:cubicBezTo>
                <a:cubicBezTo>
                  <a:pt x="213" y="193"/>
                  <a:pt x="210" y="195"/>
                  <a:pt x="210" y="198"/>
                </a:cubicBezTo>
                <a:cubicBezTo>
                  <a:pt x="210" y="201"/>
                  <a:pt x="213" y="203"/>
                  <a:pt x="216" y="203"/>
                </a:cubicBezTo>
                <a:cubicBezTo>
                  <a:pt x="248" y="203"/>
                  <a:pt x="248" y="203"/>
                  <a:pt x="248" y="203"/>
                </a:cubicBezTo>
                <a:cubicBezTo>
                  <a:pt x="249" y="203"/>
                  <a:pt x="250" y="204"/>
                  <a:pt x="250" y="205"/>
                </a:cubicBezTo>
                <a:cubicBezTo>
                  <a:pt x="250" y="206"/>
                  <a:pt x="249" y="207"/>
                  <a:pt x="248" y="207"/>
                </a:cubicBezTo>
                <a:cubicBezTo>
                  <a:pt x="217" y="207"/>
                  <a:pt x="217" y="207"/>
                  <a:pt x="217" y="207"/>
                </a:cubicBezTo>
                <a:cubicBezTo>
                  <a:pt x="214" y="207"/>
                  <a:pt x="212" y="209"/>
                  <a:pt x="212" y="212"/>
                </a:cubicBezTo>
                <a:cubicBezTo>
                  <a:pt x="212" y="214"/>
                  <a:pt x="214" y="217"/>
                  <a:pt x="217" y="217"/>
                </a:cubicBezTo>
                <a:cubicBezTo>
                  <a:pt x="240" y="217"/>
                  <a:pt x="240" y="217"/>
                  <a:pt x="240" y="217"/>
                </a:cubicBezTo>
                <a:cubicBezTo>
                  <a:pt x="241" y="217"/>
                  <a:pt x="241" y="217"/>
                  <a:pt x="241" y="218"/>
                </a:cubicBezTo>
                <a:cubicBezTo>
                  <a:pt x="241" y="219"/>
                  <a:pt x="241" y="220"/>
                  <a:pt x="240" y="220"/>
                </a:cubicBezTo>
                <a:cubicBezTo>
                  <a:pt x="222" y="220"/>
                  <a:pt x="222" y="220"/>
                  <a:pt x="222" y="220"/>
                </a:cubicBezTo>
                <a:cubicBezTo>
                  <a:pt x="219" y="220"/>
                  <a:pt x="217" y="222"/>
                  <a:pt x="217" y="225"/>
                </a:cubicBezTo>
                <a:cubicBezTo>
                  <a:pt x="217" y="228"/>
                  <a:pt x="219" y="230"/>
                  <a:pt x="222" y="230"/>
                </a:cubicBezTo>
                <a:cubicBezTo>
                  <a:pt x="231" y="230"/>
                  <a:pt x="231" y="230"/>
                  <a:pt x="231" y="230"/>
                </a:cubicBezTo>
                <a:cubicBezTo>
                  <a:pt x="232" y="230"/>
                  <a:pt x="232" y="231"/>
                  <a:pt x="232" y="232"/>
                </a:cubicBezTo>
                <a:cubicBezTo>
                  <a:pt x="232" y="233"/>
                  <a:pt x="232" y="234"/>
                  <a:pt x="231" y="234"/>
                </a:cubicBezTo>
                <a:cubicBezTo>
                  <a:pt x="230" y="234"/>
                  <a:pt x="230" y="234"/>
                  <a:pt x="230" y="234"/>
                </a:cubicBezTo>
                <a:cubicBezTo>
                  <a:pt x="225" y="234"/>
                  <a:pt x="222" y="237"/>
                  <a:pt x="222" y="242"/>
                </a:cubicBezTo>
                <a:cubicBezTo>
                  <a:pt x="222" y="247"/>
                  <a:pt x="225" y="251"/>
                  <a:pt x="230" y="251"/>
                </a:cubicBezTo>
                <a:cubicBezTo>
                  <a:pt x="240" y="251"/>
                  <a:pt x="240" y="251"/>
                  <a:pt x="240" y="251"/>
                </a:cubicBezTo>
                <a:cubicBezTo>
                  <a:pt x="243" y="251"/>
                  <a:pt x="245" y="253"/>
                  <a:pt x="245" y="256"/>
                </a:cubicBezTo>
                <a:cubicBezTo>
                  <a:pt x="245" y="259"/>
                  <a:pt x="243" y="261"/>
                  <a:pt x="240" y="261"/>
                </a:cubicBezTo>
                <a:cubicBezTo>
                  <a:pt x="105" y="261"/>
                  <a:pt x="105" y="261"/>
                  <a:pt x="105" y="261"/>
                </a:cubicBezTo>
                <a:cubicBezTo>
                  <a:pt x="104" y="261"/>
                  <a:pt x="103" y="260"/>
                  <a:pt x="103" y="259"/>
                </a:cubicBezTo>
                <a:cubicBezTo>
                  <a:pt x="103" y="258"/>
                  <a:pt x="104" y="257"/>
                  <a:pt x="105" y="257"/>
                </a:cubicBezTo>
                <a:cubicBezTo>
                  <a:pt x="112" y="257"/>
                  <a:pt x="112" y="257"/>
                  <a:pt x="112" y="257"/>
                </a:cubicBezTo>
                <a:cubicBezTo>
                  <a:pt x="114" y="257"/>
                  <a:pt x="116" y="255"/>
                  <a:pt x="116" y="252"/>
                </a:cubicBezTo>
                <a:cubicBezTo>
                  <a:pt x="116" y="250"/>
                  <a:pt x="114" y="247"/>
                  <a:pt x="112" y="247"/>
                </a:cubicBezTo>
                <a:cubicBezTo>
                  <a:pt x="105" y="247"/>
                  <a:pt x="105" y="247"/>
                  <a:pt x="105" y="247"/>
                </a:cubicBezTo>
                <a:cubicBezTo>
                  <a:pt x="104" y="247"/>
                  <a:pt x="103" y="247"/>
                  <a:pt x="103" y="246"/>
                </a:cubicBezTo>
                <a:cubicBezTo>
                  <a:pt x="103" y="245"/>
                  <a:pt x="104" y="244"/>
                  <a:pt x="105" y="244"/>
                </a:cubicBezTo>
                <a:cubicBezTo>
                  <a:pt x="117" y="244"/>
                  <a:pt x="117" y="244"/>
                  <a:pt x="117" y="244"/>
                </a:cubicBezTo>
                <a:cubicBezTo>
                  <a:pt x="120" y="244"/>
                  <a:pt x="122" y="242"/>
                  <a:pt x="122" y="239"/>
                </a:cubicBezTo>
                <a:cubicBezTo>
                  <a:pt x="122" y="236"/>
                  <a:pt x="120" y="234"/>
                  <a:pt x="117" y="234"/>
                </a:cubicBezTo>
                <a:cubicBezTo>
                  <a:pt x="104" y="234"/>
                  <a:pt x="104" y="234"/>
                  <a:pt x="104" y="234"/>
                </a:cubicBezTo>
                <a:cubicBezTo>
                  <a:pt x="103" y="234"/>
                  <a:pt x="102" y="233"/>
                  <a:pt x="102" y="232"/>
                </a:cubicBezTo>
                <a:cubicBezTo>
                  <a:pt x="102" y="231"/>
                  <a:pt x="103" y="230"/>
                  <a:pt x="104" y="230"/>
                </a:cubicBezTo>
                <a:cubicBezTo>
                  <a:pt x="130" y="230"/>
                  <a:pt x="130" y="230"/>
                  <a:pt x="130" y="230"/>
                </a:cubicBezTo>
                <a:cubicBezTo>
                  <a:pt x="133" y="230"/>
                  <a:pt x="135" y="228"/>
                  <a:pt x="135" y="225"/>
                </a:cubicBezTo>
                <a:cubicBezTo>
                  <a:pt x="135" y="222"/>
                  <a:pt x="133" y="220"/>
                  <a:pt x="130" y="220"/>
                </a:cubicBezTo>
                <a:cubicBezTo>
                  <a:pt x="105" y="220"/>
                  <a:pt x="105" y="220"/>
                  <a:pt x="105" y="220"/>
                </a:cubicBezTo>
                <a:cubicBezTo>
                  <a:pt x="104" y="220"/>
                  <a:pt x="104" y="219"/>
                  <a:pt x="104" y="218"/>
                </a:cubicBezTo>
                <a:cubicBezTo>
                  <a:pt x="104" y="217"/>
                  <a:pt x="104" y="217"/>
                  <a:pt x="105" y="217"/>
                </a:cubicBezTo>
                <a:cubicBezTo>
                  <a:pt x="140" y="217"/>
                  <a:pt x="140" y="217"/>
                  <a:pt x="140" y="217"/>
                </a:cubicBezTo>
                <a:cubicBezTo>
                  <a:pt x="143" y="217"/>
                  <a:pt x="145" y="214"/>
                  <a:pt x="145" y="212"/>
                </a:cubicBezTo>
                <a:cubicBezTo>
                  <a:pt x="145" y="209"/>
                  <a:pt x="143" y="207"/>
                  <a:pt x="140" y="207"/>
                </a:cubicBezTo>
                <a:cubicBezTo>
                  <a:pt x="99" y="207"/>
                  <a:pt x="99" y="207"/>
                  <a:pt x="99" y="207"/>
                </a:cubicBezTo>
                <a:cubicBezTo>
                  <a:pt x="98" y="207"/>
                  <a:pt x="97" y="206"/>
                  <a:pt x="97" y="205"/>
                </a:cubicBezTo>
                <a:cubicBezTo>
                  <a:pt x="97" y="204"/>
                  <a:pt x="98" y="203"/>
                  <a:pt x="99" y="203"/>
                </a:cubicBezTo>
                <a:cubicBezTo>
                  <a:pt x="143" y="203"/>
                  <a:pt x="143" y="203"/>
                  <a:pt x="143" y="203"/>
                </a:cubicBezTo>
                <a:cubicBezTo>
                  <a:pt x="146" y="203"/>
                  <a:pt x="148" y="201"/>
                  <a:pt x="148" y="198"/>
                </a:cubicBezTo>
                <a:cubicBezTo>
                  <a:pt x="148" y="195"/>
                  <a:pt x="146" y="193"/>
                  <a:pt x="143" y="193"/>
                </a:cubicBezTo>
                <a:cubicBezTo>
                  <a:pt x="89" y="193"/>
                  <a:pt x="89" y="193"/>
                  <a:pt x="89" y="193"/>
                </a:cubicBezTo>
                <a:cubicBezTo>
                  <a:pt x="88" y="193"/>
                  <a:pt x="88" y="192"/>
                  <a:pt x="88" y="191"/>
                </a:cubicBezTo>
                <a:cubicBezTo>
                  <a:pt x="88" y="190"/>
                  <a:pt x="88" y="190"/>
                  <a:pt x="89" y="190"/>
                </a:cubicBezTo>
                <a:cubicBezTo>
                  <a:pt x="125" y="190"/>
                  <a:pt x="125" y="190"/>
                  <a:pt x="125" y="190"/>
                </a:cubicBezTo>
                <a:cubicBezTo>
                  <a:pt x="128" y="190"/>
                  <a:pt x="130" y="187"/>
                  <a:pt x="130" y="185"/>
                </a:cubicBezTo>
                <a:cubicBezTo>
                  <a:pt x="130" y="182"/>
                  <a:pt x="128" y="179"/>
                  <a:pt x="125" y="179"/>
                </a:cubicBezTo>
                <a:cubicBezTo>
                  <a:pt x="80" y="179"/>
                  <a:pt x="80" y="179"/>
                  <a:pt x="80" y="179"/>
                </a:cubicBezTo>
                <a:cubicBezTo>
                  <a:pt x="79" y="179"/>
                  <a:pt x="78" y="179"/>
                  <a:pt x="78" y="178"/>
                </a:cubicBezTo>
                <a:cubicBezTo>
                  <a:pt x="78" y="177"/>
                  <a:pt x="79" y="176"/>
                  <a:pt x="80" y="176"/>
                </a:cubicBezTo>
                <a:cubicBezTo>
                  <a:pt x="84" y="176"/>
                  <a:pt x="84" y="176"/>
                  <a:pt x="84" y="176"/>
                </a:cubicBezTo>
                <a:cubicBezTo>
                  <a:pt x="86" y="176"/>
                  <a:pt x="89" y="174"/>
                  <a:pt x="89" y="171"/>
                </a:cubicBezTo>
                <a:cubicBezTo>
                  <a:pt x="89" y="168"/>
                  <a:pt x="86" y="166"/>
                  <a:pt x="84" y="166"/>
                </a:cubicBezTo>
                <a:cubicBezTo>
                  <a:pt x="65" y="166"/>
                  <a:pt x="65" y="166"/>
                  <a:pt x="65" y="166"/>
                </a:cubicBezTo>
                <a:cubicBezTo>
                  <a:pt x="64" y="166"/>
                  <a:pt x="63" y="165"/>
                  <a:pt x="63" y="164"/>
                </a:cubicBezTo>
                <a:cubicBezTo>
                  <a:pt x="63" y="163"/>
                  <a:pt x="64" y="162"/>
                  <a:pt x="65" y="162"/>
                </a:cubicBezTo>
                <a:cubicBezTo>
                  <a:pt x="65" y="162"/>
                  <a:pt x="65" y="162"/>
                  <a:pt x="65" y="162"/>
                </a:cubicBezTo>
                <a:cubicBezTo>
                  <a:pt x="68" y="162"/>
                  <a:pt x="70" y="160"/>
                  <a:pt x="70" y="157"/>
                </a:cubicBezTo>
                <a:cubicBezTo>
                  <a:pt x="70" y="154"/>
                  <a:pt x="68" y="152"/>
                  <a:pt x="65" y="152"/>
                </a:cubicBezTo>
                <a:cubicBezTo>
                  <a:pt x="56" y="152"/>
                  <a:pt x="56" y="152"/>
                  <a:pt x="56" y="152"/>
                </a:cubicBezTo>
                <a:cubicBezTo>
                  <a:pt x="55" y="152"/>
                  <a:pt x="54" y="151"/>
                  <a:pt x="54" y="151"/>
                </a:cubicBezTo>
                <a:cubicBezTo>
                  <a:pt x="54" y="150"/>
                  <a:pt x="55" y="149"/>
                  <a:pt x="56" y="149"/>
                </a:cubicBezTo>
                <a:cubicBezTo>
                  <a:pt x="63" y="149"/>
                  <a:pt x="63" y="149"/>
                  <a:pt x="63" y="149"/>
                </a:cubicBezTo>
                <a:cubicBezTo>
                  <a:pt x="66" y="149"/>
                  <a:pt x="68" y="147"/>
                  <a:pt x="68" y="144"/>
                </a:cubicBezTo>
                <a:cubicBezTo>
                  <a:pt x="68" y="141"/>
                  <a:pt x="66" y="139"/>
                  <a:pt x="63" y="139"/>
                </a:cubicBezTo>
                <a:cubicBezTo>
                  <a:pt x="45" y="139"/>
                  <a:pt x="45" y="139"/>
                  <a:pt x="45" y="139"/>
                </a:cubicBezTo>
                <a:cubicBezTo>
                  <a:pt x="44" y="139"/>
                  <a:pt x="43" y="138"/>
                  <a:pt x="43" y="137"/>
                </a:cubicBezTo>
                <a:cubicBezTo>
                  <a:pt x="43" y="136"/>
                  <a:pt x="44" y="135"/>
                  <a:pt x="45" y="135"/>
                </a:cubicBezTo>
                <a:cubicBezTo>
                  <a:pt x="90" y="135"/>
                  <a:pt x="90" y="135"/>
                  <a:pt x="90" y="135"/>
                </a:cubicBezTo>
                <a:cubicBezTo>
                  <a:pt x="93" y="135"/>
                  <a:pt x="95" y="133"/>
                  <a:pt x="95" y="130"/>
                </a:cubicBezTo>
                <a:cubicBezTo>
                  <a:pt x="95" y="127"/>
                  <a:pt x="93" y="125"/>
                  <a:pt x="90" y="125"/>
                </a:cubicBezTo>
                <a:cubicBezTo>
                  <a:pt x="39" y="125"/>
                  <a:pt x="39" y="125"/>
                  <a:pt x="39" y="125"/>
                </a:cubicBezTo>
                <a:cubicBezTo>
                  <a:pt x="38" y="125"/>
                  <a:pt x="37" y="124"/>
                  <a:pt x="37" y="123"/>
                </a:cubicBezTo>
                <a:cubicBezTo>
                  <a:pt x="37" y="122"/>
                  <a:pt x="38" y="122"/>
                  <a:pt x="39" y="122"/>
                </a:cubicBezTo>
                <a:cubicBezTo>
                  <a:pt x="102" y="122"/>
                  <a:pt x="102" y="122"/>
                  <a:pt x="102" y="122"/>
                </a:cubicBezTo>
                <a:cubicBezTo>
                  <a:pt x="105" y="122"/>
                  <a:pt x="107" y="119"/>
                  <a:pt x="107" y="117"/>
                </a:cubicBezTo>
                <a:cubicBezTo>
                  <a:pt x="107" y="114"/>
                  <a:pt x="105" y="112"/>
                  <a:pt x="102" y="112"/>
                </a:cubicBezTo>
                <a:cubicBezTo>
                  <a:pt x="43" y="112"/>
                  <a:pt x="43" y="112"/>
                  <a:pt x="43" y="112"/>
                </a:cubicBezTo>
                <a:cubicBezTo>
                  <a:pt x="42" y="112"/>
                  <a:pt x="41" y="111"/>
                  <a:pt x="41" y="110"/>
                </a:cubicBezTo>
                <a:cubicBezTo>
                  <a:pt x="41" y="109"/>
                  <a:pt x="42" y="108"/>
                  <a:pt x="43" y="108"/>
                </a:cubicBezTo>
                <a:cubicBezTo>
                  <a:pt x="122" y="108"/>
                  <a:pt x="122" y="108"/>
                  <a:pt x="122" y="108"/>
                </a:cubicBezTo>
                <a:cubicBezTo>
                  <a:pt x="125" y="108"/>
                  <a:pt x="128" y="106"/>
                  <a:pt x="128" y="103"/>
                </a:cubicBezTo>
                <a:cubicBezTo>
                  <a:pt x="128" y="100"/>
                  <a:pt x="125" y="98"/>
                  <a:pt x="122" y="98"/>
                </a:cubicBezTo>
                <a:cubicBezTo>
                  <a:pt x="39" y="98"/>
                  <a:pt x="39" y="98"/>
                  <a:pt x="39" y="98"/>
                </a:cubicBezTo>
                <a:cubicBezTo>
                  <a:pt x="38" y="98"/>
                  <a:pt x="37" y="97"/>
                  <a:pt x="37" y="96"/>
                </a:cubicBezTo>
                <a:cubicBezTo>
                  <a:pt x="37" y="95"/>
                  <a:pt x="38" y="95"/>
                  <a:pt x="39" y="95"/>
                </a:cubicBezTo>
                <a:cubicBezTo>
                  <a:pt x="123" y="95"/>
                  <a:pt x="123" y="95"/>
                  <a:pt x="123" y="95"/>
                </a:cubicBezTo>
                <a:cubicBezTo>
                  <a:pt x="126" y="95"/>
                  <a:pt x="128" y="92"/>
                  <a:pt x="128" y="89"/>
                </a:cubicBezTo>
                <a:cubicBezTo>
                  <a:pt x="128" y="89"/>
                  <a:pt x="128" y="88"/>
                  <a:pt x="128" y="88"/>
                </a:cubicBezTo>
                <a:cubicBezTo>
                  <a:pt x="148" y="88"/>
                  <a:pt x="148" y="88"/>
                  <a:pt x="148" y="88"/>
                </a:cubicBezTo>
                <a:cubicBezTo>
                  <a:pt x="150" y="88"/>
                  <a:pt x="152" y="85"/>
                  <a:pt x="152" y="83"/>
                </a:cubicBezTo>
                <a:cubicBezTo>
                  <a:pt x="152" y="80"/>
                  <a:pt x="150" y="78"/>
                  <a:pt x="148" y="78"/>
                </a:cubicBezTo>
                <a:cubicBezTo>
                  <a:pt x="142" y="78"/>
                  <a:pt x="142" y="78"/>
                  <a:pt x="142" y="78"/>
                </a:cubicBezTo>
                <a:cubicBezTo>
                  <a:pt x="141" y="78"/>
                  <a:pt x="140" y="77"/>
                  <a:pt x="140" y="76"/>
                </a:cubicBezTo>
                <a:cubicBezTo>
                  <a:pt x="140" y="75"/>
                  <a:pt x="141" y="74"/>
                  <a:pt x="142" y="74"/>
                </a:cubicBezTo>
                <a:cubicBezTo>
                  <a:pt x="170" y="74"/>
                  <a:pt x="170" y="74"/>
                  <a:pt x="170" y="74"/>
                </a:cubicBezTo>
                <a:cubicBezTo>
                  <a:pt x="173" y="74"/>
                  <a:pt x="175" y="72"/>
                  <a:pt x="175" y="69"/>
                </a:cubicBezTo>
                <a:cubicBezTo>
                  <a:pt x="175" y="66"/>
                  <a:pt x="173" y="64"/>
                  <a:pt x="170" y="64"/>
                </a:cubicBezTo>
                <a:cubicBezTo>
                  <a:pt x="142" y="64"/>
                  <a:pt x="142" y="64"/>
                  <a:pt x="142" y="64"/>
                </a:cubicBezTo>
                <a:cubicBezTo>
                  <a:pt x="141" y="64"/>
                  <a:pt x="140" y="63"/>
                  <a:pt x="140" y="62"/>
                </a:cubicBezTo>
                <a:cubicBezTo>
                  <a:pt x="140" y="62"/>
                  <a:pt x="141" y="61"/>
                  <a:pt x="142" y="61"/>
                </a:cubicBezTo>
                <a:cubicBezTo>
                  <a:pt x="173" y="61"/>
                  <a:pt x="173" y="61"/>
                  <a:pt x="173" y="61"/>
                </a:cubicBezTo>
                <a:cubicBezTo>
                  <a:pt x="176" y="61"/>
                  <a:pt x="178" y="58"/>
                  <a:pt x="178" y="56"/>
                </a:cubicBezTo>
                <a:cubicBezTo>
                  <a:pt x="178" y="53"/>
                  <a:pt x="176" y="50"/>
                  <a:pt x="173" y="50"/>
                </a:cubicBezTo>
                <a:cubicBezTo>
                  <a:pt x="137" y="50"/>
                  <a:pt x="137" y="50"/>
                  <a:pt x="137" y="50"/>
                </a:cubicBezTo>
                <a:cubicBezTo>
                  <a:pt x="136" y="50"/>
                  <a:pt x="135" y="50"/>
                  <a:pt x="135" y="49"/>
                </a:cubicBezTo>
                <a:cubicBezTo>
                  <a:pt x="135" y="48"/>
                  <a:pt x="136" y="47"/>
                  <a:pt x="137" y="47"/>
                </a:cubicBezTo>
                <a:cubicBezTo>
                  <a:pt x="177" y="47"/>
                  <a:pt x="177" y="47"/>
                  <a:pt x="177" y="47"/>
                </a:cubicBezTo>
                <a:cubicBezTo>
                  <a:pt x="179" y="47"/>
                  <a:pt x="182" y="45"/>
                  <a:pt x="182" y="42"/>
                </a:cubicBezTo>
                <a:cubicBezTo>
                  <a:pt x="182" y="39"/>
                  <a:pt x="179" y="37"/>
                  <a:pt x="177" y="37"/>
                </a:cubicBezTo>
                <a:cubicBezTo>
                  <a:pt x="132" y="37"/>
                  <a:pt x="132" y="37"/>
                  <a:pt x="132" y="37"/>
                </a:cubicBezTo>
                <a:cubicBezTo>
                  <a:pt x="132" y="37"/>
                  <a:pt x="131" y="36"/>
                  <a:pt x="131" y="35"/>
                </a:cubicBezTo>
                <a:cubicBezTo>
                  <a:pt x="131" y="34"/>
                  <a:pt x="132" y="34"/>
                  <a:pt x="132" y="34"/>
                </a:cubicBezTo>
                <a:cubicBezTo>
                  <a:pt x="178" y="34"/>
                  <a:pt x="178" y="34"/>
                  <a:pt x="178" y="34"/>
                </a:cubicBezTo>
                <a:cubicBezTo>
                  <a:pt x="181" y="34"/>
                  <a:pt x="183" y="31"/>
                  <a:pt x="183" y="28"/>
                </a:cubicBezTo>
                <a:cubicBezTo>
                  <a:pt x="183" y="26"/>
                  <a:pt x="181" y="23"/>
                  <a:pt x="178" y="23"/>
                </a:cubicBezTo>
                <a:cubicBezTo>
                  <a:pt x="147" y="23"/>
                  <a:pt x="147" y="23"/>
                  <a:pt x="147" y="23"/>
                </a:cubicBezTo>
                <a:cubicBezTo>
                  <a:pt x="146" y="23"/>
                  <a:pt x="145" y="23"/>
                  <a:pt x="145" y="22"/>
                </a:cubicBezTo>
                <a:cubicBezTo>
                  <a:pt x="145" y="21"/>
                  <a:pt x="146" y="20"/>
                  <a:pt x="147" y="20"/>
                </a:cubicBezTo>
                <a:cubicBezTo>
                  <a:pt x="292" y="20"/>
                  <a:pt x="292" y="20"/>
                  <a:pt x="292" y="20"/>
                </a:cubicBezTo>
                <a:cubicBezTo>
                  <a:pt x="292" y="20"/>
                  <a:pt x="293" y="21"/>
                  <a:pt x="293" y="22"/>
                </a:cubicBezTo>
                <a:cubicBezTo>
                  <a:pt x="293" y="23"/>
                  <a:pt x="292" y="23"/>
                  <a:pt x="292" y="23"/>
                </a:cubicBezTo>
                <a:cubicBezTo>
                  <a:pt x="289" y="23"/>
                  <a:pt x="289" y="23"/>
                  <a:pt x="289" y="23"/>
                </a:cubicBezTo>
                <a:cubicBezTo>
                  <a:pt x="286" y="23"/>
                  <a:pt x="284" y="26"/>
                  <a:pt x="284" y="28"/>
                </a:cubicBezTo>
                <a:cubicBezTo>
                  <a:pt x="284" y="31"/>
                  <a:pt x="286" y="34"/>
                  <a:pt x="289" y="34"/>
                </a:cubicBezTo>
                <a:cubicBezTo>
                  <a:pt x="399" y="34"/>
                  <a:pt x="399" y="34"/>
                  <a:pt x="399" y="34"/>
                </a:cubicBezTo>
                <a:cubicBezTo>
                  <a:pt x="400" y="34"/>
                  <a:pt x="401" y="34"/>
                  <a:pt x="401" y="35"/>
                </a:cubicBezTo>
                <a:cubicBezTo>
                  <a:pt x="401" y="36"/>
                  <a:pt x="400" y="37"/>
                  <a:pt x="399" y="37"/>
                </a:cubicBezTo>
                <a:cubicBezTo>
                  <a:pt x="253" y="37"/>
                  <a:pt x="253" y="37"/>
                  <a:pt x="253" y="37"/>
                </a:cubicBezTo>
                <a:cubicBezTo>
                  <a:pt x="251" y="37"/>
                  <a:pt x="248" y="39"/>
                  <a:pt x="248" y="42"/>
                </a:cubicBezTo>
                <a:cubicBezTo>
                  <a:pt x="248" y="45"/>
                  <a:pt x="251" y="47"/>
                  <a:pt x="253" y="47"/>
                </a:cubicBezTo>
                <a:cubicBezTo>
                  <a:pt x="397" y="47"/>
                  <a:pt x="397" y="47"/>
                  <a:pt x="397" y="47"/>
                </a:cubicBezTo>
                <a:cubicBezTo>
                  <a:pt x="398" y="47"/>
                  <a:pt x="399" y="48"/>
                  <a:pt x="399" y="49"/>
                </a:cubicBezTo>
                <a:cubicBezTo>
                  <a:pt x="399" y="50"/>
                  <a:pt x="398" y="50"/>
                  <a:pt x="397" y="50"/>
                </a:cubicBezTo>
                <a:cubicBezTo>
                  <a:pt x="270" y="50"/>
                  <a:pt x="270" y="50"/>
                  <a:pt x="270" y="50"/>
                </a:cubicBezTo>
                <a:cubicBezTo>
                  <a:pt x="267" y="50"/>
                  <a:pt x="265" y="53"/>
                  <a:pt x="265" y="56"/>
                </a:cubicBezTo>
                <a:cubicBezTo>
                  <a:pt x="265" y="58"/>
                  <a:pt x="267" y="61"/>
                  <a:pt x="270" y="61"/>
                </a:cubicBezTo>
                <a:cubicBezTo>
                  <a:pt x="396" y="61"/>
                  <a:pt x="396" y="61"/>
                  <a:pt x="396" y="61"/>
                </a:cubicBezTo>
                <a:cubicBezTo>
                  <a:pt x="397" y="61"/>
                  <a:pt x="398" y="62"/>
                  <a:pt x="398" y="62"/>
                </a:cubicBezTo>
                <a:cubicBezTo>
                  <a:pt x="398" y="63"/>
                  <a:pt x="397" y="64"/>
                  <a:pt x="396" y="64"/>
                </a:cubicBezTo>
                <a:cubicBezTo>
                  <a:pt x="222" y="64"/>
                  <a:pt x="222" y="64"/>
                  <a:pt x="222" y="64"/>
                </a:cubicBezTo>
                <a:cubicBezTo>
                  <a:pt x="219" y="64"/>
                  <a:pt x="217" y="66"/>
                  <a:pt x="217" y="69"/>
                </a:cubicBezTo>
                <a:cubicBezTo>
                  <a:pt x="217" y="72"/>
                  <a:pt x="219" y="74"/>
                  <a:pt x="222" y="74"/>
                </a:cubicBezTo>
                <a:cubicBezTo>
                  <a:pt x="366" y="74"/>
                  <a:pt x="366" y="74"/>
                  <a:pt x="366" y="74"/>
                </a:cubicBezTo>
                <a:cubicBezTo>
                  <a:pt x="367" y="74"/>
                  <a:pt x="368" y="75"/>
                  <a:pt x="368" y="76"/>
                </a:cubicBezTo>
                <a:cubicBezTo>
                  <a:pt x="368" y="77"/>
                  <a:pt x="367" y="78"/>
                  <a:pt x="366" y="78"/>
                </a:cubicBezTo>
                <a:cubicBezTo>
                  <a:pt x="209" y="78"/>
                  <a:pt x="209" y="78"/>
                  <a:pt x="209" y="78"/>
                </a:cubicBezTo>
                <a:cubicBezTo>
                  <a:pt x="207" y="78"/>
                  <a:pt x="204" y="80"/>
                  <a:pt x="204" y="83"/>
                </a:cubicBezTo>
                <a:cubicBezTo>
                  <a:pt x="204" y="83"/>
                  <a:pt x="204" y="84"/>
                  <a:pt x="205" y="84"/>
                </a:cubicBezTo>
                <a:close/>
                <a:moveTo>
                  <a:pt x="471" y="200"/>
                </a:moveTo>
                <a:cubicBezTo>
                  <a:pt x="469" y="200"/>
                  <a:pt x="467" y="202"/>
                  <a:pt x="467" y="205"/>
                </a:cubicBezTo>
                <a:cubicBezTo>
                  <a:pt x="467" y="206"/>
                  <a:pt x="468" y="208"/>
                  <a:pt x="470" y="209"/>
                </a:cubicBezTo>
                <a:cubicBezTo>
                  <a:pt x="468" y="223"/>
                  <a:pt x="456" y="234"/>
                  <a:pt x="442" y="234"/>
                </a:cubicBezTo>
                <a:cubicBezTo>
                  <a:pt x="422" y="234"/>
                  <a:pt x="422" y="234"/>
                  <a:pt x="422" y="234"/>
                </a:cubicBezTo>
                <a:cubicBezTo>
                  <a:pt x="419" y="234"/>
                  <a:pt x="417" y="236"/>
                  <a:pt x="417" y="239"/>
                </a:cubicBezTo>
                <a:cubicBezTo>
                  <a:pt x="417" y="242"/>
                  <a:pt x="419" y="244"/>
                  <a:pt x="422" y="244"/>
                </a:cubicBezTo>
                <a:cubicBezTo>
                  <a:pt x="434" y="244"/>
                  <a:pt x="434" y="244"/>
                  <a:pt x="434" y="244"/>
                </a:cubicBezTo>
                <a:cubicBezTo>
                  <a:pt x="435" y="244"/>
                  <a:pt x="436" y="245"/>
                  <a:pt x="436" y="246"/>
                </a:cubicBezTo>
                <a:cubicBezTo>
                  <a:pt x="436" y="247"/>
                  <a:pt x="435" y="247"/>
                  <a:pt x="434" y="247"/>
                </a:cubicBezTo>
                <a:cubicBezTo>
                  <a:pt x="423" y="247"/>
                  <a:pt x="423" y="247"/>
                  <a:pt x="423" y="247"/>
                </a:cubicBezTo>
                <a:cubicBezTo>
                  <a:pt x="420" y="247"/>
                  <a:pt x="418" y="250"/>
                  <a:pt x="418" y="252"/>
                </a:cubicBezTo>
                <a:cubicBezTo>
                  <a:pt x="418" y="255"/>
                  <a:pt x="420" y="258"/>
                  <a:pt x="423" y="258"/>
                </a:cubicBezTo>
                <a:cubicBezTo>
                  <a:pt x="430" y="258"/>
                  <a:pt x="430" y="258"/>
                  <a:pt x="430" y="258"/>
                </a:cubicBezTo>
                <a:cubicBezTo>
                  <a:pt x="431" y="258"/>
                  <a:pt x="432" y="258"/>
                  <a:pt x="432" y="259"/>
                </a:cubicBezTo>
                <a:cubicBezTo>
                  <a:pt x="432" y="260"/>
                  <a:pt x="431" y="261"/>
                  <a:pt x="430" y="261"/>
                </a:cubicBezTo>
                <a:cubicBezTo>
                  <a:pt x="416" y="261"/>
                  <a:pt x="416" y="261"/>
                  <a:pt x="416" y="261"/>
                </a:cubicBezTo>
                <a:cubicBezTo>
                  <a:pt x="413" y="261"/>
                  <a:pt x="411" y="263"/>
                  <a:pt x="411" y="266"/>
                </a:cubicBezTo>
                <a:cubicBezTo>
                  <a:pt x="411" y="269"/>
                  <a:pt x="413" y="271"/>
                  <a:pt x="416" y="271"/>
                </a:cubicBezTo>
                <a:cubicBezTo>
                  <a:pt x="421" y="271"/>
                  <a:pt x="421" y="271"/>
                  <a:pt x="421" y="271"/>
                </a:cubicBezTo>
                <a:cubicBezTo>
                  <a:pt x="422" y="271"/>
                  <a:pt x="423" y="272"/>
                  <a:pt x="423" y="273"/>
                </a:cubicBezTo>
                <a:cubicBezTo>
                  <a:pt x="423" y="274"/>
                  <a:pt x="422" y="275"/>
                  <a:pt x="421" y="275"/>
                </a:cubicBezTo>
                <a:cubicBezTo>
                  <a:pt x="389" y="275"/>
                  <a:pt x="389" y="275"/>
                  <a:pt x="389" y="275"/>
                </a:cubicBezTo>
                <a:cubicBezTo>
                  <a:pt x="386" y="275"/>
                  <a:pt x="384" y="272"/>
                  <a:pt x="384" y="269"/>
                </a:cubicBezTo>
                <a:cubicBezTo>
                  <a:pt x="384" y="267"/>
                  <a:pt x="386" y="264"/>
                  <a:pt x="389" y="264"/>
                </a:cubicBezTo>
                <a:cubicBezTo>
                  <a:pt x="391" y="264"/>
                  <a:pt x="391" y="264"/>
                  <a:pt x="391" y="264"/>
                </a:cubicBezTo>
                <a:cubicBezTo>
                  <a:pt x="393" y="264"/>
                  <a:pt x="396" y="262"/>
                  <a:pt x="396" y="259"/>
                </a:cubicBezTo>
                <a:cubicBezTo>
                  <a:pt x="396" y="256"/>
                  <a:pt x="393" y="254"/>
                  <a:pt x="391" y="254"/>
                </a:cubicBezTo>
                <a:cubicBezTo>
                  <a:pt x="385" y="254"/>
                  <a:pt x="385" y="254"/>
                  <a:pt x="385" y="254"/>
                </a:cubicBezTo>
                <a:cubicBezTo>
                  <a:pt x="384" y="254"/>
                  <a:pt x="384" y="253"/>
                  <a:pt x="384" y="252"/>
                </a:cubicBezTo>
                <a:cubicBezTo>
                  <a:pt x="384" y="251"/>
                  <a:pt x="384" y="251"/>
                  <a:pt x="385" y="251"/>
                </a:cubicBezTo>
                <a:cubicBezTo>
                  <a:pt x="399" y="251"/>
                  <a:pt x="399" y="251"/>
                  <a:pt x="399" y="251"/>
                </a:cubicBezTo>
                <a:cubicBezTo>
                  <a:pt x="402" y="251"/>
                  <a:pt x="404" y="248"/>
                  <a:pt x="404" y="246"/>
                </a:cubicBezTo>
                <a:cubicBezTo>
                  <a:pt x="404" y="243"/>
                  <a:pt x="402" y="241"/>
                  <a:pt x="399" y="241"/>
                </a:cubicBezTo>
                <a:cubicBezTo>
                  <a:pt x="355" y="241"/>
                  <a:pt x="355" y="241"/>
                  <a:pt x="355" y="241"/>
                </a:cubicBezTo>
                <a:cubicBezTo>
                  <a:pt x="354" y="241"/>
                  <a:pt x="353" y="240"/>
                  <a:pt x="353" y="239"/>
                </a:cubicBezTo>
                <a:cubicBezTo>
                  <a:pt x="353" y="238"/>
                  <a:pt x="354" y="237"/>
                  <a:pt x="355" y="237"/>
                </a:cubicBezTo>
                <a:cubicBezTo>
                  <a:pt x="403" y="237"/>
                  <a:pt x="403" y="237"/>
                  <a:pt x="403" y="237"/>
                </a:cubicBezTo>
                <a:cubicBezTo>
                  <a:pt x="406" y="237"/>
                  <a:pt x="408" y="235"/>
                  <a:pt x="408" y="232"/>
                </a:cubicBezTo>
                <a:cubicBezTo>
                  <a:pt x="408" y="229"/>
                  <a:pt x="406" y="227"/>
                  <a:pt x="403" y="227"/>
                </a:cubicBezTo>
                <a:cubicBezTo>
                  <a:pt x="354" y="227"/>
                  <a:pt x="354" y="227"/>
                  <a:pt x="354" y="227"/>
                </a:cubicBezTo>
                <a:cubicBezTo>
                  <a:pt x="353" y="227"/>
                  <a:pt x="352" y="226"/>
                  <a:pt x="352" y="225"/>
                </a:cubicBezTo>
                <a:cubicBezTo>
                  <a:pt x="352" y="224"/>
                  <a:pt x="353" y="224"/>
                  <a:pt x="354" y="224"/>
                </a:cubicBezTo>
                <a:cubicBezTo>
                  <a:pt x="400" y="224"/>
                  <a:pt x="400" y="224"/>
                  <a:pt x="400" y="224"/>
                </a:cubicBezTo>
                <a:cubicBezTo>
                  <a:pt x="403" y="224"/>
                  <a:pt x="405" y="221"/>
                  <a:pt x="405" y="218"/>
                </a:cubicBezTo>
                <a:cubicBezTo>
                  <a:pt x="405" y="216"/>
                  <a:pt x="403" y="213"/>
                  <a:pt x="400" y="213"/>
                </a:cubicBezTo>
                <a:cubicBezTo>
                  <a:pt x="365" y="213"/>
                  <a:pt x="365" y="213"/>
                  <a:pt x="365" y="213"/>
                </a:cubicBezTo>
                <a:cubicBezTo>
                  <a:pt x="364" y="213"/>
                  <a:pt x="364" y="213"/>
                  <a:pt x="364" y="212"/>
                </a:cubicBezTo>
                <a:cubicBezTo>
                  <a:pt x="364" y="211"/>
                  <a:pt x="364" y="210"/>
                  <a:pt x="365" y="210"/>
                </a:cubicBezTo>
                <a:cubicBezTo>
                  <a:pt x="396" y="210"/>
                  <a:pt x="396" y="210"/>
                  <a:pt x="396" y="210"/>
                </a:cubicBezTo>
                <a:cubicBezTo>
                  <a:pt x="401" y="210"/>
                  <a:pt x="405" y="206"/>
                  <a:pt x="405" y="201"/>
                </a:cubicBezTo>
                <a:cubicBezTo>
                  <a:pt x="405" y="197"/>
                  <a:pt x="401" y="193"/>
                  <a:pt x="396" y="193"/>
                </a:cubicBezTo>
                <a:cubicBezTo>
                  <a:pt x="394" y="193"/>
                  <a:pt x="394" y="193"/>
                  <a:pt x="394" y="193"/>
                </a:cubicBezTo>
                <a:cubicBezTo>
                  <a:pt x="393" y="193"/>
                  <a:pt x="392" y="192"/>
                  <a:pt x="392" y="191"/>
                </a:cubicBezTo>
                <a:cubicBezTo>
                  <a:pt x="392" y="190"/>
                  <a:pt x="393" y="190"/>
                  <a:pt x="394" y="190"/>
                </a:cubicBezTo>
                <a:cubicBezTo>
                  <a:pt x="396" y="190"/>
                  <a:pt x="396" y="190"/>
                  <a:pt x="396" y="190"/>
                </a:cubicBezTo>
                <a:cubicBezTo>
                  <a:pt x="399" y="190"/>
                  <a:pt x="401" y="187"/>
                  <a:pt x="401" y="185"/>
                </a:cubicBezTo>
                <a:cubicBezTo>
                  <a:pt x="401" y="182"/>
                  <a:pt x="399" y="179"/>
                  <a:pt x="396" y="179"/>
                </a:cubicBezTo>
                <a:cubicBezTo>
                  <a:pt x="379" y="179"/>
                  <a:pt x="379" y="179"/>
                  <a:pt x="379" y="179"/>
                </a:cubicBezTo>
                <a:cubicBezTo>
                  <a:pt x="376" y="179"/>
                  <a:pt x="373" y="182"/>
                  <a:pt x="373" y="185"/>
                </a:cubicBezTo>
                <a:cubicBezTo>
                  <a:pt x="373" y="187"/>
                  <a:pt x="376" y="190"/>
                  <a:pt x="379" y="190"/>
                </a:cubicBezTo>
                <a:cubicBezTo>
                  <a:pt x="382" y="190"/>
                  <a:pt x="382" y="190"/>
                  <a:pt x="382" y="190"/>
                </a:cubicBezTo>
                <a:cubicBezTo>
                  <a:pt x="383" y="190"/>
                  <a:pt x="384" y="190"/>
                  <a:pt x="384" y="191"/>
                </a:cubicBezTo>
                <a:cubicBezTo>
                  <a:pt x="384" y="192"/>
                  <a:pt x="383" y="193"/>
                  <a:pt x="382" y="193"/>
                </a:cubicBezTo>
                <a:cubicBezTo>
                  <a:pt x="343" y="193"/>
                  <a:pt x="343" y="193"/>
                  <a:pt x="343" y="193"/>
                </a:cubicBezTo>
                <a:cubicBezTo>
                  <a:pt x="342" y="193"/>
                  <a:pt x="341" y="192"/>
                  <a:pt x="341" y="191"/>
                </a:cubicBezTo>
                <a:cubicBezTo>
                  <a:pt x="341" y="190"/>
                  <a:pt x="342" y="190"/>
                  <a:pt x="343" y="190"/>
                </a:cubicBezTo>
                <a:cubicBezTo>
                  <a:pt x="365" y="190"/>
                  <a:pt x="365" y="190"/>
                  <a:pt x="365" y="190"/>
                </a:cubicBezTo>
                <a:cubicBezTo>
                  <a:pt x="368" y="190"/>
                  <a:pt x="370" y="187"/>
                  <a:pt x="370" y="185"/>
                </a:cubicBezTo>
                <a:cubicBezTo>
                  <a:pt x="370" y="182"/>
                  <a:pt x="368" y="179"/>
                  <a:pt x="365" y="179"/>
                </a:cubicBezTo>
                <a:cubicBezTo>
                  <a:pt x="311" y="179"/>
                  <a:pt x="311" y="179"/>
                  <a:pt x="311" y="179"/>
                </a:cubicBezTo>
                <a:cubicBezTo>
                  <a:pt x="310" y="179"/>
                  <a:pt x="310" y="179"/>
                  <a:pt x="310" y="178"/>
                </a:cubicBezTo>
                <a:cubicBezTo>
                  <a:pt x="310" y="177"/>
                  <a:pt x="310" y="176"/>
                  <a:pt x="311" y="176"/>
                </a:cubicBezTo>
                <a:cubicBezTo>
                  <a:pt x="343" y="176"/>
                  <a:pt x="343" y="176"/>
                  <a:pt x="343" y="176"/>
                </a:cubicBezTo>
                <a:cubicBezTo>
                  <a:pt x="345" y="176"/>
                  <a:pt x="348" y="174"/>
                  <a:pt x="348" y="171"/>
                </a:cubicBezTo>
                <a:cubicBezTo>
                  <a:pt x="348" y="168"/>
                  <a:pt x="345" y="166"/>
                  <a:pt x="343" y="166"/>
                </a:cubicBezTo>
                <a:cubicBezTo>
                  <a:pt x="303" y="166"/>
                  <a:pt x="303" y="166"/>
                  <a:pt x="303" y="166"/>
                </a:cubicBezTo>
                <a:cubicBezTo>
                  <a:pt x="302" y="166"/>
                  <a:pt x="302" y="165"/>
                  <a:pt x="302" y="164"/>
                </a:cubicBezTo>
                <a:cubicBezTo>
                  <a:pt x="302" y="163"/>
                  <a:pt x="302" y="162"/>
                  <a:pt x="303" y="162"/>
                </a:cubicBezTo>
                <a:cubicBezTo>
                  <a:pt x="338" y="162"/>
                  <a:pt x="338" y="162"/>
                  <a:pt x="338" y="162"/>
                </a:cubicBezTo>
                <a:cubicBezTo>
                  <a:pt x="341" y="162"/>
                  <a:pt x="344" y="160"/>
                  <a:pt x="344" y="157"/>
                </a:cubicBezTo>
                <a:cubicBezTo>
                  <a:pt x="344" y="154"/>
                  <a:pt x="341" y="152"/>
                  <a:pt x="338" y="152"/>
                </a:cubicBezTo>
                <a:cubicBezTo>
                  <a:pt x="252" y="152"/>
                  <a:pt x="252" y="152"/>
                  <a:pt x="252" y="152"/>
                </a:cubicBezTo>
                <a:cubicBezTo>
                  <a:pt x="251" y="152"/>
                  <a:pt x="250" y="151"/>
                  <a:pt x="250" y="151"/>
                </a:cubicBezTo>
                <a:cubicBezTo>
                  <a:pt x="250" y="150"/>
                  <a:pt x="251" y="149"/>
                  <a:pt x="252" y="149"/>
                </a:cubicBezTo>
                <a:cubicBezTo>
                  <a:pt x="360" y="149"/>
                  <a:pt x="360" y="149"/>
                  <a:pt x="360" y="149"/>
                </a:cubicBezTo>
                <a:cubicBezTo>
                  <a:pt x="362" y="149"/>
                  <a:pt x="365" y="147"/>
                  <a:pt x="365" y="144"/>
                </a:cubicBezTo>
                <a:cubicBezTo>
                  <a:pt x="365" y="141"/>
                  <a:pt x="362" y="139"/>
                  <a:pt x="360" y="139"/>
                </a:cubicBezTo>
                <a:cubicBezTo>
                  <a:pt x="240" y="139"/>
                  <a:pt x="240" y="139"/>
                  <a:pt x="240" y="139"/>
                </a:cubicBezTo>
                <a:cubicBezTo>
                  <a:pt x="239" y="139"/>
                  <a:pt x="239" y="138"/>
                  <a:pt x="239" y="137"/>
                </a:cubicBezTo>
                <a:cubicBezTo>
                  <a:pt x="239" y="136"/>
                  <a:pt x="239" y="135"/>
                  <a:pt x="240" y="135"/>
                </a:cubicBezTo>
                <a:cubicBezTo>
                  <a:pt x="360" y="135"/>
                  <a:pt x="360" y="135"/>
                  <a:pt x="360" y="135"/>
                </a:cubicBezTo>
                <a:cubicBezTo>
                  <a:pt x="363" y="135"/>
                  <a:pt x="365" y="133"/>
                  <a:pt x="365" y="130"/>
                </a:cubicBezTo>
                <a:cubicBezTo>
                  <a:pt x="365" y="127"/>
                  <a:pt x="363" y="125"/>
                  <a:pt x="360" y="125"/>
                </a:cubicBezTo>
                <a:cubicBezTo>
                  <a:pt x="245" y="125"/>
                  <a:pt x="245" y="125"/>
                  <a:pt x="245" y="125"/>
                </a:cubicBezTo>
                <a:cubicBezTo>
                  <a:pt x="244" y="125"/>
                  <a:pt x="243" y="124"/>
                  <a:pt x="243" y="124"/>
                </a:cubicBezTo>
                <a:cubicBezTo>
                  <a:pt x="243" y="123"/>
                  <a:pt x="244" y="122"/>
                  <a:pt x="245" y="122"/>
                </a:cubicBezTo>
                <a:cubicBezTo>
                  <a:pt x="366" y="122"/>
                  <a:pt x="366" y="122"/>
                  <a:pt x="366" y="122"/>
                </a:cubicBezTo>
                <a:cubicBezTo>
                  <a:pt x="368" y="122"/>
                  <a:pt x="371" y="120"/>
                  <a:pt x="371" y="117"/>
                </a:cubicBezTo>
                <a:cubicBezTo>
                  <a:pt x="371" y="114"/>
                  <a:pt x="368" y="112"/>
                  <a:pt x="366" y="112"/>
                </a:cubicBezTo>
                <a:cubicBezTo>
                  <a:pt x="245" y="112"/>
                  <a:pt x="245" y="112"/>
                  <a:pt x="245" y="112"/>
                </a:cubicBezTo>
                <a:cubicBezTo>
                  <a:pt x="244" y="112"/>
                  <a:pt x="243" y="111"/>
                  <a:pt x="243" y="110"/>
                </a:cubicBezTo>
                <a:cubicBezTo>
                  <a:pt x="243" y="109"/>
                  <a:pt x="244" y="108"/>
                  <a:pt x="245" y="108"/>
                </a:cubicBezTo>
                <a:cubicBezTo>
                  <a:pt x="375" y="108"/>
                  <a:pt x="375" y="108"/>
                  <a:pt x="375" y="108"/>
                </a:cubicBezTo>
                <a:cubicBezTo>
                  <a:pt x="378" y="108"/>
                  <a:pt x="380" y="106"/>
                  <a:pt x="380" y="103"/>
                </a:cubicBezTo>
                <a:cubicBezTo>
                  <a:pt x="380" y="100"/>
                  <a:pt x="378" y="98"/>
                  <a:pt x="375" y="98"/>
                </a:cubicBezTo>
                <a:cubicBezTo>
                  <a:pt x="202" y="98"/>
                  <a:pt x="202" y="98"/>
                  <a:pt x="202" y="98"/>
                </a:cubicBezTo>
                <a:cubicBezTo>
                  <a:pt x="201" y="98"/>
                  <a:pt x="200" y="97"/>
                  <a:pt x="200" y="96"/>
                </a:cubicBezTo>
                <a:cubicBezTo>
                  <a:pt x="200" y="95"/>
                  <a:pt x="201" y="95"/>
                  <a:pt x="202" y="95"/>
                </a:cubicBezTo>
                <a:cubicBezTo>
                  <a:pt x="375" y="95"/>
                  <a:pt x="375" y="95"/>
                  <a:pt x="375" y="95"/>
                </a:cubicBezTo>
                <a:cubicBezTo>
                  <a:pt x="378" y="95"/>
                  <a:pt x="380" y="92"/>
                  <a:pt x="380" y="89"/>
                </a:cubicBezTo>
                <a:cubicBezTo>
                  <a:pt x="380" y="87"/>
                  <a:pt x="378" y="85"/>
                  <a:pt x="375" y="85"/>
                </a:cubicBezTo>
                <a:cubicBezTo>
                  <a:pt x="213" y="85"/>
                  <a:pt x="213" y="85"/>
                  <a:pt x="213" y="85"/>
                </a:cubicBezTo>
                <a:cubicBezTo>
                  <a:pt x="213" y="84"/>
                  <a:pt x="213" y="84"/>
                  <a:pt x="213" y="84"/>
                </a:cubicBezTo>
                <a:cubicBezTo>
                  <a:pt x="209" y="84"/>
                  <a:pt x="209" y="84"/>
                  <a:pt x="209" y="84"/>
                </a:cubicBezTo>
                <a:cubicBezTo>
                  <a:pt x="208" y="84"/>
                  <a:pt x="208" y="84"/>
                  <a:pt x="208" y="83"/>
                </a:cubicBezTo>
                <a:cubicBezTo>
                  <a:pt x="208" y="82"/>
                  <a:pt x="208" y="81"/>
                  <a:pt x="209" y="81"/>
                </a:cubicBezTo>
                <a:cubicBezTo>
                  <a:pt x="366" y="81"/>
                  <a:pt x="366" y="81"/>
                  <a:pt x="366" y="81"/>
                </a:cubicBezTo>
                <a:cubicBezTo>
                  <a:pt x="369" y="81"/>
                  <a:pt x="371" y="79"/>
                  <a:pt x="371" y="76"/>
                </a:cubicBezTo>
                <a:cubicBezTo>
                  <a:pt x="371" y="73"/>
                  <a:pt x="369" y="71"/>
                  <a:pt x="366" y="71"/>
                </a:cubicBezTo>
                <a:cubicBezTo>
                  <a:pt x="222" y="71"/>
                  <a:pt x="222" y="71"/>
                  <a:pt x="222" y="71"/>
                </a:cubicBezTo>
                <a:cubicBezTo>
                  <a:pt x="221" y="71"/>
                  <a:pt x="220" y="70"/>
                  <a:pt x="220" y="69"/>
                </a:cubicBezTo>
                <a:cubicBezTo>
                  <a:pt x="220" y="68"/>
                  <a:pt x="221" y="67"/>
                  <a:pt x="222" y="67"/>
                </a:cubicBezTo>
                <a:cubicBezTo>
                  <a:pt x="396" y="67"/>
                  <a:pt x="396" y="67"/>
                  <a:pt x="396" y="67"/>
                </a:cubicBezTo>
                <a:cubicBezTo>
                  <a:pt x="399" y="67"/>
                  <a:pt x="402" y="65"/>
                  <a:pt x="402" y="62"/>
                </a:cubicBezTo>
                <a:cubicBezTo>
                  <a:pt x="402" y="60"/>
                  <a:pt x="399" y="57"/>
                  <a:pt x="396" y="57"/>
                </a:cubicBezTo>
                <a:cubicBezTo>
                  <a:pt x="270" y="57"/>
                  <a:pt x="270" y="57"/>
                  <a:pt x="270" y="57"/>
                </a:cubicBezTo>
                <a:cubicBezTo>
                  <a:pt x="269" y="57"/>
                  <a:pt x="268" y="57"/>
                  <a:pt x="268" y="56"/>
                </a:cubicBezTo>
                <a:cubicBezTo>
                  <a:pt x="268" y="55"/>
                  <a:pt x="269" y="54"/>
                  <a:pt x="270" y="54"/>
                </a:cubicBezTo>
                <a:cubicBezTo>
                  <a:pt x="397" y="54"/>
                  <a:pt x="397" y="54"/>
                  <a:pt x="397" y="54"/>
                </a:cubicBezTo>
                <a:cubicBezTo>
                  <a:pt x="400" y="54"/>
                  <a:pt x="402" y="52"/>
                  <a:pt x="402" y="49"/>
                </a:cubicBezTo>
                <a:cubicBezTo>
                  <a:pt x="402" y="46"/>
                  <a:pt x="400" y="44"/>
                  <a:pt x="397" y="44"/>
                </a:cubicBezTo>
                <a:cubicBezTo>
                  <a:pt x="253" y="44"/>
                  <a:pt x="253" y="44"/>
                  <a:pt x="253" y="44"/>
                </a:cubicBezTo>
                <a:cubicBezTo>
                  <a:pt x="252" y="44"/>
                  <a:pt x="252" y="43"/>
                  <a:pt x="252" y="42"/>
                </a:cubicBezTo>
                <a:cubicBezTo>
                  <a:pt x="252" y="41"/>
                  <a:pt x="252" y="40"/>
                  <a:pt x="253" y="40"/>
                </a:cubicBezTo>
                <a:cubicBezTo>
                  <a:pt x="399" y="40"/>
                  <a:pt x="399" y="40"/>
                  <a:pt x="399" y="40"/>
                </a:cubicBezTo>
                <a:cubicBezTo>
                  <a:pt x="402" y="40"/>
                  <a:pt x="404" y="38"/>
                  <a:pt x="404" y="35"/>
                </a:cubicBezTo>
                <a:cubicBezTo>
                  <a:pt x="404" y="32"/>
                  <a:pt x="402" y="30"/>
                  <a:pt x="399" y="30"/>
                </a:cubicBezTo>
                <a:cubicBezTo>
                  <a:pt x="289" y="30"/>
                  <a:pt x="289" y="30"/>
                  <a:pt x="289" y="30"/>
                </a:cubicBezTo>
                <a:cubicBezTo>
                  <a:pt x="288" y="30"/>
                  <a:pt x="287" y="29"/>
                  <a:pt x="287" y="28"/>
                </a:cubicBezTo>
                <a:cubicBezTo>
                  <a:pt x="287" y="27"/>
                  <a:pt x="288" y="27"/>
                  <a:pt x="289" y="27"/>
                </a:cubicBezTo>
                <a:cubicBezTo>
                  <a:pt x="292" y="27"/>
                  <a:pt x="292" y="27"/>
                  <a:pt x="292" y="27"/>
                </a:cubicBezTo>
                <a:cubicBezTo>
                  <a:pt x="294" y="27"/>
                  <a:pt x="296" y="24"/>
                  <a:pt x="296" y="22"/>
                </a:cubicBezTo>
                <a:cubicBezTo>
                  <a:pt x="296" y="19"/>
                  <a:pt x="294" y="17"/>
                  <a:pt x="292" y="17"/>
                </a:cubicBezTo>
                <a:cubicBezTo>
                  <a:pt x="147" y="17"/>
                  <a:pt x="147" y="17"/>
                  <a:pt x="147" y="17"/>
                </a:cubicBezTo>
                <a:cubicBezTo>
                  <a:pt x="144" y="17"/>
                  <a:pt x="142" y="19"/>
                  <a:pt x="142" y="22"/>
                </a:cubicBezTo>
                <a:cubicBezTo>
                  <a:pt x="142" y="24"/>
                  <a:pt x="144" y="27"/>
                  <a:pt x="147" y="27"/>
                </a:cubicBezTo>
                <a:cubicBezTo>
                  <a:pt x="178" y="27"/>
                  <a:pt x="178" y="27"/>
                  <a:pt x="178" y="27"/>
                </a:cubicBezTo>
                <a:cubicBezTo>
                  <a:pt x="179" y="27"/>
                  <a:pt x="180" y="27"/>
                  <a:pt x="180" y="28"/>
                </a:cubicBezTo>
                <a:cubicBezTo>
                  <a:pt x="180" y="29"/>
                  <a:pt x="179" y="30"/>
                  <a:pt x="178" y="30"/>
                </a:cubicBezTo>
                <a:cubicBezTo>
                  <a:pt x="132" y="30"/>
                  <a:pt x="132" y="30"/>
                  <a:pt x="132" y="30"/>
                </a:cubicBezTo>
                <a:cubicBezTo>
                  <a:pt x="130" y="30"/>
                  <a:pt x="128" y="32"/>
                  <a:pt x="128" y="35"/>
                </a:cubicBezTo>
                <a:cubicBezTo>
                  <a:pt x="128" y="38"/>
                  <a:pt x="130" y="40"/>
                  <a:pt x="132" y="40"/>
                </a:cubicBezTo>
                <a:cubicBezTo>
                  <a:pt x="177" y="40"/>
                  <a:pt x="177" y="40"/>
                  <a:pt x="177" y="40"/>
                </a:cubicBezTo>
                <a:cubicBezTo>
                  <a:pt x="178" y="40"/>
                  <a:pt x="178" y="41"/>
                  <a:pt x="178" y="42"/>
                </a:cubicBezTo>
                <a:cubicBezTo>
                  <a:pt x="178" y="43"/>
                  <a:pt x="178" y="44"/>
                  <a:pt x="177" y="44"/>
                </a:cubicBezTo>
                <a:cubicBezTo>
                  <a:pt x="137" y="44"/>
                  <a:pt x="137" y="44"/>
                  <a:pt x="137" y="44"/>
                </a:cubicBezTo>
                <a:cubicBezTo>
                  <a:pt x="134" y="44"/>
                  <a:pt x="132" y="46"/>
                  <a:pt x="132" y="49"/>
                </a:cubicBezTo>
                <a:cubicBezTo>
                  <a:pt x="132" y="52"/>
                  <a:pt x="134" y="54"/>
                  <a:pt x="137" y="54"/>
                </a:cubicBezTo>
                <a:cubicBezTo>
                  <a:pt x="173" y="54"/>
                  <a:pt x="173" y="54"/>
                  <a:pt x="173" y="54"/>
                </a:cubicBezTo>
                <a:cubicBezTo>
                  <a:pt x="174" y="54"/>
                  <a:pt x="175" y="55"/>
                  <a:pt x="175" y="56"/>
                </a:cubicBezTo>
                <a:cubicBezTo>
                  <a:pt x="175" y="57"/>
                  <a:pt x="174" y="57"/>
                  <a:pt x="173" y="57"/>
                </a:cubicBezTo>
                <a:cubicBezTo>
                  <a:pt x="142" y="57"/>
                  <a:pt x="142" y="57"/>
                  <a:pt x="142" y="57"/>
                </a:cubicBezTo>
                <a:cubicBezTo>
                  <a:pt x="139" y="57"/>
                  <a:pt x="137" y="60"/>
                  <a:pt x="137" y="62"/>
                </a:cubicBezTo>
                <a:cubicBezTo>
                  <a:pt x="137" y="65"/>
                  <a:pt x="139" y="67"/>
                  <a:pt x="142" y="67"/>
                </a:cubicBezTo>
                <a:cubicBezTo>
                  <a:pt x="170" y="67"/>
                  <a:pt x="170" y="67"/>
                  <a:pt x="170" y="67"/>
                </a:cubicBezTo>
                <a:cubicBezTo>
                  <a:pt x="171" y="67"/>
                  <a:pt x="172" y="68"/>
                  <a:pt x="172" y="69"/>
                </a:cubicBezTo>
                <a:cubicBezTo>
                  <a:pt x="172" y="70"/>
                  <a:pt x="171" y="71"/>
                  <a:pt x="170" y="71"/>
                </a:cubicBezTo>
                <a:cubicBezTo>
                  <a:pt x="142" y="71"/>
                  <a:pt x="142" y="71"/>
                  <a:pt x="142" y="71"/>
                </a:cubicBezTo>
                <a:cubicBezTo>
                  <a:pt x="139" y="71"/>
                  <a:pt x="137" y="73"/>
                  <a:pt x="137" y="76"/>
                </a:cubicBezTo>
                <a:cubicBezTo>
                  <a:pt x="137" y="79"/>
                  <a:pt x="139" y="81"/>
                  <a:pt x="142" y="81"/>
                </a:cubicBezTo>
                <a:cubicBezTo>
                  <a:pt x="148" y="81"/>
                  <a:pt x="148" y="81"/>
                  <a:pt x="148" y="81"/>
                </a:cubicBezTo>
                <a:cubicBezTo>
                  <a:pt x="148" y="81"/>
                  <a:pt x="149" y="82"/>
                  <a:pt x="149" y="83"/>
                </a:cubicBezTo>
                <a:cubicBezTo>
                  <a:pt x="149" y="84"/>
                  <a:pt x="148" y="85"/>
                  <a:pt x="148" y="85"/>
                </a:cubicBezTo>
                <a:cubicBezTo>
                  <a:pt x="124" y="85"/>
                  <a:pt x="124" y="85"/>
                  <a:pt x="124" y="85"/>
                </a:cubicBezTo>
                <a:cubicBezTo>
                  <a:pt x="124" y="84"/>
                  <a:pt x="124" y="84"/>
                  <a:pt x="123" y="84"/>
                </a:cubicBezTo>
                <a:cubicBezTo>
                  <a:pt x="37" y="84"/>
                  <a:pt x="37" y="84"/>
                  <a:pt x="37" y="84"/>
                </a:cubicBezTo>
                <a:cubicBezTo>
                  <a:pt x="36" y="84"/>
                  <a:pt x="36" y="84"/>
                  <a:pt x="36" y="83"/>
                </a:cubicBezTo>
                <a:cubicBezTo>
                  <a:pt x="36" y="82"/>
                  <a:pt x="36" y="81"/>
                  <a:pt x="37" y="81"/>
                </a:cubicBezTo>
                <a:cubicBezTo>
                  <a:pt x="87" y="81"/>
                  <a:pt x="87" y="81"/>
                  <a:pt x="87" y="81"/>
                </a:cubicBezTo>
                <a:cubicBezTo>
                  <a:pt x="89" y="81"/>
                  <a:pt x="92" y="79"/>
                  <a:pt x="92" y="76"/>
                </a:cubicBezTo>
                <a:cubicBezTo>
                  <a:pt x="92" y="73"/>
                  <a:pt x="89" y="71"/>
                  <a:pt x="87" y="71"/>
                </a:cubicBezTo>
                <a:cubicBezTo>
                  <a:pt x="6" y="71"/>
                  <a:pt x="6" y="71"/>
                  <a:pt x="6" y="71"/>
                </a:cubicBezTo>
                <a:cubicBezTo>
                  <a:pt x="5" y="71"/>
                  <a:pt x="4" y="70"/>
                  <a:pt x="4" y="69"/>
                </a:cubicBezTo>
                <a:cubicBezTo>
                  <a:pt x="4" y="68"/>
                  <a:pt x="5" y="67"/>
                  <a:pt x="6" y="67"/>
                </a:cubicBezTo>
                <a:cubicBezTo>
                  <a:pt x="82" y="67"/>
                  <a:pt x="82" y="67"/>
                  <a:pt x="82" y="67"/>
                </a:cubicBezTo>
                <a:cubicBezTo>
                  <a:pt x="85" y="67"/>
                  <a:pt x="87" y="65"/>
                  <a:pt x="87" y="62"/>
                </a:cubicBezTo>
                <a:cubicBezTo>
                  <a:pt x="87" y="59"/>
                  <a:pt x="85" y="57"/>
                  <a:pt x="82" y="57"/>
                </a:cubicBezTo>
                <a:cubicBezTo>
                  <a:pt x="14" y="57"/>
                  <a:pt x="14" y="57"/>
                  <a:pt x="14" y="57"/>
                </a:cubicBezTo>
                <a:cubicBezTo>
                  <a:pt x="13" y="57"/>
                  <a:pt x="13" y="56"/>
                  <a:pt x="13" y="55"/>
                </a:cubicBezTo>
                <a:cubicBezTo>
                  <a:pt x="13" y="54"/>
                  <a:pt x="13" y="54"/>
                  <a:pt x="14" y="54"/>
                </a:cubicBezTo>
                <a:cubicBezTo>
                  <a:pt x="56" y="54"/>
                  <a:pt x="56" y="54"/>
                  <a:pt x="56" y="54"/>
                </a:cubicBezTo>
                <a:cubicBezTo>
                  <a:pt x="59" y="54"/>
                  <a:pt x="61" y="51"/>
                  <a:pt x="61" y="49"/>
                </a:cubicBezTo>
                <a:cubicBezTo>
                  <a:pt x="61" y="46"/>
                  <a:pt x="59" y="44"/>
                  <a:pt x="56" y="44"/>
                </a:cubicBezTo>
                <a:cubicBezTo>
                  <a:pt x="17" y="44"/>
                  <a:pt x="17" y="44"/>
                  <a:pt x="17" y="44"/>
                </a:cubicBezTo>
                <a:cubicBezTo>
                  <a:pt x="16" y="44"/>
                  <a:pt x="16" y="43"/>
                  <a:pt x="16" y="42"/>
                </a:cubicBezTo>
                <a:cubicBezTo>
                  <a:pt x="16" y="41"/>
                  <a:pt x="16" y="40"/>
                  <a:pt x="17" y="40"/>
                </a:cubicBezTo>
                <a:cubicBezTo>
                  <a:pt x="48" y="40"/>
                  <a:pt x="48" y="40"/>
                  <a:pt x="48" y="40"/>
                </a:cubicBezTo>
                <a:cubicBezTo>
                  <a:pt x="65" y="40"/>
                  <a:pt x="79" y="26"/>
                  <a:pt x="79" y="9"/>
                </a:cubicBezTo>
                <a:cubicBezTo>
                  <a:pt x="81" y="9"/>
                  <a:pt x="81" y="9"/>
                  <a:pt x="81" y="9"/>
                </a:cubicBezTo>
                <a:cubicBezTo>
                  <a:pt x="81" y="0"/>
                  <a:pt x="81" y="0"/>
                  <a:pt x="81" y="0"/>
                </a:cubicBezTo>
                <a:cubicBezTo>
                  <a:pt x="72" y="0"/>
                  <a:pt x="72" y="0"/>
                  <a:pt x="72" y="0"/>
                </a:cubicBezTo>
                <a:cubicBezTo>
                  <a:pt x="72" y="9"/>
                  <a:pt x="72" y="9"/>
                  <a:pt x="72" y="9"/>
                </a:cubicBezTo>
                <a:cubicBezTo>
                  <a:pt x="75" y="9"/>
                  <a:pt x="75" y="9"/>
                  <a:pt x="75" y="9"/>
                </a:cubicBezTo>
                <a:cubicBezTo>
                  <a:pt x="75" y="24"/>
                  <a:pt x="63" y="37"/>
                  <a:pt x="48" y="37"/>
                </a:cubicBezTo>
                <a:cubicBezTo>
                  <a:pt x="17" y="37"/>
                  <a:pt x="17" y="37"/>
                  <a:pt x="17" y="37"/>
                </a:cubicBezTo>
                <a:cubicBezTo>
                  <a:pt x="15" y="37"/>
                  <a:pt x="12" y="39"/>
                  <a:pt x="12" y="42"/>
                </a:cubicBezTo>
                <a:cubicBezTo>
                  <a:pt x="12" y="45"/>
                  <a:pt x="15" y="47"/>
                  <a:pt x="17" y="47"/>
                </a:cubicBezTo>
                <a:cubicBezTo>
                  <a:pt x="56" y="47"/>
                  <a:pt x="56" y="47"/>
                  <a:pt x="56" y="47"/>
                </a:cubicBezTo>
                <a:cubicBezTo>
                  <a:pt x="57" y="47"/>
                  <a:pt x="58" y="48"/>
                  <a:pt x="58" y="49"/>
                </a:cubicBezTo>
                <a:cubicBezTo>
                  <a:pt x="58" y="50"/>
                  <a:pt x="57" y="50"/>
                  <a:pt x="56" y="50"/>
                </a:cubicBezTo>
                <a:cubicBezTo>
                  <a:pt x="14" y="50"/>
                  <a:pt x="14" y="50"/>
                  <a:pt x="14" y="50"/>
                </a:cubicBezTo>
                <a:cubicBezTo>
                  <a:pt x="12" y="50"/>
                  <a:pt x="9" y="53"/>
                  <a:pt x="9" y="55"/>
                </a:cubicBezTo>
                <a:cubicBezTo>
                  <a:pt x="9" y="58"/>
                  <a:pt x="12" y="61"/>
                  <a:pt x="14" y="61"/>
                </a:cubicBezTo>
                <a:cubicBezTo>
                  <a:pt x="82" y="61"/>
                  <a:pt x="82" y="61"/>
                  <a:pt x="82" y="61"/>
                </a:cubicBezTo>
                <a:cubicBezTo>
                  <a:pt x="83" y="61"/>
                  <a:pt x="84" y="61"/>
                  <a:pt x="84" y="62"/>
                </a:cubicBezTo>
                <a:cubicBezTo>
                  <a:pt x="84" y="63"/>
                  <a:pt x="83" y="64"/>
                  <a:pt x="82" y="64"/>
                </a:cubicBezTo>
                <a:cubicBezTo>
                  <a:pt x="6" y="64"/>
                  <a:pt x="6" y="64"/>
                  <a:pt x="6" y="64"/>
                </a:cubicBezTo>
                <a:cubicBezTo>
                  <a:pt x="3" y="64"/>
                  <a:pt x="0" y="66"/>
                  <a:pt x="0" y="69"/>
                </a:cubicBezTo>
                <a:cubicBezTo>
                  <a:pt x="0" y="72"/>
                  <a:pt x="3" y="74"/>
                  <a:pt x="6" y="74"/>
                </a:cubicBezTo>
                <a:cubicBezTo>
                  <a:pt x="87" y="74"/>
                  <a:pt x="87" y="74"/>
                  <a:pt x="87" y="74"/>
                </a:cubicBezTo>
                <a:cubicBezTo>
                  <a:pt x="88" y="74"/>
                  <a:pt x="88" y="75"/>
                  <a:pt x="88" y="76"/>
                </a:cubicBezTo>
                <a:cubicBezTo>
                  <a:pt x="88" y="77"/>
                  <a:pt x="88" y="77"/>
                  <a:pt x="87" y="77"/>
                </a:cubicBezTo>
                <a:cubicBezTo>
                  <a:pt x="37" y="77"/>
                  <a:pt x="37" y="77"/>
                  <a:pt x="37" y="77"/>
                </a:cubicBezTo>
                <a:cubicBezTo>
                  <a:pt x="35" y="77"/>
                  <a:pt x="32" y="80"/>
                  <a:pt x="32" y="83"/>
                </a:cubicBezTo>
                <a:cubicBezTo>
                  <a:pt x="32" y="85"/>
                  <a:pt x="35" y="88"/>
                  <a:pt x="37" y="88"/>
                </a:cubicBezTo>
                <a:cubicBezTo>
                  <a:pt x="117" y="88"/>
                  <a:pt x="117" y="88"/>
                  <a:pt x="117" y="88"/>
                </a:cubicBezTo>
                <a:cubicBezTo>
                  <a:pt x="117" y="88"/>
                  <a:pt x="117" y="88"/>
                  <a:pt x="117" y="88"/>
                </a:cubicBezTo>
                <a:cubicBezTo>
                  <a:pt x="124" y="88"/>
                  <a:pt x="124" y="88"/>
                  <a:pt x="124" y="88"/>
                </a:cubicBezTo>
                <a:cubicBezTo>
                  <a:pt x="124" y="88"/>
                  <a:pt x="125" y="89"/>
                  <a:pt x="125" y="89"/>
                </a:cubicBezTo>
                <a:cubicBezTo>
                  <a:pt x="125" y="90"/>
                  <a:pt x="124" y="91"/>
                  <a:pt x="123" y="91"/>
                </a:cubicBezTo>
                <a:cubicBezTo>
                  <a:pt x="39" y="91"/>
                  <a:pt x="39" y="91"/>
                  <a:pt x="39" y="91"/>
                </a:cubicBezTo>
                <a:cubicBezTo>
                  <a:pt x="36" y="91"/>
                  <a:pt x="34" y="93"/>
                  <a:pt x="34" y="96"/>
                </a:cubicBezTo>
                <a:cubicBezTo>
                  <a:pt x="34" y="99"/>
                  <a:pt x="36" y="101"/>
                  <a:pt x="39" y="101"/>
                </a:cubicBezTo>
                <a:cubicBezTo>
                  <a:pt x="122" y="101"/>
                  <a:pt x="122" y="101"/>
                  <a:pt x="122" y="101"/>
                </a:cubicBezTo>
                <a:cubicBezTo>
                  <a:pt x="123" y="101"/>
                  <a:pt x="124" y="102"/>
                  <a:pt x="124" y="103"/>
                </a:cubicBezTo>
                <a:cubicBezTo>
                  <a:pt x="124" y="104"/>
                  <a:pt x="123" y="105"/>
                  <a:pt x="122" y="105"/>
                </a:cubicBezTo>
                <a:cubicBezTo>
                  <a:pt x="43" y="105"/>
                  <a:pt x="43" y="105"/>
                  <a:pt x="43" y="105"/>
                </a:cubicBezTo>
                <a:cubicBezTo>
                  <a:pt x="40" y="105"/>
                  <a:pt x="38" y="107"/>
                  <a:pt x="38" y="110"/>
                </a:cubicBezTo>
                <a:cubicBezTo>
                  <a:pt x="38" y="113"/>
                  <a:pt x="40" y="115"/>
                  <a:pt x="43" y="115"/>
                </a:cubicBezTo>
                <a:cubicBezTo>
                  <a:pt x="102" y="115"/>
                  <a:pt x="102" y="115"/>
                  <a:pt x="102" y="115"/>
                </a:cubicBezTo>
                <a:cubicBezTo>
                  <a:pt x="103" y="115"/>
                  <a:pt x="104" y="116"/>
                  <a:pt x="104" y="117"/>
                </a:cubicBezTo>
                <a:cubicBezTo>
                  <a:pt x="104" y="118"/>
                  <a:pt x="103" y="118"/>
                  <a:pt x="102" y="118"/>
                </a:cubicBezTo>
                <a:cubicBezTo>
                  <a:pt x="39" y="118"/>
                  <a:pt x="39" y="118"/>
                  <a:pt x="39" y="118"/>
                </a:cubicBezTo>
                <a:cubicBezTo>
                  <a:pt x="36" y="118"/>
                  <a:pt x="33" y="121"/>
                  <a:pt x="33" y="123"/>
                </a:cubicBezTo>
                <a:cubicBezTo>
                  <a:pt x="33" y="126"/>
                  <a:pt x="36" y="128"/>
                  <a:pt x="39" y="128"/>
                </a:cubicBezTo>
                <a:cubicBezTo>
                  <a:pt x="90" y="128"/>
                  <a:pt x="90" y="128"/>
                  <a:pt x="90" y="128"/>
                </a:cubicBezTo>
                <a:cubicBezTo>
                  <a:pt x="91" y="128"/>
                  <a:pt x="92" y="129"/>
                  <a:pt x="92" y="130"/>
                </a:cubicBezTo>
                <a:cubicBezTo>
                  <a:pt x="92" y="131"/>
                  <a:pt x="91" y="132"/>
                  <a:pt x="90" y="132"/>
                </a:cubicBezTo>
                <a:cubicBezTo>
                  <a:pt x="45" y="132"/>
                  <a:pt x="45" y="132"/>
                  <a:pt x="45" y="132"/>
                </a:cubicBezTo>
                <a:cubicBezTo>
                  <a:pt x="42" y="132"/>
                  <a:pt x="40" y="134"/>
                  <a:pt x="40" y="137"/>
                </a:cubicBezTo>
                <a:cubicBezTo>
                  <a:pt x="40" y="140"/>
                  <a:pt x="42" y="142"/>
                  <a:pt x="45" y="142"/>
                </a:cubicBezTo>
                <a:cubicBezTo>
                  <a:pt x="63" y="142"/>
                  <a:pt x="63" y="142"/>
                  <a:pt x="63" y="142"/>
                </a:cubicBezTo>
                <a:cubicBezTo>
                  <a:pt x="64" y="142"/>
                  <a:pt x="65" y="143"/>
                  <a:pt x="65" y="144"/>
                </a:cubicBezTo>
                <a:cubicBezTo>
                  <a:pt x="65" y="145"/>
                  <a:pt x="64" y="146"/>
                  <a:pt x="63" y="146"/>
                </a:cubicBezTo>
                <a:cubicBezTo>
                  <a:pt x="56" y="146"/>
                  <a:pt x="56" y="146"/>
                  <a:pt x="56" y="146"/>
                </a:cubicBezTo>
                <a:cubicBezTo>
                  <a:pt x="53" y="146"/>
                  <a:pt x="51" y="148"/>
                  <a:pt x="51" y="151"/>
                </a:cubicBezTo>
                <a:cubicBezTo>
                  <a:pt x="51" y="153"/>
                  <a:pt x="53" y="156"/>
                  <a:pt x="56" y="156"/>
                </a:cubicBezTo>
                <a:cubicBezTo>
                  <a:pt x="65" y="156"/>
                  <a:pt x="65" y="156"/>
                  <a:pt x="65" y="156"/>
                </a:cubicBezTo>
                <a:cubicBezTo>
                  <a:pt x="66" y="156"/>
                  <a:pt x="67" y="156"/>
                  <a:pt x="67" y="157"/>
                </a:cubicBezTo>
                <a:cubicBezTo>
                  <a:pt x="67" y="158"/>
                  <a:pt x="66" y="159"/>
                  <a:pt x="65" y="159"/>
                </a:cubicBezTo>
                <a:cubicBezTo>
                  <a:pt x="65" y="159"/>
                  <a:pt x="65" y="159"/>
                  <a:pt x="65" y="159"/>
                </a:cubicBezTo>
                <a:cubicBezTo>
                  <a:pt x="62" y="159"/>
                  <a:pt x="60" y="161"/>
                  <a:pt x="60" y="164"/>
                </a:cubicBezTo>
                <a:cubicBezTo>
                  <a:pt x="60" y="167"/>
                  <a:pt x="62" y="169"/>
                  <a:pt x="65" y="169"/>
                </a:cubicBezTo>
                <a:cubicBezTo>
                  <a:pt x="84" y="169"/>
                  <a:pt x="84" y="169"/>
                  <a:pt x="84" y="169"/>
                </a:cubicBezTo>
                <a:cubicBezTo>
                  <a:pt x="84" y="169"/>
                  <a:pt x="85" y="170"/>
                  <a:pt x="85" y="171"/>
                </a:cubicBezTo>
                <a:cubicBezTo>
                  <a:pt x="85" y="172"/>
                  <a:pt x="84" y="173"/>
                  <a:pt x="84" y="173"/>
                </a:cubicBezTo>
                <a:cubicBezTo>
                  <a:pt x="80" y="173"/>
                  <a:pt x="80" y="173"/>
                  <a:pt x="80" y="173"/>
                </a:cubicBezTo>
                <a:cubicBezTo>
                  <a:pt x="77" y="173"/>
                  <a:pt x="75" y="175"/>
                  <a:pt x="75" y="178"/>
                </a:cubicBezTo>
                <a:cubicBezTo>
                  <a:pt x="75" y="181"/>
                  <a:pt x="77" y="183"/>
                  <a:pt x="80" y="183"/>
                </a:cubicBezTo>
                <a:cubicBezTo>
                  <a:pt x="125" y="183"/>
                  <a:pt x="125" y="183"/>
                  <a:pt x="125" y="183"/>
                </a:cubicBezTo>
                <a:cubicBezTo>
                  <a:pt x="126" y="183"/>
                  <a:pt x="127" y="184"/>
                  <a:pt x="127" y="185"/>
                </a:cubicBezTo>
                <a:cubicBezTo>
                  <a:pt x="127" y="186"/>
                  <a:pt x="126" y="186"/>
                  <a:pt x="125" y="186"/>
                </a:cubicBezTo>
                <a:cubicBezTo>
                  <a:pt x="89" y="186"/>
                  <a:pt x="89" y="186"/>
                  <a:pt x="89" y="186"/>
                </a:cubicBezTo>
                <a:cubicBezTo>
                  <a:pt x="86" y="186"/>
                  <a:pt x="84" y="189"/>
                  <a:pt x="84" y="191"/>
                </a:cubicBezTo>
                <a:cubicBezTo>
                  <a:pt x="84" y="194"/>
                  <a:pt x="86" y="196"/>
                  <a:pt x="89" y="196"/>
                </a:cubicBezTo>
                <a:cubicBezTo>
                  <a:pt x="143" y="196"/>
                  <a:pt x="143" y="196"/>
                  <a:pt x="143" y="196"/>
                </a:cubicBezTo>
                <a:cubicBezTo>
                  <a:pt x="144" y="196"/>
                  <a:pt x="145" y="197"/>
                  <a:pt x="145" y="198"/>
                </a:cubicBezTo>
                <a:cubicBezTo>
                  <a:pt x="145" y="199"/>
                  <a:pt x="144" y="200"/>
                  <a:pt x="143" y="200"/>
                </a:cubicBezTo>
                <a:cubicBezTo>
                  <a:pt x="99" y="200"/>
                  <a:pt x="99" y="200"/>
                  <a:pt x="99" y="200"/>
                </a:cubicBezTo>
                <a:cubicBezTo>
                  <a:pt x="96" y="200"/>
                  <a:pt x="94" y="202"/>
                  <a:pt x="94" y="205"/>
                </a:cubicBezTo>
                <a:cubicBezTo>
                  <a:pt x="94" y="208"/>
                  <a:pt x="96" y="210"/>
                  <a:pt x="99" y="210"/>
                </a:cubicBezTo>
                <a:cubicBezTo>
                  <a:pt x="140" y="210"/>
                  <a:pt x="140" y="210"/>
                  <a:pt x="140" y="210"/>
                </a:cubicBezTo>
                <a:cubicBezTo>
                  <a:pt x="141" y="210"/>
                  <a:pt x="142" y="211"/>
                  <a:pt x="142" y="212"/>
                </a:cubicBezTo>
                <a:cubicBezTo>
                  <a:pt x="142" y="213"/>
                  <a:pt x="141" y="213"/>
                  <a:pt x="140" y="213"/>
                </a:cubicBezTo>
                <a:cubicBezTo>
                  <a:pt x="105" y="213"/>
                  <a:pt x="105" y="213"/>
                  <a:pt x="105" y="213"/>
                </a:cubicBezTo>
                <a:cubicBezTo>
                  <a:pt x="103" y="213"/>
                  <a:pt x="100" y="216"/>
                  <a:pt x="100" y="218"/>
                </a:cubicBezTo>
                <a:cubicBezTo>
                  <a:pt x="100" y="221"/>
                  <a:pt x="103" y="224"/>
                  <a:pt x="105" y="224"/>
                </a:cubicBezTo>
                <a:cubicBezTo>
                  <a:pt x="130" y="224"/>
                  <a:pt x="130" y="224"/>
                  <a:pt x="130" y="224"/>
                </a:cubicBezTo>
                <a:cubicBezTo>
                  <a:pt x="131" y="224"/>
                  <a:pt x="132" y="224"/>
                  <a:pt x="132" y="225"/>
                </a:cubicBezTo>
                <a:cubicBezTo>
                  <a:pt x="132" y="226"/>
                  <a:pt x="131" y="227"/>
                  <a:pt x="130" y="227"/>
                </a:cubicBezTo>
                <a:cubicBezTo>
                  <a:pt x="104" y="227"/>
                  <a:pt x="104" y="227"/>
                  <a:pt x="104" y="227"/>
                </a:cubicBezTo>
                <a:cubicBezTo>
                  <a:pt x="101" y="227"/>
                  <a:pt x="99" y="229"/>
                  <a:pt x="99" y="232"/>
                </a:cubicBezTo>
                <a:cubicBezTo>
                  <a:pt x="99" y="235"/>
                  <a:pt x="101" y="237"/>
                  <a:pt x="104" y="237"/>
                </a:cubicBezTo>
                <a:cubicBezTo>
                  <a:pt x="117" y="237"/>
                  <a:pt x="117" y="237"/>
                  <a:pt x="117" y="237"/>
                </a:cubicBezTo>
                <a:cubicBezTo>
                  <a:pt x="118" y="237"/>
                  <a:pt x="119" y="238"/>
                  <a:pt x="119" y="239"/>
                </a:cubicBezTo>
                <a:cubicBezTo>
                  <a:pt x="119" y="240"/>
                  <a:pt x="118" y="240"/>
                  <a:pt x="117" y="240"/>
                </a:cubicBezTo>
                <a:cubicBezTo>
                  <a:pt x="105" y="240"/>
                  <a:pt x="105" y="240"/>
                  <a:pt x="105" y="240"/>
                </a:cubicBezTo>
                <a:cubicBezTo>
                  <a:pt x="102" y="240"/>
                  <a:pt x="100" y="243"/>
                  <a:pt x="100" y="246"/>
                </a:cubicBezTo>
                <a:cubicBezTo>
                  <a:pt x="100" y="248"/>
                  <a:pt x="102" y="251"/>
                  <a:pt x="105" y="251"/>
                </a:cubicBezTo>
                <a:cubicBezTo>
                  <a:pt x="112" y="251"/>
                  <a:pt x="112" y="251"/>
                  <a:pt x="112" y="251"/>
                </a:cubicBezTo>
                <a:cubicBezTo>
                  <a:pt x="112" y="251"/>
                  <a:pt x="113" y="251"/>
                  <a:pt x="113" y="252"/>
                </a:cubicBezTo>
                <a:cubicBezTo>
                  <a:pt x="113" y="253"/>
                  <a:pt x="112" y="254"/>
                  <a:pt x="112" y="254"/>
                </a:cubicBezTo>
                <a:cubicBezTo>
                  <a:pt x="105" y="254"/>
                  <a:pt x="105" y="254"/>
                  <a:pt x="105" y="254"/>
                </a:cubicBezTo>
                <a:cubicBezTo>
                  <a:pt x="102" y="254"/>
                  <a:pt x="100" y="256"/>
                  <a:pt x="100" y="259"/>
                </a:cubicBezTo>
                <a:cubicBezTo>
                  <a:pt x="100" y="262"/>
                  <a:pt x="102" y="264"/>
                  <a:pt x="105" y="264"/>
                </a:cubicBezTo>
                <a:cubicBezTo>
                  <a:pt x="109" y="264"/>
                  <a:pt x="109" y="264"/>
                  <a:pt x="109" y="264"/>
                </a:cubicBezTo>
                <a:cubicBezTo>
                  <a:pt x="240" y="264"/>
                  <a:pt x="240" y="264"/>
                  <a:pt x="240" y="264"/>
                </a:cubicBezTo>
                <a:cubicBezTo>
                  <a:pt x="244" y="264"/>
                  <a:pt x="248" y="260"/>
                  <a:pt x="248" y="256"/>
                </a:cubicBezTo>
                <a:cubicBezTo>
                  <a:pt x="248" y="251"/>
                  <a:pt x="244" y="247"/>
                  <a:pt x="240" y="247"/>
                </a:cubicBezTo>
                <a:cubicBezTo>
                  <a:pt x="230" y="247"/>
                  <a:pt x="230" y="247"/>
                  <a:pt x="230" y="247"/>
                </a:cubicBezTo>
                <a:cubicBezTo>
                  <a:pt x="227" y="247"/>
                  <a:pt x="225" y="245"/>
                  <a:pt x="225" y="242"/>
                </a:cubicBezTo>
                <a:cubicBezTo>
                  <a:pt x="225" y="239"/>
                  <a:pt x="227" y="237"/>
                  <a:pt x="230" y="237"/>
                </a:cubicBezTo>
                <a:cubicBezTo>
                  <a:pt x="231" y="237"/>
                  <a:pt x="231" y="237"/>
                  <a:pt x="231" y="237"/>
                </a:cubicBezTo>
                <a:cubicBezTo>
                  <a:pt x="233" y="237"/>
                  <a:pt x="236" y="235"/>
                  <a:pt x="236" y="232"/>
                </a:cubicBezTo>
                <a:cubicBezTo>
                  <a:pt x="236" y="229"/>
                  <a:pt x="233" y="227"/>
                  <a:pt x="231" y="227"/>
                </a:cubicBezTo>
                <a:cubicBezTo>
                  <a:pt x="222" y="227"/>
                  <a:pt x="222" y="227"/>
                  <a:pt x="222" y="227"/>
                </a:cubicBezTo>
                <a:cubicBezTo>
                  <a:pt x="221" y="227"/>
                  <a:pt x="220" y="226"/>
                  <a:pt x="220" y="225"/>
                </a:cubicBezTo>
                <a:cubicBezTo>
                  <a:pt x="220" y="224"/>
                  <a:pt x="221" y="224"/>
                  <a:pt x="222" y="224"/>
                </a:cubicBezTo>
                <a:cubicBezTo>
                  <a:pt x="240" y="224"/>
                  <a:pt x="240" y="224"/>
                  <a:pt x="240" y="224"/>
                </a:cubicBezTo>
                <a:cubicBezTo>
                  <a:pt x="243" y="224"/>
                  <a:pt x="245" y="221"/>
                  <a:pt x="245" y="218"/>
                </a:cubicBezTo>
                <a:cubicBezTo>
                  <a:pt x="245" y="216"/>
                  <a:pt x="243" y="213"/>
                  <a:pt x="240" y="213"/>
                </a:cubicBezTo>
                <a:cubicBezTo>
                  <a:pt x="217" y="213"/>
                  <a:pt x="217" y="213"/>
                  <a:pt x="217" y="213"/>
                </a:cubicBezTo>
                <a:cubicBezTo>
                  <a:pt x="216" y="213"/>
                  <a:pt x="215" y="213"/>
                  <a:pt x="215" y="212"/>
                </a:cubicBezTo>
                <a:cubicBezTo>
                  <a:pt x="215" y="211"/>
                  <a:pt x="216" y="210"/>
                  <a:pt x="217" y="210"/>
                </a:cubicBezTo>
                <a:cubicBezTo>
                  <a:pt x="248" y="210"/>
                  <a:pt x="248" y="210"/>
                  <a:pt x="248" y="210"/>
                </a:cubicBezTo>
                <a:cubicBezTo>
                  <a:pt x="251" y="210"/>
                  <a:pt x="253" y="208"/>
                  <a:pt x="253" y="205"/>
                </a:cubicBezTo>
                <a:cubicBezTo>
                  <a:pt x="253" y="202"/>
                  <a:pt x="251" y="200"/>
                  <a:pt x="248" y="200"/>
                </a:cubicBezTo>
                <a:cubicBezTo>
                  <a:pt x="216" y="200"/>
                  <a:pt x="216" y="200"/>
                  <a:pt x="216" y="200"/>
                </a:cubicBezTo>
                <a:cubicBezTo>
                  <a:pt x="215" y="200"/>
                  <a:pt x="214" y="199"/>
                  <a:pt x="214" y="198"/>
                </a:cubicBezTo>
                <a:cubicBezTo>
                  <a:pt x="214" y="197"/>
                  <a:pt x="215" y="196"/>
                  <a:pt x="216" y="196"/>
                </a:cubicBezTo>
                <a:cubicBezTo>
                  <a:pt x="247" y="196"/>
                  <a:pt x="247" y="196"/>
                  <a:pt x="247" y="196"/>
                </a:cubicBezTo>
                <a:cubicBezTo>
                  <a:pt x="250" y="196"/>
                  <a:pt x="252" y="194"/>
                  <a:pt x="252" y="191"/>
                </a:cubicBezTo>
                <a:cubicBezTo>
                  <a:pt x="252" y="189"/>
                  <a:pt x="250" y="186"/>
                  <a:pt x="247" y="186"/>
                </a:cubicBezTo>
                <a:cubicBezTo>
                  <a:pt x="213" y="186"/>
                  <a:pt x="213" y="186"/>
                  <a:pt x="213" y="186"/>
                </a:cubicBezTo>
                <a:cubicBezTo>
                  <a:pt x="212" y="186"/>
                  <a:pt x="212" y="186"/>
                  <a:pt x="212" y="185"/>
                </a:cubicBezTo>
                <a:cubicBezTo>
                  <a:pt x="212" y="184"/>
                  <a:pt x="212" y="183"/>
                  <a:pt x="213" y="183"/>
                </a:cubicBezTo>
                <a:cubicBezTo>
                  <a:pt x="260" y="183"/>
                  <a:pt x="260" y="183"/>
                  <a:pt x="260" y="183"/>
                </a:cubicBezTo>
                <a:cubicBezTo>
                  <a:pt x="263" y="183"/>
                  <a:pt x="265" y="181"/>
                  <a:pt x="265" y="178"/>
                </a:cubicBezTo>
                <a:cubicBezTo>
                  <a:pt x="265" y="175"/>
                  <a:pt x="263" y="173"/>
                  <a:pt x="260" y="173"/>
                </a:cubicBezTo>
                <a:cubicBezTo>
                  <a:pt x="187" y="173"/>
                  <a:pt x="187" y="173"/>
                  <a:pt x="187" y="173"/>
                </a:cubicBezTo>
                <a:cubicBezTo>
                  <a:pt x="186" y="173"/>
                  <a:pt x="185" y="172"/>
                  <a:pt x="185" y="171"/>
                </a:cubicBezTo>
                <a:cubicBezTo>
                  <a:pt x="185" y="170"/>
                  <a:pt x="186" y="169"/>
                  <a:pt x="187" y="169"/>
                </a:cubicBezTo>
                <a:cubicBezTo>
                  <a:pt x="247" y="169"/>
                  <a:pt x="247" y="169"/>
                  <a:pt x="247" y="169"/>
                </a:cubicBezTo>
                <a:cubicBezTo>
                  <a:pt x="249" y="169"/>
                  <a:pt x="252" y="167"/>
                  <a:pt x="252" y="164"/>
                </a:cubicBezTo>
                <a:cubicBezTo>
                  <a:pt x="252" y="161"/>
                  <a:pt x="249" y="159"/>
                  <a:pt x="247" y="159"/>
                </a:cubicBezTo>
                <a:cubicBezTo>
                  <a:pt x="180" y="159"/>
                  <a:pt x="180" y="159"/>
                  <a:pt x="180" y="159"/>
                </a:cubicBezTo>
                <a:cubicBezTo>
                  <a:pt x="179" y="159"/>
                  <a:pt x="178" y="158"/>
                  <a:pt x="178" y="157"/>
                </a:cubicBezTo>
                <a:cubicBezTo>
                  <a:pt x="178" y="156"/>
                  <a:pt x="179" y="156"/>
                  <a:pt x="180" y="156"/>
                </a:cubicBezTo>
                <a:cubicBezTo>
                  <a:pt x="238" y="156"/>
                  <a:pt x="238" y="156"/>
                  <a:pt x="238" y="156"/>
                </a:cubicBezTo>
                <a:cubicBezTo>
                  <a:pt x="241" y="156"/>
                  <a:pt x="243" y="153"/>
                  <a:pt x="243" y="151"/>
                </a:cubicBezTo>
                <a:cubicBezTo>
                  <a:pt x="243" y="148"/>
                  <a:pt x="241" y="146"/>
                  <a:pt x="238" y="146"/>
                </a:cubicBezTo>
                <a:cubicBezTo>
                  <a:pt x="190" y="146"/>
                  <a:pt x="190" y="146"/>
                  <a:pt x="190" y="146"/>
                </a:cubicBezTo>
                <a:cubicBezTo>
                  <a:pt x="189" y="146"/>
                  <a:pt x="188" y="145"/>
                  <a:pt x="188" y="144"/>
                </a:cubicBezTo>
                <a:cubicBezTo>
                  <a:pt x="188" y="143"/>
                  <a:pt x="189" y="142"/>
                  <a:pt x="190" y="142"/>
                </a:cubicBezTo>
                <a:cubicBezTo>
                  <a:pt x="203" y="142"/>
                  <a:pt x="203" y="142"/>
                  <a:pt x="203" y="142"/>
                </a:cubicBezTo>
                <a:cubicBezTo>
                  <a:pt x="206" y="142"/>
                  <a:pt x="208" y="140"/>
                  <a:pt x="208" y="137"/>
                </a:cubicBezTo>
                <a:cubicBezTo>
                  <a:pt x="208" y="134"/>
                  <a:pt x="206" y="132"/>
                  <a:pt x="203" y="132"/>
                </a:cubicBezTo>
                <a:cubicBezTo>
                  <a:pt x="190" y="132"/>
                  <a:pt x="190" y="132"/>
                  <a:pt x="190" y="132"/>
                </a:cubicBezTo>
                <a:cubicBezTo>
                  <a:pt x="189" y="132"/>
                  <a:pt x="188" y="131"/>
                  <a:pt x="188" y="130"/>
                </a:cubicBezTo>
                <a:cubicBezTo>
                  <a:pt x="188" y="129"/>
                  <a:pt x="189" y="128"/>
                  <a:pt x="190" y="128"/>
                </a:cubicBezTo>
                <a:cubicBezTo>
                  <a:pt x="229" y="128"/>
                  <a:pt x="229" y="128"/>
                  <a:pt x="229" y="128"/>
                </a:cubicBezTo>
                <a:cubicBezTo>
                  <a:pt x="232" y="128"/>
                  <a:pt x="234" y="126"/>
                  <a:pt x="234" y="123"/>
                </a:cubicBezTo>
                <a:cubicBezTo>
                  <a:pt x="234" y="121"/>
                  <a:pt x="232" y="118"/>
                  <a:pt x="229" y="118"/>
                </a:cubicBezTo>
                <a:cubicBezTo>
                  <a:pt x="200" y="118"/>
                  <a:pt x="200" y="118"/>
                  <a:pt x="200" y="118"/>
                </a:cubicBezTo>
                <a:cubicBezTo>
                  <a:pt x="199" y="118"/>
                  <a:pt x="198" y="118"/>
                  <a:pt x="198" y="117"/>
                </a:cubicBezTo>
                <a:cubicBezTo>
                  <a:pt x="198" y="116"/>
                  <a:pt x="199" y="115"/>
                  <a:pt x="200" y="115"/>
                </a:cubicBezTo>
                <a:cubicBezTo>
                  <a:pt x="228" y="115"/>
                  <a:pt x="228" y="115"/>
                  <a:pt x="228" y="115"/>
                </a:cubicBezTo>
                <a:cubicBezTo>
                  <a:pt x="231" y="115"/>
                  <a:pt x="234" y="113"/>
                  <a:pt x="234" y="110"/>
                </a:cubicBezTo>
                <a:cubicBezTo>
                  <a:pt x="234" y="107"/>
                  <a:pt x="231" y="105"/>
                  <a:pt x="228" y="105"/>
                </a:cubicBezTo>
                <a:cubicBezTo>
                  <a:pt x="181" y="105"/>
                  <a:pt x="181" y="105"/>
                  <a:pt x="181" y="105"/>
                </a:cubicBezTo>
                <a:cubicBezTo>
                  <a:pt x="180" y="105"/>
                  <a:pt x="180" y="104"/>
                  <a:pt x="180" y="103"/>
                </a:cubicBezTo>
                <a:cubicBezTo>
                  <a:pt x="180" y="102"/>
                  <a:pt x="180" y="101"/>
                  <a:pt x="181" y="101"/>
                </a:cubicBezTo>
                <a:cubicBezTo>
                  <a:pt x="190" y="101"/>
                  <a:pt x="190" y="101"/>
                  <a:pt x="190" y="101"/>
                </a:cubicBezTo>
                <a:cubicBezTo>
                  <a:pt x="192" y="101"/>
                  <a:pt x="195" y="99"/>
                  <a:pt x="195" y="96"/>
                </a:cubicBezTo>
                <a:cubicBezTo>
                  <a:pt x="195" y="93"/>
                  <a:pt x="192" y="91"/>
                  <a:pt x="190" y="91"/>
                </a:cubicBezTo>
                <a:cubicBezTo>
                  <a:pt x="181" y="91"/>
                  <a:pt x="181" y="91"/>
                  <a:pt x="181" y="91"/>
                </a:cubicBezTo>
                <a:cubicBezTo>
                  <a:pt x="180" y="91"/>
                  <a:pt x="179" y="90"/>
                  <a:pt x="179" y="89"/>
                </a:cubicBezTo>
                <a:cubicBezTo>
                  <a:pt x="179" y="89"/>
                  <a:pt x="180" y="88"/>
                  <a:pt x="181" y="88"/>
                </a:cubicBezTo>
                <a:cubicBezTo>
                  <a:pt x="209" y="88"/>
                  <a:pt x="209" y="88"/>
                  <a:pt x="209" y="88"/>
                </a:cubicBezTo>
                <a:cubicBezTo>
                  <a:pt x="209" y="88"/>
                  <a:pt x="209" y="88"/>
                  <a:pt x="209" y="88"/>
                </a:cubicBezTo>
                <a:cubicBezTo>
                  <a:pt x="375" y="88"/>
                  <a:pt x="375" y="88"/>
                  <a:pt x="375" y="88"/>
                </a:cubicBezTo>
                <a:cubicBezTo>
                  <a:pt x="376" y="88"/>
                  <a:pt x="377" y="89"/>
                  <a:pt x="377" y="89"/>
                </a:cubicBezTo>
                <a:cubicBezTo>
                  <a:pt x="377" y="90"/>
                  <a:pt x="376" y="91"/>
                  <a:pt x="375" y="91"/>
                </a:cubicBezTo>
                <a:cubicBezTo>
                  <a:pt x="202" y="91"/>
                  <a:pt x="202" y="91"/>
                  <a:pt x="202" y="91"/>
                </a:cubicBezTo>
                <a:cubicBezTo>
                  <a:pt x="199" y="91"/>
                  <a:pt x="197" y="93"/>
                  <a:pt x="197" y="96"/>
                </a:cubicBezTo>
                <a:cubicBezTo>
                  <a:pt x="197" y="99"/>
                  <a:pt x="199" y="101"/>
                  <a:pt x="202" y="101"/>
                </a:cubicBezTo>
                <a:cubicBezTo>
                  <a:pt x="375" y="101"/>
                  <a:pt x="375" y="101"/>
                  <a:pt x="375" y="101"/>
                </a:cubicBezTo>
                <a:cubicBezTo>
                  <a:pt x="376" y="101"/>
                  <a:pt x="377" y="102"/>
                  <a:pt x="377" y="103"/>
                </a:cubicBezTo>
                <a:cubicBezTo>
                  <a:pt x="377" y="104"/>
                  <a:pt x="376" y="105"/>
                  <a:pt x="375" y="105"/>
                </a:cubicBezTo>
                <a:cubicBezTo>
                  <a:pt x="245" y="105"/>
                  <a:pt x="245" y="105"/>
                  <a:pt x="245" y="105"/>
                </a:cubicBezTo>
                <a:cubicBezTo>
                  <a:pt x="242" y="105"/>
                  <a:pt x="240" y="107"/>
                  <a:pt x="240" y="110"/>
                </a:cubicBezTo>
                <a:cubicBezTo>
                  <a:pt x="240" y="113"/>
                  <a:pt x="242" y="115"/>
                  <a:pt x="245" y="115"/>
                </a:cubicBezTo>
                <a:cubicBezTo>
                  <a:pt x="366" y="115"/>
                  <a:pt x="366" y="115"/>
                  <a:pt x="366" y="115"/>
                </a:cubicBezTo>
                <a:cubicBezTo>
                  <a:pt x="367" y="115"/>
                  <a:pt x="368" y="116"/>
                  <a:pt x="368" y="117"/>
                </a:cubicBezTo>
                <a:cubicBezTo>
                  <a:pt x="368" y="118"/>
                  <a:pt x="367" y="118"/>
                  <a:pt x="366" y="118"/>
                </a:cubicBezTo>
                <a:cubicBezTo>
                  <a:pt x="245" y="118"/>
                  <a:pt x="245" y="118"/>
                  <a:pt x="245" y="118"/>
                </a:cubicBezTo>
                <a:cubicBezTo>
                  <a:pt x="242" y="118"/>
                  <a:pt x="240" y="121"/>
                  <a:pt x="240" y="124"/>
                </a:cubicBezTo>
                <a:cubicBezTo>
                  <a:pt x="240" y="126"/>
                  <a:pt x="242" y="128"/>
                  <a:pt x="245" y="128"/>
                </a:cubicBezTo>
                <a:cubicBezTo>
                  <a:pt x="360" y="128"/>
                  <a:pt x="360" y="128"/>
                  <a:pt x="360" y="128"/>
                </a:cubicBezTo>
                <a:cubicBezTo>
                  <a:pt x="361" y="128"/>
                  <a:pt x="362" y="129"/>
                  <a:pt x="362" y="130"/>
                </a:cubicBezTo>
                <a:cubicBezTo>
                  <a:pt x="362" y="131"/>
                  <a:pt x="361" y="132"/>
                  <a:pt x="360" y="132"/>
                </a:cubicBezTo>
                <a:cubicBezTo>
                  <a:pt x="240" y="132"/>
                  <a:pt x="240" y="132"/>
                  <a:pt x="240" y="132"/>
                </a:cubicBezTo>
                <a:cubicBezTo>
                  <a:pt x="237" y="132"/>
                  <a:pt x="235" y="134"/>
                  <a:pt x="235" y="137"/>
                </a:cubicBezTo>
                <a:cubicBezTo>
                  <a:pt x="235" y="140"/>
                  <a:pt x="237" y="142"/>
                  <a:pt x="240" y="142"/>
                </a:cubicBezTo>
                <a:cubicBezTo>
                  <a:pt x="360" y="142"/>
                  <a:pt x="360" y="142"/>
                  <a:pt x="360" y="142"/>
                </a:cubicBezTo>
                <a:cubicBezTo>
                  <a:pt x="360" y="142"/>
                  <a:pt x="361" y="143"/>
                  <a:pt x="361" y="144"/>
                </a:cubicBezTo>
                <a:cubicBezTo>
                  <a:pt x="361" y="145"/>
                  <a:pt x="360" y="146"/>
                  <a:pt x="360" y="146"/>
                </a:cubicBezTo>
                <a:cubicBezTo>
                  <a:pt x="252" y="146"/>
                  <a:pt x="252" y="146"/>
                  <a:pt x="252" y="146"/>
                </a:cubicBezTo>
                <a:cubicBezTo>
                  <a:pt x="249" y="146"/>
                  <a:pt x="247" y="148"/>
                  <a:pt x="247" y="151"/>
                </a:cubicBezTo>
                <a:cubicBezTo>
                  <a:pt x="247" y="153"/>
                  <a:pt x="249" y="156"/>
                  <a:pt x="252" y="156"/>
                </a:cubicBezTo>
                <a:cubicBezTo>
                  <a:pt x="338" y="156"/>
                  <a:pt x="338" y="156"/>
                  <a:pt x="338" y="156"/>
                </a:cubicBezTo>
                <a:cubicBezTo>
                  <a:pt x="339" y="156"/>
                  <a:pt x="340" y="156"/>
                  <a:pt x="340" y="157"/>
                </a:cubicBezTo>
                <a:cubicBezTo>
                  <a:pt x="340" y="158"/>
                  <a:pt x="339" y="159"/>
                  <a:pt x="338" y="159"/>
                </a:cubicBezTo>
                <a:cubicBezTo>
                  <a:pt x="303" y="159"/>
                  <a:pt x="303" y="159"/>
                  <a:pt x="303" y="159"/>
                </a:cubicBezTo>
                <a:cubicBezTo>
                  <a:pt x="301" y="159"/>
                  <a:pt x="298" y="161"/>
                  <a:pt x="298" y="164"/>
                </a:cubicBezTo>
                <a:cubicBezTo>
                  <a:pt x="298" y="167"/>
                  <a:pt x="301" y="169"/>
                  <a:pt x="303" y="169"/>
                </a:cubicBezTo>
                <a:cubicBezTo>
                  <a:pt x="343" y="169"/>
                  <a:pt x="343" y="169"/>
                  <a:pt x="343" y="169"/>
                </a:cubicBezTo>
                <a:cubicBezTo>
                  <a:pt x="344" y="169"/>
                  <a:pt x="344" y="170"/>
                  <a:pt x="344" y="171"/>
                </a:cubicBezTo>
                <a:cubicBezTo>
                  <a:pt x="344" y="172"/>
                  <a:pt x="344" y="173"/>
                  <a:pt x="343" y="173"/>
                </a:cubicBezTo>
                <a:cubicBezTo>
                  <a:pt x="311" y="173"/>
                  <a:pt x="311" y="173"/>
                  <a:pt x="311" y="173"/>
                </a:cubicBezTo>
                <a:cubicBezTo>
                  <a:pt x="308" y="173"/>
                  <a:pt x="306" y="175"/>
                  <a:pt x="306" y="178"/>
                </a:cubicBezTo>
                <a:cubicBezTo>
                  <a:pt x="306" y="181"/>
                  <a:pt x="308" y="183"/>
                  <a:pt x="311" y="183"/>
                </a:cubicBezTo>
                <a:cubicBezTo>
                  <a:pt x="365" y="183"/>
                  <a:pt x="365" y="183"/>
                  <a:pt x="365" y="183"/>
                </a:cubicBezTo>
                <a:cubicBezTo>
                  <a:pt x="366" y="183"/>
                  <a:pt x="367" y="184"/>
                  <a:pt x="367" y="185"/>
                </a:cubicBezTo>
                <a:cubicBezTo>
                  <a:pt x="367" y="186"/>
                  <a:pt x="366" y="186"/>
                  <a:pt x="365" y="186"/>
                </a:cubicBezTo>
                <a:cubicBezTo>
                  <a:pt x="343" y="186"/>
                  <a:pt x="343" y="186"/>
                  <a:pt x="343" y="186"/>
                </a:cubicBezTo>
                <a:cubicBezTo>
                  <a:pt x="340" y="186"/>
                  <a:pt x="338" y="189"/>
                  <a:pt x="338" y="191"/>
                </a:cubicBezTo>
                <a:cubicBezTo>
                  <a:pt x="338" y="194"/>
                  <a:pt x="340" y="196"/>
                  <a:pt x="343" y="196"/>
                </a:cubicBezTo>
                <a:cubicBezTo>
                  <a:pt x="382" y="196"/>
                  <a:pt x="382" y="196"/>
                  <a:pt x="382" y="196"/>
                </a:cubicBezTo>
                <a:cubicBezTo>
                  <a:pt x="385" y="196"/>
                  <a:pt x="388" y="194"/>
                  <a:pt x="388" y="191"/>
                </a:cubicBezTo>
                <a:cubicBezTo>
                  <a:pt x="388" y="189"/>
                  <a:pt x="385" y="186"/>
                  <a:pt x="382" y="186"/>
                </a:cubicBezTo>
                <a:cubicBezTo>
                  <a:pt x="379" y="186"/>
                  <a:pt x="379" y="186"/>
                  <a:pt x="379" y="186"/>
                </a:cubicBezTo>
                <a:cubicBezTo>
                  <a:pt x="378" y="186"/>
                  <a:pt x="377" y="186"/>
                  <a:pt x="377" y="185"/>
                </a:cubicBezTo>
                <a:cubicBezTo>
                  <a:pt x="377" y="184"/>
                  <a:pt x="378" y="183"/>
                  <a:pt x="379" y="183"/>
                </a:cubicBezTo>
                <a:cubicBezTo>
                  <a:pt x="396" y="183"/>
                  <a:pt x="396" y="183"/>
                  <a:pt x="396" y="183"/>
                </a:cubicBezTo>
                <a:cubicBezTo>
                  <a:pt x="397" y="183"/>
                  <a:pt x="398" y="184"/>
                  <a:pt x="398" y="185"/>
                </a:cubicBezTo>
                <a:cubicBezTo>
                  <a:pt x="398" y="186"/>
                  <a:pt x="397" y="186"/>
                  <a:pt x="396" y="186"/>
                </a:cubicBezTo>
                <a:cubicBezTo>
                  <a:pt x="394" y="186"/>
                  <a:pt x="394" y="186"/>
                  <a:pt x="394" y="186"/>
                </a:cubicBezTo>
                <a:cubicBezTo>
                  <a:pt x="392" y="186"/>
                  <a:pt x="389" y="189"/>
                  <a:pt x="389" y="191"/>
                </a:cubicBezTo>
                <a:cubicBezTo>
                  <a:pt x="389" y="194"/>
                  <a:pt x="392" y="196"/>
                  <a:pt x="394" y="196"/>
                </a:cubicBezTo>
                <a:cubicBezTo>
                  <a:pt x="396" y="196"/>
                  <a:pt x="396" y="196"/>
                  <a:pt x="396" y="196"/>
                </a:cubicBezTo>
                <a:cubicBezTo>
                  <a:pt x="399" y="196"/>
                  <a:pt x="401" y="199"/>
                  <a:pt x="401" y="201"/>
                </a:cubicBezTo>
                <a:cubicBezTo>
                  <a:pt x="401" y="204"/>
                  <a:pt x="399" y="207"/>
                  <a:pt x="396" y="207"/>
                </a:cubicBezTo>
                <a:cubicBezTo>
                  <a:pt x="365" y="207"/>
                  <a:pt x="365" y="207"/>
                  <a:pt x="365" y="207"/>
                </a:cubicBezTo>
                <a:cubicBezTo>
                  <a:pt x="362" y="207"/>
                  <a:pt x="360" y="209"/>
                  <a:pt x="360" y="212"/>
                </a:cubicBezTo>
                <a:cubicBezTo>
                  <a:pt x="360" y="215"/>
                  <a:pt x="362" y="217"/>
                  <a:pt x="365" y="217"/>
                </a:cubicBezTo>
                <a:cubicBezTo>
                  <a:pt x="400" y="217"/>
                  <a:pt x="400" y="217"/>
                  <a:pt x="400" y="217"/>
                </a:cubicBezTo>
                <a:cubicBezTo>
                  <a:pt x="401" y="217"/>
                  <a:pt x="401" y="217"/>
                  <a:pt x="401" y="218"/>
                </a:cubicBezTo>
                <a:cubicBezTo>
                  <a:pt x="401" y="220"/>
                  <a:pt x="401" y="220"/>
                  <a:pt x="400" y="220"/>
                </a:cubicBezTo>
                <a:cubicBezTo>
                  <a:pt x="354" y="220"/>
                  <a:pt x="354" y="220"/>
                  <a:pt x="354" y="220"/>
                </a:cubicBezTo>
                <a:cubicBezTo>
                  <a:pt x="352" y="220"/>
                  <a:pt x="349" y="222"/>
                  <a:pt x="349" y="225"/>
                </a:cubicBezTo>
                <a:cubicBezTo>
                  <a:pt x="349" y="228"/>
                  <a:pt x="352" y="230"/>
                  <a:pt x="354" y="230"/>
                </a:cubicBezTo>
                <a:cubicBezTo>
                  <a:pt x="403" y="230"/>
                  <a:pt x="403" y="230"/>
                  <a:pt x="403" y="230"/>
                </a:cubicBezTo>
                <a:cubicBezTo>
                  <a:pt x="404" y="230"/>
                  <a:pt x="405" y="231"/>
                  <a:pt x="405" y="232"/>
                </a:cubicBezTo>
                <a:cubicBezTo>
                  <a:pt x="405" y="233"/>
                  <a:pt x="404" y="234"/>
                  <a:pt x="403" y="234"/>
                </a:cubicBezTo>
                <a:cubicBezTo>
                  <a:pt x="355" y="234"/>
                  <a:pt x="355" y="234"/>
                  <a:pt x="355" y="234"/>
                </a:cubicBezTo>
                <a:cubicBezTo>
                  <a:pt x="352" y="234"/>
                  <a:pt x="350" y="236"/>
                  <a:pt x="350" y="239"/>
                </a:cubicBezTo>
                <a:cubicBezTo>
                  <a:pt x="350" y="242"/>
                  <a:pt x="352" y="244"/>
                  <a:pt x="355" y="244"/>
                </a:cubicBezTo>
                <a:cubicBezTo>
                  <a:pt x="399" y="244"/>
                  <a:pt x="399" y="244"/>
                  <a:pt x="399" y="244"/>
                </a:cubicBezTo>
                <a:cubicBezTo>
                  <a:pt x="400" y="244"/>
                  <a:pt x="401" y="245"/>
                  <a:pt x="401" y="246"/>
                </a:cubicBezTo>
                <a:cubicBezTo>
                  <a:pt x="401" y="247"/>
                  <a:pt x="400" y="247"/>
                  <a:pt x="399" y="247"/>
                </a:cubicBezTo>
                <a:cubicBezTo>
                  <a:pt x="385" y="247"/>
                  <a:pt x="385" y="247"/>
                  <a:pt x="385" y="247"/>
                </a:cubicBezTo>
                <a:cubicBezTo>
                  <a:pt x="382" y="247"/>
                  <a:pt x="380" y="250"/>
                  <a:pt x="380" y="252"/>
                </a:cubicBezTo>
                <a:cubicBezTo>
                  <a:pt x="380" y="255"/>
                  <a:pt x="382" y="258"/>
                  <a:pt x="385" y="258"/>
                </a:cubicBezTo>
                <a:cubicBezTo>
                  <a:pt x="391" y="258"/>
                  <a:pt x="391" y="258"/>
                  <a:pt x="391" y="258"/>
                </a:cubicBezTo>
                <a:cubicBezTo>
                  <a:pt x="392" y="258"/>
                  <a:pt x="392" y="258"/>
                  <a:pt x="392" y="259"/>
                </a:cubicBezTo>
                <a:cubicBezTo>
                  <a:pt x="392" y="260"/>
                  <a:pt x="392" y="261"/>
                  <a:pt x="391" y="261"/>
                </a:cubicBezTo>
                <a:cubicBezTo>
                  <a:pt x="389" y="261"/>
                  <a:pt x="389" y="261"/>
                  <a:pt x="389" y="261"/>
                </a:cubicBezTo>
                <a:cubicBezTo>
                  <a:pt x="384" y="261"/>
                  <a:pt x="380" y="265"/>
                  <a:pt x="380" y="269"/>
                </a:cubicBezTo>
                <a:cubicBezTo>
                  <a:pt x="380" y="274"/>
                  <a:pt x="384" y="278"/>
                  <a:pt x="389" y="278"/>
                </a:cubicBezTo>
                <a:cubicBezTo>
                  <a:pt x="421" y="278"/>
                  <a:pt x="421" y="278"/>
                  <a:pt x="421" y="278"/>
                </a:cubicBezTo>
                <a:cubicBezTo>
                  <a:pt x="424" y="278"/>
                  <a:pt x="427" y="276"/>
                  <a:pt x="427" y="273"/>
                </a:cubicBezTo>
                <a:cubicBezTo>
                  <a:pt x="427" y="270"/>
                  <a:pt x="424" y="268"/>
                  <a:pt x="421" y="268"/>
                </a:cubicBezTo>
                <a:cubicBezTo>
                  <a:pt x="416" y="268"/>
                  <a:pt x="416" y="268"/>
                  <a:pt x="416" y="268"/>
                </a:cubicBezTo>
                <a:cubicBezTo>
                  <a:pt x="415" y="268"/>
                  <a:pt x="414" y="267"/>
                  <a:pt x="414" y="266"/>
                </a:cubicBezTo>
                <a:cubicBezTo>
                  <a:pt x="414" y="265"/>
                  <a:pt x="415" y="264"/>
                  <a:pt x="416" y="264"/>
                </a:cubicBezTo>
                <a:cubicBezTo>
                  <a:pt x="430" y="264"/>
                  <a:pt x="430" y="264"/>
                  <a:pt x="430" y="264"/>
                </a:cubicBezTo>
                <a:cubicBezTo>
                  <a:pt x="432" y="264"/>
                  <a:pt x="435" y="262"/>
                  <a:pt x="435" y="259"/>
                </a:cubicBezTo>
                <a:cubicBezTo>
                  <a:pt x="435" y="256"/>
                  <a:pt x="432" y="254"/>
                  <a:pt x="430" y="254"/>
                </a:cubicBezTo>
                <a:cubicBezTo>
                  <a:pt x="423" y="254"/>
                  <a:pt x="423" y="254"/>
                  <a:pt x="423" y="254"/>
                </a:cubicBezTo>
                <a:cubicBezTo>
                  <a:pt x="422" y="254"/>
                  <a:pt x="422" y="253"/>
                  <a:pt x="422" y="252"/>
                </a:cubicBezTo>
                <a:cubicBezTo>
                  <a:pt x="422" y="251"/>
                  <a:pt x="422" y="251"/>
                  <a:pt x="423" y="251"/>
                </a:cubicBezTo>
                <a:cubicBezTo>
                  <a:pt x="434" y="251"/>
                  <a:pt x="434" y="251"/>
                  <a:pt x="434" y="251"/>
                </a:cubicBezTo>
                <a:cubicBezTo>
                  <a:pt x="437" y="251"/>
                  <a:pt x="439" y="248"/>
                  <a:pt x="439" y="246"/>
                </a:cubicBezTo>
                <a:cubicBezTo>
                  <a:pt x="439" y="243"/>
                  <a:pt x="437" y="241"/>
                  <a:pt x="434" y="241"/>
                </a:cubicBezTo>
                <a:cubicBezTo>
                  <a:pt x="422" y="240"/>
                  <a:pt x="422" y="240"/>
                  <a:pt x="422" y="240"/>
                </a:cubicBezTo>
                <a:cubicBezTo>
                  <a:pt x="421" y="240"/>
                  <a:pt x="420" y="240"/>
                  <a:pt x="420" y="239"/>
                </a:cubicBezTo>
                <a:cubicBezTo>
                  <a:pt x="420" y="238"/>
                  <a:pt x="421" y="237"/>
                  <a:pt x="422" y="237"/>
                </a:cubicBezTo>
                <a:cubicBezTo>
                  <a:pt x="442" y="237"/>
                  <a:pt x="442" y="237"/>
                  <a:pt x="442" y="237"/>
                </a:cubicBezTo>
                <a:cubicBezTo>
                  <a:pt x="458" y="237"/>
                  <a:pt x="472" y="224"/>
                  <a:pt x="473" y="209"/>
                </a:cubicBezTo>
                <a:cubicBezTo>
                  <a:pt x="475" y="208"/>
                  <a:pt x="476" y="206"/>
                  <a:pt x="476" y="205"/>
                </a:cubicBezTo>
                <a:cubicBezTo>
                  <a:pt x="476" y="202"/>
                  <a:pt x="474" y="200"/>
                  <a:pt x="471" y="2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5"/>
            <a:ext cx="4840694" cy="1799462"/>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2" y="3877277"/>
            <a:ext cx="4840694"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sp>
        <p:nvSpPr>
          <p:cNvPr id="8" name="Rectangle 7"/>
          <p:cNvSpPr/>
          <p:nvPr userDrawn="1"/>
        </p:nvSpPr>
        <p:spPr bwMode="gray">
          <a:xfrm>
            <a:off x="5334973" y="0"/>
            <a:ext cx="6857027"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42" name="MS logo gray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4013" y="470067"/>
            <a:ext cx="1423303" cy="304828"/>
          </a:xfrm>
          <a:prstGeom prst="rect">
            <a:avLst/>
          </a:prstGeom>
        </p:spPr>
      </p:pic>
      <p:sp>
        <p:nvSpPr>
          <p:cNvPr id="143" name="Freeform 19"/>
          <p:cNvSpPr>
            <a:spLocks noChangeAspect="1" noEditPoints="1"/>
          </p:cNvSpPr>
          <p:nvPr userDrawn="1"/>
        </p:nvSpPr>
        <p:spPr bwMode="black">
          <a:xfrm>
            <a:off x="6595141" y="3398363"/>
            <a:ext cx="5139164" cy="2985547"/>
          </a:xfrm>
          <a:custGeom>
            <a:avLst/>
            <a:gdLst>
              <a:gd name="T0" fmla="*/ 230 w 476"/>
              <a:gd name="T1" fmla="*/ 110 h 278"/>
              <a:gd name="T2" fmla="*/ 204 w 476"/>
              <a:gd name="T3" fmla="*/ 137 h 278"/>
              <a:gd name="T4" fmla="*/ 248 w 476"/>
              <a:gd name="T5" fmla="*/ 164 h 278"/>
              <a:gd name="T6" fmla="*/ 249 w 476"/>
              <a:gd name="T7" fmla="*/ 191 h 278"/>
              <a:gd name="T8" fmla="*/ 241 w 476"/>
              <a:gd name="T9" fmla="*/ 218 h 278"/>
              <a:gd name="T10" fmla="*/ 245 w 476"/>
              <a:gd name="T11" fmla="*/ 256 h 278"/>
              <a:gd name="T12" fmla="*/ 122 w 476"/>
              <a:gd name="T13" fmla="*/ 239 h 278"/>
              <a:gd name="T14" fmla="*/ 145 w 476"/>
              <a:gd name="T15" fmla="*/ 212 h 278"/>
              <a:gd name="T16" fmla="*/ 130 w 476"/>
              <a:gd name="T17" fmla="*/ 185 h 278"/>
              <a:gd name="T18" fmla="*/ 70 w 476"/>
              <a:gd name="T19" fmla="*/ 157 h 278"/>
              <a:gd name="T20" fmla="*/ 95 w 476"/>
              <a:gd name="T21" fmla="*/ 130 h 278"/>
              <a:gd name="T22" fmla="*/ 128 w 476"/>
              <a:gd name="T23" fmla="*/ 103 h 278"/>
              <a:gd name="T24" fmla="*/ 140 w 476"/>
              <a:gd name="T25" fmla="*/ 76 h 278"/>
              <a:gd name="T26" fmla="*/ 135 w 476"/>
              <a:gd name="T27" fmla="*/ 49 h 278"/>
              <a:gd name="T28" fmla="*/ 145 w 476"/>
              <a:gd name="T29" fmla="*/ 22 h 278"/>
              <a:gd name="T30" fmla="*/ 248 w 476"/>
              <a:gd name="T31" fmla="*/ 42 h 278"/>
              <a:gd name="T32" fmla="*/ 217 w 476"/>
              <a:gd name="T33" fmla="*/ 69 h 278"/>
              <a:gd name="T34" fmla="*/ 422 w 476"/>
              <a:gd name="T35" fmla="*/ 234 h 278"/>
              <a:gd name="T36" fmla="*/ 416 w 476"/>
              <a:gd name="T37" fmla="*/ 261 h 278"/>
              <a:gd name="T38" fmla="*/ 385 w 476"/>
              <a:gd name="T39" fmla="*/ 254 h 278"/>
              <a:gd name="T40" fmla="*/ 354 w 476"/>
              <a:gd name="T41" fmla="*/ 227 h 278"/>
              <a:gd name="T42" fmla="*/ 394 w 476"/>
              <a:gd name="T43" fmla="*/ 193 h 278"/>
              <a:gd name="T44" fmla="*/ 343 w 476"/>
              <a:gd name="T45" fmla="*/ 193 h 278"/>
              <a:gd name="T46" fmla="*/ 303 w 476"/>
              <a:gd name="T47" fmla="*/ 166 h 278"/>
              <a:gd name="T48" fmla="*/ 240 w 476"/>
              <a:gd name="T49" fmla="*/ 139 h 278"/>
              <a:gd name="T50" fmla="*/ 245 w 476"/>
              <a:gd name="T51" fmla="*/ 112 h 278"/>
              <a:gd name="T52" fmla="*/ 213 w 476"/>
              <a:gd name="T53" fmla="*/ 85 h 278"/>
              <a:gd name="T54" fmla="*/ 402 w 476"/>
              <a:gd name="T55" fmla="*/ 62 h 278"/>
              <a:gd name="T56" fmla="*/ 404 w 476"/>
              <a:gd name="T57" fmla="*/ 35 h 278"/>
              <a:gd name="T58" fmla="*/ 180 w 476"/>
              <a:gd name="T59" fmla="*/ 28 h 278"/>
              <a:gd name="T60" fmla="*/ 175 w 476"/>
              <a:gd name="T61" fmla="*/ 56 h 278"/>
              <a:gd name="T62" fmla="*/ 149 w 476"/>
              <a:gd name="T63" fmla="*/ 83 h 278"/>
              <a:gd name="T64" fmla="*/ 6 w 476"/>
              <a:gd name="T65" fmla="*/ 67 h 278"/>
              <a:gd name="T66" fmla="*/ 17 w 476"/>
              <a:gd name="T67" fmla="*/ 40 h 278"/>
              <a:gd name="T68" fmla="*/ 56 w 476"/>
              <a:gd name="T69" fmla="*/ 47 h 278"/>
              <a:gd name="T70" fmla="*/ 87 w 476"/>
              <a:gd name="T71" fmla="*/ 74 h 278"/>
              <a:gd name="T72" fmla="*/ 34 w 476"/>
              <a:gd name="T73" fmla="*/ 96 h 278"/>
              <a:gd name="T74" fmla="*/ 33 w 476"/>
              <a:gd name="T75" fmla="*/ 123 h 278"/>
              <a:gd name="T76" fmla="*/ 51 w 476"/>
              <a:gd name="T77" fmla="*/ 151 h 278"/>
              <a:gd name="T78" fmla="*/ 75 w 476"/>
              <a:gd name="T79" fmla="*/ 178 h 278"/>
              <a:gd name="T80" fmla="*/ 94 w 476"/>
              <a:gd name="T81" fmla="*/ 205 h 278"/>
              <a:gd name="T82" fmla="*/ 99 w 476"/>
              <a:gd name="T83" fmla="*/ 232 h 278"/>
              <a:gd name="T84" fmla="*/ 100 w 476"/>
              <a:gd name="T85" fmla="*/ 259 h 278"/>
              <a:gd name="T86" fmla="*/ 222 w 476"/>
              <a:gd name="T87" fmla="*/ 227 h 278"/>
              <a:gd name="T88" fmla="*/ 216 w 476"/>
              <a:gd name="T89" fmla="*/ 200 h 278"/>
              <a:gd name="T90" fmla="*/ 187 w 476"/>
              <a:gd name="T91" fmla="*/ 173 h 278"/>
              <a:gd name="T92" fmla="*/ 190 w 476"/>
              <a:gd name="T93" fmla="*/ 146 h 278"/>
              <a:gd name="T94" fmla="*/ 200 w 476"/>
              <a:gd name="T95" fmla="*/ 118 h 278"/>
              <a:gd name="T96" fmla="*/ 181 w 476"/>
              <a:gd name="T97" fmla="*/ 91 h 278"/>
              <a:gd name="T98" fmla="*/ 377 w 476"/>
              <a:gd name="T99" fmla="*/ 103 h 278"/>
              <a:gd name="T100" fmla="*/ 362 w 476"/>
              <a:gd name="T101" fmla="*/ 130 h 278"/>
              <a:gd name="T102" fmla="*/ 340 w 476"/>
              <a:gd name="T103" fmla="*/ 157 h 278"/>
              <a:gd name="T104" fmla="*/ 367 w 476"/>
              <a:gd name="T105" fmla="*/ 185 h 278"/>
              <a:gd name="T106" fmla="*/ 398 w 476"/>
              <a:gd name="T107" fmla="*/ 185 h 278"/>
              <a:gd name="T108" fmla="*/ 401 w 476"/>
              <a:gd name="T109" fmla="*/ 218 h 278"/>
              <a:gd name="T110" fmla="*/ 401 w 476"/>
              <a:gd name="T111" fmla="*/ 246 h 278"/>
              <a:gd name="T112" fmla="*/ 427 w 476"/>
              <a:gd name="T113" fmla="*/ 273 h 278"/>
              <a:gd name="T114" fmla="*/ 439 w 476"/>
              <a:gd name="T115" fmla="*/ 246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6" h="278">
                <a:moveTo>
                  <a:pt x="205" y="84"/>
                </a:moveTo>
                <a:cubicBezTo>
                  <a:pt x="181" y="84"/>
                  <a:pt x="181" y="84"/>
                  <a:pt x="181" y="84"/>
                </a:cubicBezTo>
                <a:cubicBezTo>
                  <a:pt x="178" y="84"/>
                  <a:pt x="176" y="87"/>
                  <a:pt x="176" y="89"/>
                </a:cubicBezTo>
                <a:cubicBezTo>
                  <a:pt x="176" y="92"/>
                  <a:pt x="178" y="95"/>
                  <a:pt x="181" y="95"/>
                </a:cubicBezTo>
                <a:cubicBezTo>
                  <a:pt x="190" y="95"/>
                  <a:pt x="190" y="95"/>
                  <a:pt x="190" y="95"/>
                </a:cubicBezTo>
                <a:cubicBezTo>
                  <a:pt x="191" y="95"/>
                  <a:pt x="192" y="95"/>
                  <a:pt x="192" y="96"/>
                </a:cubicBezTo>
                <a:cubicBezTo>
                  <a:pt x="192" y="97"/>
                  <a:pt x="191" y="98"/>
                  <a:pt x="190" y="98"/>
                </a:cubicBezTo>
                <a:cubicBezTo>
                  <a:pt x="181" y="98"/>
                  <a:pt x="181" y="98"/>
                  <a:pt x="181" y="98"/>
                </a:cubicBezTo>
                <a:cubicBezTo>
                  <a:pt x="178" y="98"/>
                  <a:pt x="176" y="100"/>
                  <a:pt x="176" y="103"/>
                </a:cubicBezTo>
                <a:cubicBezTo>
                  <a:pt x="176" y="106"/>
                  <a:pt x="178" y="108"/>
                  <a:pt x="181" y="108"/>
                </a:cubicBezTo>
                <a:cubicBezTo>
                  <a:pt x="228" y="108"/>
                  <a:pt x="228" y="108"/>
                  <a:pt x="228" y="108"/>
                </a:cubicBezTo>
                <a:cubicBezTo>
                  <a:pt x="229" y="108"/>
                  <a:pt x="230" y="109"/>
                  <a:pt x="230" y="110"/>
                </a:cubicBezTo>
                <a:cubicBezTo>
                  <a:pt x="230" y="111"/>
                  <a:pt x="229" y="112"/>
                  <a:pt x="228" y="112"/>
                </a:cubicBezTo>
                <a:cubicBezTo>
                  <a:pt x="200" y="112"/>
                  <a:pt x="200" y="112"/>
                  <a:pt x="200" y="112"/>
                </a:cubicBezTo>
                <a:cubicBezTo>
                  <a:pt x="197" y="112"/>
                  <a:pt x="194" y="114"/>
                  <a:pt x="194" y="117"/>
                </a:cubicBezTo>
                <a:cubicBezTo>
                  <a:pt x="194" y="119"/>
                  <a:pt x="197" y="122"/>
                  <a:pt x="200" y="122"/>
                </a:cubicBezTo>
                <a:cubicBezTo>
                  <a:pt x="229" y="122"/>
                  <a:pt x="229" y="122"/>
                  <a:pt x="229" y="122"/>
                </a:cubicBezTo>
                <a:cubicBezTo>
                  <a:pt x="230" y="122"/>
                  <a:pt x="231" y="122"/>
                  <a:pt x="231" y="123"/>
                </a:cubicBezTo>
                <a:cubicBezTo>
                  <a:pt x="231" y="124"/>
                  <a:pt x="230" y="125"/>
                  <a:pt x="229" y="125"/>
                </a:cubicBezTo>
                <a:cubicBezTo>
                  <a:pt x="190" y="125"/>
                  <a:pt x="190" y="125"/>
                  <a:pt x="190" y="125"/>
                </a:cubicBezTo>
                <a:cubicBezTo>
                  <a:pt x="187" y="125"/>
                  <a:pt x="185" y="127"/>
                  <a:pt x="185" y="130"/>
                </a:cubicBezTo>
                <a:cubicBezTo>
                  <a:pt x="185" y="133"/>
                  <a:pt x="187" y="135"/>
                  <a:pt x="190" y="135"/>
                </a:cubicBezTo>
                <a:cubicBezTo>
                  <a:pt x="203" y="135"/>
                  <a:pt x="203" y="135"/>
                  <a:pt x="203" y="135"/>
                </a:cubicBezTo>
                <a:cubicBezTo>
                  <a:pt x="204" y="135"/>
                  <a:pt x="204" y="136"/>
                  <a:pt x="204" y="137"/>
                </a:cubicBezTo>
                <a:cubicBezTo>
                  <a:pt x="204" y="138"/>
                  <a:pt x="204" y="139"/>
                  <a:pt x="203" y="139"/>
                </a:cubicBezTo>
                <a:cubicBezTo>
                  <a:pt x="190" y="139"/>
                  <a:pt x="190" y="139"/>
                  <a:pt x="190" y="139"/>
                </a:cubicBezTo>
                <a:cubicBezTo>
                  <a:pt x="187" y="139"/>
                  <a:pt x="185" y="141"/>
                  <a:pt x="185" y="144"/>
                </a:cubicBezTo>
                <a:cubicBezTo>
                  <a:pt x="185" y="147"/>
                  <a:pt x="187" y="149"/>
                  <a:pt x="190" y="149"/>
                </a:cubicBezTo>
                <a:cubicBezTo>
                  <a:pt x="238" y="149"/>
                  <a:pt x="238" y="149"/>
                  <a:pt x="238" y="149"/>
                </a:cubicBezTo>
                <a:cubicBezTo>
                  <a:pt x="239" y="149"/>
                  <a:pt x="240" y="150"/>
                  <a:pt x="240" y="151"/>
                </a:cubicBezTo>
                <a:cubicBezTo>
                  <a:pt x="240" y="151"/>
                  <a:pt x="239" y="152"/>
                  <a:pt x="238" y="152"/>
                </a:cubicBezTo>
                <a:cubicBezTo>
                  <a:pt x="180" y="152"/>
                  <a:pt x="180" y="152"/>
                  <a:pt x="180" y="152"/>
                </a:cubicBezTo>
                <a:cubicBezTo>
                  <a:pt x="177" y="152"/>
                  <a:pt x="175" y="154"/>
                  <a:pt x="175" y="157"/>
                </a:cubicBezTo>
                <a:cubicBezTo>
                  <a:pt x="175" y="160"/>
                  <a:pt x="177" y="162"/>
                  <a:pt x="180" y="162"/>
                </a:cubicBezTo>
                <a:cubicBezTo>
                  <a:pt x="247" y="162"/>
                  <a:pt x="247" y="162"/>
                  <a:pt x="247" y="162"/>
                </a:cubicBezTo>
                <a:cubicBezTo>
                  <a:pt x="248" y="162"/>
                  <a:pt x="248" y="163"/>
                  <a:pt x="248" y="164"/>
                </a:cubicBezTo>
                <a:cubicBezTo>
                  <a:pt x="248" y="165"/>
                  <a:pt x="248" y="166"/>
                  <a:pt x="247" y="166"/>
                </a:cubicBezTo>
                <a:cubicBezTo>
                  <a:pt x="187" y="166"/>
                  <a:pt x="187" y="166"/>
                  <a:pt x="187" y="166"/>
                </a:cubicBezTo>
                <a:cubicBezTo>
                  <a:pt x="184" y="166"/>
                  <a:pt x="182" y="168"/>
                  <a:pt x="182" y="171"/>
                </a:cubicBezTo>
                <a:cubicBezTo>
                  <a:pt x="182" y="174"/>
                  <a:pt x="184" y="176"/>
                  <a:pt x="187" y="176"/>
                </a:cubicBezTo>
                <a:cubicBezTo>
                  <a:pt x="260" y="176"/>
                  <a:pt x="260" y="176"/>
                  <a:pt x="260" y="176"/>
                </a:cubicBezTo>
                <a:cubicBezTo>
                  <a:pt x="261" y="176"/>
                  <a:pt x="262" y="177"/>
                  <a:pt x="262" y="178"/>
                </a:cubicBezTo>
                <a:cubicBezTo>
                  <a:pt x="262" y="179"/>
                  <a:pt x="261" y="179"/>
                  <a:pt x="260" y="179"/>
                </a:cubicBezTo>
                <a:cubicBezTo>
                  <a:pt x="213" y="179"/>
                  <a:pt x="213" y="179"/>
                  <a:pt x="213" y="179"/>
                </a:cubicBezTo>
                <a:cubicBezTo>
                  <a:pt x="211" y="179"/>
                  <a:pt x="208" y="182"/>
                  <a:pt x="208" y="185"/>
                </a:cubicBezTo>
                <a:cubicBezTo>
                  <a:pt x="208" y="187"/>
                  <a:pt x="211" y="190"/>
                  <a:pt x="213" y="190"/>
                </a:cubicBezTo>
                <a:cubicBezTo>
                  <a:pt x="247" y="190"/>
                  <a:pt x="247" y="190"/>
                  <a:pt x="247" y="190"/>
                </a:cubicBezTo>
                <a:cubicBezTo>
                  <a:pt x="248" y="190"/>
                  <a:pt x="249" y="190"/>
                  <a:pt x="249" y="191"/>
                </a:cubicBezTo>
                <a:cubicBezTo>
                  <a:pt x="249" y="192"/>
                  <a:pt x="248" y="193"/>
                  <a:pt x="247" y="193"/>
                </a:cubicBezTo>
                <a:cubicBezTo>
                  <a:pt x="216" y="193"/>
                  <a:pt x="216" y="193"/>
                  <a:pt x="216" y="193"/>
                </a:cubicBezTo>
                <a:cubicBezTo>
                  <a:pt x="213" y="193"/>
                  <a:pt x="210" y="195"/>
                  <a:pt x="210" y="198"/>
                </a:cubicBezTo>
                <a:cubicBezTo>
                  <a:pt x="210" y="201"/>
                  <a:pt x="213" y="203"/>
                  <a:pt x="216" y="203"/>
                </a:cubicBezTo>
                <a:cubicBezTo>
                  <a:pt x="248" y="203"/>
                  <a:pt x="248" y="203"/>
                  <a:pt x="248" y="203"/>
                </a:cubicBezTo>
                <a:cubicBezTo>
                  <a:pt x="249" y="203"/>
                  <a:pt x="250" y="204"/>
                  <a:pt x="250" y="205"/>
                </a:cubicBezTo>
                <a:cubicBezTo>
                  <a:pt x="250" y="206"/>
                  <a:pt x="249" y="207"/>
                  <a:pt x="248" y="207"/>
                </a:cubicBezTo>
                <a:cubicBezTo>
                  <a:pt x="217" y="207"/>
                  <a:pt x="217" y="207"/>
                  <a:pt x="217" y="207"/>
                </a:cubicBezTo>
                <a:cubicBezTo>
                  <a:pt x="214" y="207"/>
                  <a:pt x="212" y="209"/>
                  <a:pt x="212" y="212"/>
                </a:cubicBezTo>
                <a:cubicBezTo>
                  <a:pt x="212" y="214"/>
                  <a:pt x="214" y="217"/>
                  <a:pt x="217" y="217"/>
                </a:cubicBezTo>
                <a:cubicBezTo>
                  <a:pt x="240" y="217"/>
                  <a:pt x="240" y="217"/>
                  <a:pt x="240" y="217"/>
                </a:cubicBezTo>
                <a:cubicBezTo>
                  <a:pt x="241" y="217"/>
                  <a:pt x="241" y="217"/>
                  <a:pt x="241" y="218"/>
                </a:cubicBezTo>
                <a:cubicBezTo>
                  <a:pt x="241" y="219"/>
                  <a:pt x="241" y="220"/>
                  <a:pt x="240" y="220"/>
                </a:cubicBezTo>
                <a:cubicBezTo>
                  <a:pt x="222" y="220"/>
                  <a:pt x="222" y="220"/>
                  <a:pt x="222" y="220"/>
                </a:cubicBezTo>
                <a:cubicBezTo>
                  <a:pt x="219" y="220"/>
                  <a:pt x="217" y="222"/>
                  <a:pt x="217" y="225"/>
                </a:cubicBezTo>
                <a:cubicBezTo>
                  <a:pt x="217" y="228"/>
                  <a:pt x="219" y="230"/>
                  <a:pt x="222" y="230"/>
                </a:cubicBezTo>
                <a:cubicBezTo>
                  <a:pt x="231" y="230"/>
                  <a:pt x="231" y="230"/>
                  <a:pt x="231" y="230"/>
                </a:cubicBezTo>
                <a:cubicBezTo>
                  <a:pt x="232" y="230"/>
                  <a:pt x="232" y="231"/>
                  <a:pt x="232" y="232"/>
                </a:cubicBezTo>
                <a:cubicBezTo>
                  <a:pt x="232" y="233"/>
                  <a:pt x="232" y="234"/>
                  <a:pt x="231" y="234"/>
                </a:cubicBezTo>
                <a:cubicBezTo>
                  <a:pt x="230" y="234"/>
                  <a:pt x="230" y="234"/>
                  <a:pt x="230" y="234"/>
                </a:cubicBezTo>
                <a:cubicBezTo>
                  <a:pt x="225" y="234"/>
                  <a:pt x="222" y="237"/>
                  <a:pt x="222" y="242"/>
                </a:cubicBezTo>
                <a:cubicBezTo>
                  <a:pt x="222" y="247"/>
                  <a:pt x="225" y="251"/>
                  <a:pt x="230" y="251"/>
                </a:cubicBezTo>
                <a:cubicBezTo>
                  <a:pt x="240" y="251"/>
                  <a:pt x="240" y="251"/>
                  <a:pt x="240" y="251"/>
                </a:cubicBezTo>
                <a:cubicBezTo>
                  <a:pt x="243" y="251"/>
                  <a:pt x="245" y="253"/>
                  <a:pt x="245" y="256"/>
                </a:cubicBezTo>
                <a:cubicBezTo>
                  <a:pt x="245" y="259"/>
                  <a:pt x="243" y="261"/>
                  <a:pt x="240" y="261"/>
                </a:cubicBezTo>
                <a:cubicBezTo>
                  <a:pt x="105" y="261"/>
                  <a:pt x="105" y="261"/>
                  <a:pt x="105" y="261"/>
                </a:cubicBezTo>
                <a:cubicBezTo>
                  <a:pt x="104" y="261"/>
                  <a:pt x="103" y="260"/>
                  <a:pt x="103" y="259"/>
                </a:cubicBezTo>
                <a:cubicBezTo>
                  <a:pt x="103" y="258"/>
                  <a:pt x="104" y="257"/>
                  <a:pt x="105" y="257"/>
                </a:cubicBezTo>
                <a:cubicBezTo>
                  <a:pt x="112" y="257"/>
                  <a:pt x="112" y="257"/>
                  <a:pt x="112" y="257"/>
                </a:cubicBezTo>
                <a:cubicBezTo>
                  <a:pt x="114" y="257"/>
                  <a:pt x="116" y="255"/>
                  <a:pt x="116" y="252"/>
                </a:cubicBezTo>
                <a:cubicBezTo>
                  <a:pt x="116" y="250"/>
                  <a:pt x="114" y="247"/>
                  <a:pt x="112" y="247"/>
                </a:cubicBezTo>
                <a:cubicBezTo>
                  <a:pt x="105" y="247"/>
                  <a:pt x="105" y="247"/>
                  <a:pt x="105" y="247"/>
                </a:cubicBezTo>
                <a:cubicBezTo>
                  <a:pt x="104" y="247"/>
                  <a:pt x="103" y="247"/>
                  <a:pt x="103" y="246"/>
                </a:cubicBezTo>
                <a:cubicBezTo>
                  <a:pt x="103" y="245"/>
                  <a:pt x="104" y="244"/>
                  <a:pt x="105" y="244"/>
                </a:cubicBezTo>
                <a:cubicBezTo>
                  <a:pt x="117" y="244"/>
                  <a:pt x="117" y="244"/>
                  <a:pt x="117" y="244"/>
                </a:cubicBezTo>
                <a:cubicBezTo>
                  <a:pt x="120" y="244"/>
                  <a:pt x="122" y="242"/>
                  <a:pt x="122" y="239"/>
                </a:cubicBezTo>
                <a:cubicBezTo>
                  <a:pt x="122" y="236"/>
                  <a:pt x="120" y="234"/>
                  <a:pt x="117" y="234"/>
                </a:cubicBezTo>
                <a:cubicBezTo>
                  <a:pt x="104" y="234"/>
                  <a:pt x="104" y="234"/>
                  <a:pt x="104" y="234"/>
                </a:cubicBezTo>
                <a:cubicBezTo>
                  <a:pt x="103" y="234"/>
                  <a:pt x="102" y="233"/>
                  <a:pt x="102" y="232"/>
                </a:cubicBezTo>
                <a:cubicBezTo>
                  <a:pt x="102" y="231"/>
                  <a:pt x="103" y="230"/>
                  <a:pt x="104" y="230"/>
                </a:cubicBezTo>
                <a:cubicBezTo>
                  <a:pt x="130" y="230"/>
                  <a:pt x="130" y="230"/>
                  <a:pt x="130" y="230"/>
                </a:cubicBezTo>
                <a:cubicBezTo>
                  <a:pt x="133" y="230"/>
                  <a:pt x="135" y="228"/>
                  <a:pt x="135" y="225"/>
                </a:cubicBezTo>
                <a:cubicBezTo>
                  <a:pt x="135" y="222"/>
                  <a:pt x="133" y="220"/>
                  <a:pt x="130" y="220"/>
                </a:cubicBezTo>
                <a:cubicBezTo>
                  <a:pt x="105" y="220"/>
                  <a:pt x="105" y="220"/>
                  <a:pt x="105" y="220"/>
                </a:cubicBezTo>
                <a:cubicBezTo>
                  <a:pt x="104" y="220"/>
                  <a:pt x="104" y="219"/>
                  <a:pt x="104" y="218"/>
                </a:cubicBezTo>
                <a:cubicBezTo>
                  <a:pt x="104" y="217"/>
                  <a:pt x="104" y="217"/>
                  <a:pt x="105" y="217"/>
                </a:cubicBezTo>
                <a:cubicBezTo>
                  <a:pt x="140" y="217"/>
                  <a:pt x="140" y="217"/>
                  <a:pt x="140" y="217"/>
                </a:cubicBezTo>
                <a:cubicBezTo>
                  <a:pt x="143" y="217"/>
                  <a:pt x="145" y="214"/>
                  <a:pt x="145" y="212"/>
                </a:cubicBezTo>
                <a:cubicBezTo>
                  <a:pt x="145" y="209"/>
                  <a:pt x="143" y="207"/>
                  <a:pt x="140" y="207"/>
                </a:cubicBezTo>
                <a:cubicBezTo>
                  <a:pt x="99" y="207"/>
                  <a:pt x="99" y="207"/>
                  <a:pt x="99" y="207"/>
                </a:cubicBezTo>
                <a:cubicBezTo>
                  <a:pt x="98" y="207"/>
                  <a:pt x="97" y="206"/>
                  <a:pt x="97" y="205"/>
                </a:cubicBezTo>
                <a:cubicBezTo>
                  <a:pt x="97" y="204"/>
                  <a:pt x="98" y="203"/>
                  <a:pt x="99" y="203"/>
                </a:cubicBezTo>
                <a:cubicBezTo>
                  <a:pt x="143" y="203"/>
                  <a:pt x="143" y="203"/>
                  <a:pt x="143" y="203"/>
                </a:cubicBezTo>
                <a:cubicBezTo>
                  <a:pt x="146" y="203"/>
                  <a:pt x="148" y="201"/>
                  <a:pt x="148" y="198"/>
                </a:cubicBezTo>
                <a:cubicBezTo>
                  <a:pt x="148" y="195"/>
                  <a:pt x="146" y="193"/>
                  <a:pt x="143" y="193"/>
                </a:cubicBezTo>
                <a:cubicBezTo>
                  <a:pt x="89" y="193"/>
                  <a:pt x="89" y="193"/>
                  <a:pt x="89" y="193"/>
                </a:cubicBezTo>
                <a:cubicBezTo>
                  <a:pt x="88" y="193"/>
                  <a:pt x="88" y="192"/>
                  <a:pt x="88" y="191"/>
                </a:cubicBezTo>
                <a:cubicBezTo>
                  <a:pt x="88" y="190"/>
                  <a:pt x="88" y="190"/>
                  <a:pt x="89" y="190"/>
                </a:cubicBezTo>
                <a:cubicBezTo>
                  <a:pt x="125" y="190"/>
                  <a:pt x="125" y="190"/>
                  <a:pt x="125" y="190"/>
                </a:cubicBezTo>
                <a:cubicBezTo>
                  <a:pt x="128" y="190"/>
                  <a:pt x="130" y="187"/>
                  <a:pt x="130" y="185"/>
                </a:cubicBezTo>
                <a:cubicBezTo>
                  <a:pt x="130" y="182"/>
                  <a:pt x="128" y="179"/>
                  <a:pt x="125" y="179"/>
                </a:cubicBezTo>
                <a:cubicBezTo>
                  <a:pt x="80" y="179"/>
                  <a:pt x="80" y="179"/>
                  <a:pt x="80" y="179"/>
                </a:cubicBezTo>
                <a:cubicBezTo>
                  <a:pt x="79" y="179"/>
                  <a:pt x="78" y="179"/>
                  <a:pt x="78" y="178"/>
                </a:cubicBezTo>
                <a:cubicBezTo>
                  <a:pt x="78" y="177"/>
                  <a:pt x="79" y="176"/>
                  <a:pt x="80" y="176"/>
                </a:cubicBezTo>
                <a:cubicBezTo>
                  <a:pt x="84" y="176"/>
                  <a:pt x="84" y="176"/>
                  <a:pt x="84" y="176"/>
                </a:cubicBezTo>
                <a:cubicBezTo>
                  <a:pt x="86" y="176"/>
                  <a:pt x="89" y="174"/>
                  <a:pt x="89" y="171"/>
                </a:cubicBezTo>
                <a:cubicBezTo>
                  <a:pt x="89" y="168"/>
                  <a:pt x="86" y="166"/>
                  <a:pt x="84" y="166"/>
                </a:cubicBezTo>
                <a:cubicBezTo>
                  <a:pt x="65" y="166"/>
                  <a:pt x="65" y="166"/>
                  <a:pt x="65" y="166"/>
                </a:cubicBezTo>
                <a:cubicBezTo>
                  <a:pt x="64" y="166"/>
                  <a:pt x="63" y="165"/>
                  <a:pt x="63" y="164"/>
                </a:cubicBezTo>
                <a:cubicBezTo>
                  <a:pt x="63" y="163"/>
                  <a:pt x="64" y="162"/>
                  <a:pt x="65" y="162"/>
                </a:cubicBezTo>
                <a:cubicBezTo>
                  <a:pt x="65" y="162"/>
                  <a:pt x="65" y="162"/>
                  <a:pt x="65" y="162"/>
                </a:cubicBezTo>
                <a:cubicBezTo>
                  <a:pt x="68" y="162"/>
                  <a:pt x="70" y="160"/>
                  <a:pt x="70" y="157"/>
                </a:cubicBezTo>
                <a:cubicBezTo>
                  <a:pt x="70" y="154"/>
                  <a:pt x="68" y="152"/>
                  <a:pt x="65" y="152"/>
                </a:cubicBezTo>
                <a:cubicBezTo>
                  <a:pt x="56" y="152"/>
                  <a:pt x="56" y="152"/>
                  <a:pt x="56" y="152"/>
                </a:cubicBezTo>
                <a:cubicBezTo>
                  <a:pt x="55" y="152"/>
                  <a:pt x="54" y="151"/>
                  <a:pt x="54" y="151"/>
                </a:cubicBezTo>
                <a:cubicBezTo>
                  <a:pt x="54" y="150"/>
                  <a:pt x="55" y="149"/>
                  <a:pt x="56" y="149"/>
                </a:cubicBezTo>
                <a:cubicBezTo>
                  <a:pt x="63" y="149"/>
                  <a:pt x="63" y="149"/>
                  <a:pt x="63" y="149"/>
                </a:cubicBezTo>
                <a:cubicBezTo>
                  <a:pt x="66" y="149"/>
                  <a:pt x="68" y="147"/>
                  <a:pt x="68" y="144"/>
                </a:cubicBezTo>
                <a:cubicBezTo>
                  <a:pt x="68" y="141"/>
                  <a:pt x="66" y="139"/>
                  <a:pt x="63" y="139"/>
                </a:cubicBezTo>
                <a:cubicBezTo>
                  <a:pt x="45" y="139"/>
                  <a:pt x="45" y="139"/>
                  <a:pt x="45" y="139"/>
                </a:cubicBezTo>
                <a:cubicBezTo>
                  <a:pt x="44" y="139"/>
                  <a:pt x="43" y="138"/>
                  <a:pt x="43" y="137"/>
                </a:cubicBezTo>
                <a:cubicBezTo>
                  <a:pt x="43" y="136"/>
                  <a:pt x="44" y="135"/>
                  <a:pt x="45" y="135"/>
                </a:cubicBezTo>
                <a:cubicBezTo>
                  <a:pt x="90" y="135"/>
                  <a:pt x="90" y="135"/>
                  <a:pt x="90" y="135"/>
                </a:cubicBezTo>
                <a:cubicBezTo>
                  <a:pt x="93" y="135"/>
                  <a:pt x="95" y="133"/>
                  <a:pt x="95" y="130"/>
                </a:cubicBezTo>
                <a:cubicBezTo>
                  <a:pt x="95" y="127"/>
                  <a:pt x="93" y="125"/>
                  <a:pt x="90" y="125"/>
                </a:cubicBezTo>
                <a:cubicBezTo>
                  <a:pt x="39" y="125"/>
                  <a:pt x="39" y="125"/>
                  <a:pt x="39" y="125"/>
                </a:cubicBezTo>
                <a:cubicBezTo>
                  <a:pt x="38" y="125"/>
                  <a:pt x="37" y="124"/>
                  <a:pt x="37" y="123"/>
                </a:cubicBezTo>
                <a:cubicBezTo>
                  <a:pt x="37" y="122"/>
                  <a:pt x="38" y="122"/>
                  <a:pt x="39" y="122"/>
                </a:cubicBezTo>
                <a:cubicBezTo>
                  <a:pt x="102" y="122"/>
                  <a:pt x="102" y="122"/>
                  <a:pt x="102" y="122"/>
                </a:cubicBezTo>
                <a:cubicBezTo>
                  <a:pt x="105" y="122"/>
                  <a:pt x="107" y="119"/>
                  <a:pt x="107" y="117"/>
                </a:cubicBezTo>
                <a:cubicBezTo>
                  <a:pt x="107" y="114"/>
                  <a:pt x="105" y="112"/>
                  <a:pt x="102" y="112"/>
                </a:cubicBezTo>
                <a:cubicBezTo>
                  <a:pt x="43" y="112"/>
                  <a:pt x="43" y="112"/>
                  <a:pt x="43" y="112"/>
                </a:cubicBezTo>
                <a:cubicBezTo>
                  <a:pt x="42" y="112"/>
                  <a:pt x="41" y="111"/>
                  <a:pt x="41" y="110"/>
                </a:cubicBezTo>
                <a:cubicBezTo>
                  <a:pt x="41" y="109"/>
                  <a:pt x="42" y="108"/>
                  <a:pt x="43" y="108"/>
                </a:cubicBezTo>
                <a:cubicBezTo>
                  <a:pt x="122" y="108"/>
                  <a:pt x="122" y="108"/>
                  <a:pt x="122" y="108"/>
                </a:cubicBezTo>
                <a:cubicBezTo>
                  <a:pt x="125" y="108"/>
                  <a:pt x="128" y="106"/>
                  <a:pt x="128" y="103"/>
                </a:cubicBezTo>
                <a:cubicBezTo>
                  <a:pt x="128" y="100"/>
                  <a:pt x="125" y="98"/>
                  <a:pt x="122" y="98"/>
                </a:cubicBezTo>
                <a:cubicBezTo>
                  <a:pt x="39" y="98"/>
                  <a:pt x="39" y="98"/>
                  <a:pt x="39" y="98"/>
                </a:cubicBezTo>
                <a:cubicBezTo>
                  <a:pt x="38" y="98"/>
                  <a:pt x="37" y="97"/>
                  <a:pt x="37" y="96"/>
                </a:cubicBezTo>
                <a:cubicBezTo>
                  <a:pt x="37" y="95"/>
                  <a:pt x="38" y="95"/>
                  <a:pt x="39" y="95"/>
                </a:cubicBezTo>
                <a:cubicBezTo>
                  <a:pt x="123" y="95"/>
                  <a:pt x="123" y="95"/>
                  <a:pt x="123" y="95"/>
                </a:cubicBezTo>
                <a:cubicBezTo>
                  <a:pt x="126" y="95"/>
                  <a:pt x="128" y="92"/>
                  <a:pt x="128" y="89"/>
                </a:cubicBezTo>
                <a:cubicBezTo>
                  <a:pt x="128" y="89"/>
                  <a:pt x="128" y="88"/>
                  <a:pt x="128" y="88"/>
                </a:cubicBezTo>
                <a:cubicBezTo>
                  <a:pt x="148" y="88"/>
                  <a:pt x="148" y="88"/>
                  <a:pt x="148" y="88"/>
                </a:cubicBezTo>
                <a:cubicBezTo>
                  <a:pt x="150" y="88"/>
                  <a:pt x="152" y="85"/>
                  <a:pt x="152" y="83"/>
                </a:cubicBezTo>
                <a:cubicBezTo>
                  <a:pt x="152" y="80"/>
                  <a:pt x="150" y="78"/>
                  <a:pt x="148" y="78"/>
                </a:cubicBezTo>
                <a:cubicBezTo>
                  <a:pt x="142" y="78"/>
                  <a:pt x="142" y="78"/>
                  <a:pt x="142" y="78"/>
                </a:cubicBezTo>
                <a:cubicBezTo>
                  <a:pt x="141" y="78"/>
                  <a:pt x="140" y="77"/>
                  <a:pt x="140" y="76"/>
                </a:cubicBezTo>
                <a:cubicBezTo>
                  <a:pt x="140" y="75"/>
                  <a:pt x="141" y="74"/>
                  <a:pt x="142" y="74"/>
                </a:cubicBezTo>
                <a:cubicBezTo>
                  <a:pt x="170" y="74"/>
                  <a:pt x="170" y="74"/>
                  <a:pt x="170" y="74"/>
                </a:cubicBezTo>
                <a:cubicBezTo>
                  <a:pt x="173" y="74"/>
                  <a:pt x="175" y="72"/>
                  <a:pt x="175" y="69"/>
                </a:cubicBezTo>
                <a:cubicBezTo>
                  <a:pt x="175" y="66"/>
                  <a:pt x="173" y="64"/>
                  <a:pt x="170" y="64"/>
                </a:cubicBezTo>
                <a:cubicBezTo>
                  <a:pt x="142" y="64"/>
                  <a:pt x="142" y="64"/>
                  <a:pt x="142" y="64"/>
                </a:cubicBezTo>
                <a:cubicBezTo>
                  <a:pt x="141" y="64"/>
                  <a:pt x="140" y="63"/>
                  <a:pt x="140" y="62"/>
                </a:cubicBezTo>
                <a:cubicBezTo>
                  <a:pt x="140" y="62"/>
                  <a:pt x="141" y="61"/>
                  <a:pt x="142" y="61"/>
                </a:cubicBezTo>
                <a:cubicBezTo>
                  <a:pt x="173" y="61"/>
                  <a:pt x="173" y="61"/>
                  <a:pt x="173" y="61"/>
                </a:cubicBezTo>
                <a:cubicBezTo>
                  <a:pt x="176" y="61"/>
                  <a:pt x="178" y="58"/>
                  <a:pt x="178" y="56"/>
                </a:cubicBezTo>
                <a:cubicBezTo>
                  <a:pt x="178" y="53"/>
                  <a:pt x="176" y="50"/>
                  <a:pt x="173" y="50"/>
                </a:cubicBezTo>
                <a:cubicBezTo>
                  <a:pt x="137" y="50"/>
                  <a:pt x="137" y="50"/>
                  <a:pt x="137" y="50"/>
                </a:cubicBezTo>
                <a:cubicBezTo>
                  <a:pt x="136" y="50"/>
                  <a:pt x="135" y="50"/>
                  <a:pt x="135" y="49"/>
                </a:cubicBezTo>
                <a:cubicBezTo>
                  <a:pt x="135" y="48"/>
                  <a:pt x="136" y="47"/>
                  <a:pt x="137" y="47"/>
                </a:cubicBezTo>
                <a:cubicBezTo>
                  <a:pt x="177" y="47"/>
                  <a:pt x="177" y="47"/>
                  <a:pt x="177" y="47"/>
                </a:cubicBezTo>
                <a:cubicBezTo>
                  <a:pt x="179" y="47"/>
                  <a:pt x="182" y="45"/>
                  <a:pt x="182" y="42"/>
                </a:cubicBezTo>
                <a:cubicBezTo>
                  <a:pt x="182" y="39"/>
                  <a:pt x="179" y="37"/>
                  <a:pt x="177" y="37"/>
                </a:cubicBezTo>
                <a:cubicBezTo>
                  <a:pt x="132" y="37"/>
                  <a:pt x="132" y="37"/>
                  <a:pt x="132" y="37"/>
                </a:cubicBezTo>
                <a:cubicBezTo>
                  <a:pt x="132" y="37"/>
                  <a:pt x="131" y="36"/>
                  <a:pt x="131" y="35"/>
                </a:cubicBezTo>
                <a:cubicBezTo>
                  <a:pt x="131" y="34"/>
                  <a:pt x="132" y="34"/>
                  <a:pt x="132" y="34"/>
                </a:cubicBezTo>
                <a:cubicBezTo>
                  <a:pt x="178" y="34"/>
                  <a:pt x="178" y="34"/>
                  <a:pt x="178" y="34"/>
                </a:cubicBezTo>
                <a:cubicBezTo>
                  <a:pt x="181" y="34"/>
                  <a:pt x="183" y="31"/>
                  <a:pt x="183" y="28"/>
                </a:cubicBezTo>
                <a:cubicBezTo>
                  <a:pt x="183" y="26"/>
                  <a:pt x="181" y="23"/>
                  <a:pt x="178" y="23"/>
                </a:cubicBezTo>
                <a:cubicBezTo>
                  <a:pt x="147" y="23"/>
                  <a:pt x="147" y="23"/>
                  <a:pt x="147" y="23"/>
                </a:cubicBezTo>
                <a:cubicBezTo>
                  <a:pt x="146" y="23"/>
                  <a:pt x="145" y="23"/>
                  <a:pt x="145" y="22"/>
                </a:cubicBezTo>
                <a:cubicBezTo>
                  <a:pt x="145" y="21"/>
                  <a:pt x="146" y="20"/>
                  <a:pt x="147" y="20"/>
                </a:cubicBezTo>
                <a:cubicBezTo>
                  <a:pt x="292" y="20"/>
                  <a:pt x="292" y="20"/>
                  <a:pt x="292" y="20"/>
                </a:cubicBezTo>
                <a:cubicBezTo>
                  <a:pt x="292" y="20"/>
                  <a:pt x="293" y="21"/>
                  <a:pt x="293" y="22"/>
                </a:cubicBezTo>
                <a:cubicBezTo>
                  <a:pt x="293" y="23"/>
                  <a:pt x="292" y="23"/>
                  <a:pt x="292" y="23"/>
                </a:cubicBezTo>
                <a:cubicBezTo>
                  <a:pt x="289" y="23"/>
                  <a:pt x="289" y="23"/>
                  <a:pt x="289" y="23"/>
                </a:cubicBezTo>
                <a:cubicBezTo>
                  <a:pt x="286" y="23"/>
                  <a:pt x="284" y="26"/>
                  <a:pt x="284" y="28"/>
                </a:cubicBezTo>
                <a:cubicBezTo>
                  <a:pt x="284" y="31"/>
                  <a:pt x="286" y="34"/>
                  <a:pt x="289" y="34"/>
                </a:cubicBezTo>
                <a:cubicBezTo>
                  <a:pt x="399" y="34"/>
                  <a:pt x="399" y="34"/>
                  <a:pt x="399" y="34"/>
                </a:cubicBezTo>
                <a:cubicBezTo>
                  <a:pt x="400" y="34"/>
                  <a:pt x="401" y="34"/>
                  <a:pt x="401" y="35"/>
                </a:cubicBezTo>
                <a:cubicBezTo>
                  <a:pt x="401" y="36"/>
                  <a:pt x="400" y="37"/>
                  <a:pt x="399" y="37"/>
                </a:cubicBezTo>
                <a:cubicBezTo>
                  <a:pt x="253" y="37"/>
                  <a:pt x="253" y="37"/>
                  <a:pt x="253" y="37"/>
                </a:cubicBezTo>
                <a:cubicBezTo>
                  <a:pt x="251" y="37"/>
                  <a:pt x="248" y="39"/>
                  <a:pt x="248" y="42"/>
                </a:cubicBezTo>
                <a:cubicBezTo>
                  <a:pt x="248" y="45"/>
                  <a:pt x="251" y="47"/>
                  <a:pt x="253" y="47"/>
                </a:cubicBezTo>
                <a:cubicBezTo>
                  <a:pt x="397" y="47"/>
                  <a:pt x="397" y="47"/>
                  <a:pt x="397" y="47"/>
                </a:cubicBezTo>
                <a:cubicBezTo>
                  <a:pt x="398" y="47"/>
                  <a:pt x="399" y="48"/>
                  <a:pt x="399" y="49"/>
                </a:cubicBezTo>
                <a:cubicBezTo>
                  <a:pt x="399" y="50"/>
                  <a:pt x="398" y="50"/>
                  <a:pt x="397" y="50"/>
                </a:cubicBezTo>
                <a:cubicBezTo>
                  <a:pt x="270" y="50"/>
                  <a:pt x="270" y="50"/>
                  <a:pt x="270" y="50"/>
                </a:cubicBezTo>
                <a:cubicBezTo>
                  <a:pt x="267" y="50"/>
                  <a:pt x="265" y="53"/>
                  <a:pt x="265" y="56"/>
                </a:cubicBezTo>
                <a:cubicBezTo>
                  <a:pt x="265" y="58"/>
                  <a:pt x="267" y="61"/>
                  <a:pt x="270" y="61"/>
                </a:cubicBezTo>
                <a:cubicBezTo>
                  <a:pt x="396" y="61"/>
                  <a:pt x="396" y="61"/>
                  <a:pt x="396" y="61"/>
                </a:cubicBezTo>
                <a:cubicBezTo>
                  <a:pt x="397" y="61"/>
                  <a:pt x="398" y="62"/>
                  <a:pt x="398" y="62"/>
                </a:cubicBezTo>
                <a:cubicBezTo>
                  <a:pt x="398" y="63"/>
                  <a:pt x="397" y="64"/>
                  <a:pt x="396" y="64"/>
                </a:cubicBezTo>
                <a:cubicBezTo>
                  <a:pt x="222" y="64"/>
                  <a:pt x="222" y="64"/>
                  <a:pt x="222" y="64"/>
                </a:cubicBezTo>
                <a:cubicBezTo>
                  <a:pt x="219" y="64"/>
                  <a:pt x="217" y="66"/>
                  <a:pt x="217" y="69"/>
                </a:cubicBezTo>
                <a:cubicBezTo>
                  <a:pt x="217" y="72"/>
                  <a:pt x="219" y="74"/>
                  <a:pt x="222" y="74"/>
                </a:cubicBezTo>
                <a:cubicBezTo>
                  <a:pt x="366" y="74"/>
                  <a:pt x="366" y="74"/>
                  <a:pt x="366" y="74"/>
                </a:cubicBezTo>
                <a:cubicBezTo>
                  <a:pt x="367" y="74"/>
                  <a:pt x="368" y="75"/>
                  <a:pt x="368" y="76"/>
                </a:cubicBezTo>
                <a:cubicBezTo>
                  <a:pt x="368" y="77"/>
                  <a:pt x="367" y="78"/>
                  <a:pt x="366" y="78"/>
                </a:cubicBezTo>
                <a:cubicBezTo>
                  <a:pt x="209" y="78"/>
                  <a:pt x="209" y="78"/>
                  <a:pt x="209" y="78"/>
                </a:cubicBezTo>
                <a:cubicBezTo>
                  <a:pt x="207" y="78"/>
                  <a:pt x="204" y="80"/>
                  <a:pt x="204" y="83"/>
                </a:cubicBezTo>
                <a:cubicBezTo>
                  <a:pt x="204" y="83"/>
                  <a:pt x="204" y="84"/>
                  <a:pt x="205" y="84"/>
                </a:cubicBezTo>
                <a:close/>
                <a:moveTo>
                  <a:pt x="471" y="200"/>
                </a:moveTo>
                <a:cubicBezTo>
                  <a:pt x="469" y="200"/>
                  <a:pt x="467" y="202"/>
                  <a:pt x="467" y="205"/>
                </a:cubicBezTo>
                <a:cubicBezTo>
                  <a:pt x="467" y="206"/>
                  <a:pt x="468" y="208"/>
                  <a:pt x="470" y="209"/>
                </a:cubicBezTo>
                <a:cubicBezTo>
                  <a:pt x="468" y="223"/>
                  <a:pt x="456" y="234"/>
                  <a:pt x="442" y="234"/>
                </a:cubicBezTo>
                <a:cubicBezTo>
                  <a:pt x="422" y="234"/>
                  <a:pt x="422" y="234"/>
                  <a:pt x="422" y="234"/>
                </a:cubicBezTo>
                <a:cubicBezTo>
                  <a:pt x="419" y="234"/>
                  <a:pt x="417" y="236"/>
                  <a:pt x="417" y="239"/>
                </a:cubicBezTo>
                <a:cubicBezTo>
                  <a:pt x="417" y="242"/>
                  <a:pt x="419" y="244"/>
                  <a:pt x="422" y="244"/>
                </a:cubicBezTo>
                <a:cubicBezTo>
                  <a:pt x="434" y="244"/>
                  <a:pt x="434" y="244"/>
                  <a:pt x="434" y="244"/>
                </a:cubicBezTo>
                <a:cubicBezTo>
                  <a:pt x="435" y="244"/>
                  <a:pt x="436" y="245"/>
                  <a:pt x="436" y="246"/>
                </a:cubicBezTo>
                <a:cubicBezTo>
                  <a:pt x="436" y="247"/>
                  <a:pt x="435" y="247"/>
                  <a:pt x="434" y="247"/>
                </a:cubicBezTo>
                <a:cubicBezTo>
                  <a:pt x="423" y="247"/>
                  <a:pt x="423" y="247"/>
                  <a:pt x="423" y="247"/>
                </a:cubicBezTo>
                <a:cubicBezTo>
                  <a:pt x="420" y="247"/>
                  <a:pt x="418" y="250"/>
                  <a:pt x="418" y="252"/>
                </a:cubicBezTo>
                <a:cubicBezTo>
                  <a:pt x="418" y="255"/>
                  <a:pt x="420" y="258"/>
                  <a:pt x="423" y="258"/>
                </a:cubicBezTo>
                <a:cubicBezTo>
                  <a:pt x="430" y="258"/>
                  <a:pt x="430" y="258"/>
                  <a:pt x="430" y="258"/>
                </a:cubicBezTo>
                <a:cubicBezTo>
                  <a:pt x="431" y="258"/>
                  <a:pt x="432" y="258"/>
                  <a:pt x="432" y="259"/>
                </a:cubicBezTo>
                <a:cubicBezTo>
                  <a:pt x="432" y="260"/>
                  <a:pt x="431" y="261"/>
                  <a:pt x="430" y="261"/>
                </a:cubicBezTo>
                <a:cubicBezTo>
                  <a:pt x="416" y="261"/>
                  <a:pt x="416" y="261"/>
                  <a:pt x="416" y="261"/>
                </a:cubicBezTo>
                <a:cubicBezTo>
                  <a:pt x="413" y="261"/>
                  <a:pt x="411" y="263"/>
                  <a:pt x="411" y="266"/>
                </a:cubicBezTo>
                <a:cubicBezTo>
                  <a:pt x="411" y="269"/>
                  <a:pt x="413" y="271"/>
                  <a:pt x="416" y="271"/>
                </a:cubicBezTo>
                <a:cubicBezTo>
                  <a:pt x="421" y="271"/>
                  <a:pt x="421" y="271"/>
                  <a:pt x="421" y="271"/>
                </a:cubicBezTo>
                <a:cubicBezTo>
                  <a:pt x="422" y="271"/>
                  <a:pt x="423" y="272"/>
                  <a:pt x="423" y="273"/>
                </a:cubicBezTo>
                <a:cubicBezTo>
                  <a:pt x="423" y="274"/>
                  <a:pt x="422" y="275"/>
                  <a:pt x="421" y="275"/>
                </a:cubicBezTo>
                <a:cubicBezTo>
                  <a:pt x="389" y="275"/>
                  <a:pt x="389" y="275"/>
                  <a:pt x="389" y="275"/>
                </a:cubicBezTo>
                <a:cubicBezTo>
                  <a:pt x="386" y="275"/>
                  <a:pt x="384" y="272"/>
                  <a:pt x="384" y="269"/>
                </a:cubicBezTo>
                <a:cubicBezTo>
                  <a:pt x="384" y="267"/>
                  <a:pt x="386" y="264"/>
                  <a:pt x="389" y="264"/>
                </a:cubicBezTo>
                <a:cubicBezTo>
                  <a:pt x="391" y="264"/>
                  <a:pt x="391" y="264"/>
                  <a:pt x="391" y="264"/>
                </a:cubicBezTo>
                <a:cubicBezTo>
                  <a:pt x="393" y="264"/>
                  <a:pt x="396" y="262"/>
                  <a:pt x="396" y="259"/>
                </a:cubicBezTo>
                <a:cubicBezTo>
                  <a:pt x="396" y="256"/>
                  <a:pt x="393" y="254"/>
                  <a:pt x="391" y="254"/>
                </a:cubicBezTo>
                <a:cubicBezTo>
                  <a:pt x="385" y="254"/>
                  <a:pt x="385" y="254"/>
                  <a:pt x="385" y="254"/>
                </a:cubicBezTo>
                <a:cubicBezTo>
                  <a:pt x="384" y="254"/>
                  <a:pt x="384" y="253"/>
                  <a:pt x="384" y="252"/>
                </a:cubicBezTo>
                <a:cubicBezTo>
                  <a:pt x="384" y="251"/>
                  <a:pt x="384" y="251"/>
                  <a:pt x="385" y="251"/>
                </a:cubicBezTo>
                <a:cubicBezTo>
                  <a:pt x="399" y="251"/>
                  <a:pt x="399" y="251"/>
                  <a:pt x="399" y="251"/>
                </a:cubicBezTo>
                <a:cubicBezTo>
                  <a:pt x="402" y="251"/>
                  <a:pt x="404" y="248"/>
                  <a:pt x="404" y="246"/>
                </a:cubicBezTo>
                <a:cubicBezTo>
                  <a:pt x="404" y="243"/>
                  <a:pt x="402" y="241"/>
                  <a:pt x="399" y="241"/>
                </a:cubicBezTo>
                <a:cubicBezTo>
                  <a:pt x="355" y="241"/>
                  <a:pt x="355" y="241"/>
                  <a:pt x="355" y="241"/>
                </a:cubicBezTo>
                <a:cubicBezTo>
                  <a:pt x="354" y="241"/>
                  <a:pt x="353" y="240"/>
                  <a:pt x="353" y="239"/>
                </a:cubicBezTo>
                <a:cubicBezTo>
                  <a:pt x="353" y="238"/>
                  <a:pt x="354" y="237"/>
                  <a:pt x="355" y="237"/>
                </a:cubicBezTo>
                <a:cubicBezTo>
                  <a:pt x="403" y="237"/>
                  <a:pt x="403" y="237"/>
                  <a:pt x="403" y="237"/>
                </a:cubicBezTo>
                <a:cubicBezTo>
                  <a:pt x="406" y="237"/>
                  <a:pt x="408" y="235"/>
                  <a:pt x="408" y="232"/>
                </a:cubicBezTo>
                <a:cubicBezTo>
                  <a:pt x="408" y="229"/>
                  <a:pt x="406" y="227"/>
                  <a:pt x="403" y="227"/>
                </a:cubicBezTo>
                <a:cubicBezTo>
                  <a:pt x="354" y="227"/>
                  <a:pt x="354" y="227"/>
                  <a:pt x="354" y="227"/>
                </a:cubicBezTo>
                <a:cubicBezTo>
                  <a:pt x="353" y="227"/>
                  <a:pt x="352" y="226"/>
                  <a:pt x="352" y="225"/>
                </a:cubicBezTo>
                <a:cubicBezTo>
                  <a:pt x="352" y="224"/>
                  <a:pt x="353" y="224"/>
                  <a:pt x="354" y="224"/>
                </a:cubicBezTo>
                <a:cubicBezTo>
                  <a:pt x="400" y="224"/>
                  <a:pt x="400" y="224"/>
                  <a:pt x="400" y="224"/>
                </a:cubicBezTo>
                <a:cubicBezTo>
                  <a:pt x="403" y="224"/>
                  <a:pt x="405" y="221"/>
                  <a:pt x="405" y="218"/>
                </a:cubicBezTo>
                <a:cubicBezTo>
                  <a:pt x="405" y="216"/>
                  <a:pt x="403" y="213"/>
                  <a:pt x="400" y="213"/>
                </a:cubicBezTo>
                <a:cubicBezTo>
                  <a:pt x="365" y="213"/>
                  <a:pt x="365" y="213"/>
                  <a:pt x="365" y="213"/>
                </a:cubicBezTo>
                <a:cubicBezTo>
                  <a:pt x="364" y="213"/>
                  <a:pt x="364" y="213"/>
                  <a:pt x="364" y="212"/>
                </a:cubicBezTo>
                <a:cubicBezTo>
                  <a:pt x="364" y="211"/>
                  <a:pt x="364" y="210"/>
                  <a:pt x="365" y="210"/>
                </a:cubicBezTo>
                <a:cubicBezTo>
                  <a:pt x="396" y="210"/>
                  <a:pt x="396" y="210"/>
                  <a:pt x="396" y="210"/>
                </a:cubicBezTo>
                <a:cubicBezTo>
                  <a:pt x="401" y="210"/>
                  <a:pt x="405" y="206"/>
                  <a:pt x="405" y="201"/>
                </a:cubicBezTo>
                <a:cubicBezTo>
                  <a:pt x="405" y="197"/>
                  <a:pt x="401" y="193"/>
                  <a:pt x="396" y="193"/>
                </a:cubicBezTo>
                <a:cubicBezTo>
                  <a:pt x="394" y="193"/>
                  <a:pt x="394" y="193"/>
                  <a:pt x="394" y="193"/>
                </a:cubicBezTo>
                <a:cubicBezTo>
                  <a:pt x="393" y="193"/>
                  <a:pt x="392" y="192"/>
                  <a:pt x="392" y="191"/>
                </a:cubicBezTo>
                <a:cubicBezTo>
                  <a:pt x="392" y="190"/>
                  <a:pt x="393" y="190"/>
                  <a:pt x="394" y="190"/>
                </a:cubicBezTo>
                <a:cubicBezTo>
                  <a:pt x="396" y="190"/>
                  <a:pt x="396" y="190"/>
                  <a:pt x="396" y="190"/>
                </a:cubicBezTo>
                <a:cubicBezTo>
                  <a:pt x="399" y="190"/>
                  <a:pt x="401" y="187"/>
                  <a:pt x="401" y="185"/>
                </a:cubicBezTo>
                <a:cubicBezTo>
                  <a:pt x="401" y="182"/>
                  <a:pt x="399" y="179"/>
                  <a:pt x="396" y="179"/>
                </a:cubicBezTo>
                <a:cubicBezTo>
                  <a:pt x="379" y="179"/>
                  <a:pt x="379" y="179"/>
                  <a:pt x="379" y="179"/>
                </a:cubicBezTo>
                <a:cubicBezTo>
                  <a:pt x="376" y="179"/>
                  <a:pt x="373" y="182"/>
                  <a:pt x="373" y="185"/>
                </a:cubicBezTo>
                <a:cubicBezTo>
                  <a:pt x="373" y="187"/>
                  <a:pt x="376" y="190"/>
                  <a:pt x="379" y="190"/>
                </a:cubicBezTo>
                <a:cubicBezTo>
                  <a:pt x="382" y="190"/>
                  <a:pt x="382" y="190"/>
                  <a:pt x="382" y="190"/>
                </a:cubicBezTo>
                <a:cubicBezTo>
                  <a:pt x="383" y="190"/>
                  <a:pt x="384" y="190"/>
                  <a:pt x="384" y="191"/>
                </a:cubicBezTo>
                <a:cubicBezTo>
                  <a:pt x="384" y="192"/>
                  <a:pt x="383" y="193"/>
                  <a:pt x="382" y="193"/>
                </a:cubicBezTo>
                <a:cubicBezTo>
                  <a:pt x="343" y="193"/>
                  <a:pt x="343" y="193"/>
                  <a:pt x="343" y="193"/>
                </a:cubicBezTo>
                <a:cubicBezTo>
                  <a:pt x="342" y="193"/>
                  <a:pt x="341" y="192"/>
                  <a:pt x="341" y="191"/>
                </a:cubicBezTo>
                <a:cubicBezTo>
                  <a:pt x="341" y="190"/>
                  <a:pt x="342" y="190"/>
                  <a:pt x="343" y="190"/>
                </a:cubicBezTo>
                <a:cubicBezTo>
                  <a:pt x="365" y="190"/>
                  <a:pt x="365" y="190"/>
                  <a:pt x="365" y="190"/>
                </a:cubicBezTo>
                <a:cubicBezTo>
                  <a:pt x="368" y="190"/>
                  <a:pt x="370" y="187"/>
                  <a:pt x="370" y="185"/>
                </a:cubicBezTo>
                <a:cubicBezTo>
                  <a:pt x="370" y="182"/>
                  <a:pt x="368" y="179"/>
                  <a:pt x="365" y="179"/>
                </a:cubicBezTo>
                <a:cubicBezTo>
                  <a:pt x="311" y="179"/>
                  <a:pt x="311" y="179"/>
                  <a:pt x="311" y="179"/>
                </a:cubicBezTo>
                <a:cubicBezTo>
                  <a:pt x="310" y="179"/>
                  <a:pt x="310" y="179"/>
                  <a:pt x="310" y="178"/>
                </a:cubicBezTo>
                <a:cubicBezTo>
                  <a:pt x="310" y="177"/>
                  <a:pt x="310" y="176"/>
                  <a:pt x="311" y="176"/>
                </a:cubicBezTo>
                <a:cubicBezTo>
                  <a:pt x="343" y="176"/>
                  <a:pt x="343" y="176"/>
                  <a:pt x="343" y="176"/>
                </a:cubicBezTo>
                <a:cubicBezTo>
                  <a:pt x="345" y="176"/>
                  <a:pt x="348" y="174"/>
                  <a:pt x="348" y="171"/>
                </a:cubicBezTo>
                <a:cubicBezTo>
                  <a:pt x="348" y="168"/>
                  <a:pt x="345" y="166"/>
                  <a:pt x="343" y="166"/>
                </a:cubicBezTo>
                <a:cubicBezTo>
                  <a:pt x="303" y="166"/>
                  <a:pt x="303" y="166"/>
                  <a:pt x="303" y="166"/>
                </a:cubicBezTo>
                <a:cubicBezTo>
                  <a:pt x="302" y="166"/>
                  <a:pt x="302" y="165"/>
                  <a:pt x="302" y="164"/>
                </a:cubicBezTo>
                <a:cubicBezTo>
                  <a:pt x="302" y="163"/>
                  <a:pt x="302" y="162"/>
                  <a:pt x="303" y="162"/>
                </a:cubicBezTo>
                <a:cubicBezTo>
                  <a:pt x="338" y="162"/>
                  <a:pt x="338" y="162"/>
                  <a:pt x="338" y="162"/>
                </a:cubicBezTo>
                <a:cubicBezTo>
                  <a:pt x="341" y="162"/>
                  <a:pt x="344" y="160"/>
                  <a:pt x="344" y="157"/>
                </a:cubicBezTo>
                <a:cubicBezTo>
                  <a:pt x="344" y="154"/>
                  <a:pt x="341" y="152"/>
                  <a:pt x="338" y="152"/>
                </a:cubicBezTo>
                <a:cubicBezTo>
                  <a:pt x="252" y="152"/>
                  <a:pt x="252" y="152"/>
                  <a:pt x="252" y="152"/>
                </a:cubicBezTo>
                <a:cubicBezTo>
                  <a:pt x="251" y="152"/>
                  <a:pt x="250" y="151"/>
                  <a:pt x="250" y="151"/>
                </a:cubicBezTo>
                <a:cubicBezTo>
                  <a:pt x="250" y="150"/>
                  <a:pt x="251" y="149"/>
                  <a:pt x="252" y="149"/>
                </a:cubicBezTo>
                <a:cubicBezTo>
                  <a:pt x="360" y="149"/>
                  <a:pt x="360" y="149"/>
                  <a:pt x="360" y="149"/>
                </a:cubicBezTo>
                <a:cubicBezTo>
                  <a:pt x="362" y="149"/>
                  <a:pt x="365" y="147"/>
                  <a:pt x="365" y="144"/>
                </a:cubicBezTo>
                <a:cubicBezTo>
                  <a:pt x="365" y="141"/>
                  <a:pt x="362" y="139"/>
                  <a:pt x="360" y="139"/>
                </a:cubicBezTo>
                <a:cubicBezTo>
                  <a:pt x="240" y="139"/>
                  <a:pt x="240" y="139"/>
                  <a:pt x="240" y="139"/>
                </a:cubicBezTo>
                <a:cubicBezTo>
                  <a:pt x="239" y="139"/>
                  <a:pt x="239" y="138"/>
                  <a:pt x="239" y="137"/>
                </a:cubicBezTo>
                <a:cubicBezTo>
                  <a:pt x="239" y="136"/>
                  <a:pt x="239" y="135"/>
                  <a:pt x="240" y="135"/>
                </a:cubicBezTo>
                <a:cubicBezTo>
                  <a:pt x="360" y="135"/>
                  <a:pt x="360" y="135"/>
                  <a:pt x="360" y="135"/>
                </a:cubicBezTo>
                <a:cubicBezTo>
                  <a:pt x="363" y="135"/>
                  <a:pt x="365" y="133"/>
                  <a:pt x="365" y="130"/>
                </a:cubicBezTo>
                <a:cubicBezTo>
                  <a:pt x="365" y="127"/>
                  <a:pt x="363" y="125"/>
                  <a:pt x="360" y="125"/>
                </a:cubicBezTo>
                <a:cubicBezTo>
                  <a:pt x="245" y="125"/>
                  <a:pt x="245" y="125"/>
                  <a:pt x="245" y="125"/>
                </a:cubicBezTo>
                <a:cubicBezTo>
                  <a:pt x="244" y="125"/>
                  <a:pt x="243" y="124"/>
                  <a:pt x="243" y="124"/>
                </a:cubicBezTo>
                <a:cubicBezTo>
                  <a:pt x="243" y="123"/>
                  <a:pt x="244" y="122"/>
                  <a:pt x="245" y="122"/>
                </a:cubicBezTo>
                <a:cubicBezTo>
                  <a:pt x="366" y="122"/>
                  <a:pt x="366" y="122"/>
                  <a:pt x="366" y="122"/>
                </a:cubicBezTo>
                <a:cubicBezTo>
                  <a:pt x="368" y="122"/>
                  <a:pt x="371" y="120"/>
                  <a:pt x="371" y="117"/>
                </a:cubicBezTo>
                <a:cubicBezTo>
                  <a:pt x="371" y="114"/>
                  <a:pt x="368" y="112"/>
                  <a:pt x="366" y="112"/>
                </a:cubicBezTo>
                <a:cubicBezTo>
                  <a:pt x="245" y="112"/>
                  <a:pt x="245" y="112"/>
                  <a:pt x="245" y="112"/>
                </a:cubicBezTo>
                <a:cubicBezTo>
                  <a:pt x="244" y="112"/>
                  <a:pt x="243" y="111"/>
                  <a:pt x="243" y="110"/>
                </a:cubicBezTo>
                <a:cubicBezTo>
                  <a:pt x="243" y="109"/>
                  <a:pt x="244" y="108"/>
                  <a:pt x="245" y="108"/>
                </a:cubicBezTo>
                <a:cubicBezTo>
                  <a:pt x="375" y="108"/>
                  <a:pt x="375" y="108"/>
                  <a:pt x="375" y="108"/>
                </a:cubicBezTo>
                <a:cubicBezTo>
                  <a:pt x="378" y="108"/>
                  <a:pt x="380" y="106"/>
                  <a:pt x="380" y="103"/>
                </a:cubicBezTo>
                <a:cubicBezTo>
                  <a:pt x="380" y="100"/>
                  <a:pt x="378" y="98"/>
                  <a:pt x="375" y="98"/>
                </a:cubicBezTo>
                <a:cubicBezTo>
                  <a:pt x="202" y="98"/>
                  <a:pt x="202" y="98"/>
                  <a:pt x="202" y="98"/>
                </a:cubicBezTo>
                <a:cubicBezTo>
                  <a:pt x="201" y="98"/>
                  <a:pt x="200" y="97"/>
                  <a:pt x="200" y="96"/>
                </a:cubicBezTo>
                <a:cubicBezTo>
                  <a:pt x="200" y="95"/>
                  <a:pt x="201" y="95"/>
                  <a:pt x="202" y="95"/>
                </a:cubicBezTo>
                <a:cubicBezTo>
                  <a:pt x="375" y="95"/>
                  <a:pt x="375" y="95"/>
                  <a:pt x="375" y="95"/>
                </a:cubicBezTo>
                <a:cubicBezTo>
                  <a:pt x="378" y="95"/>
                  <a:pt x="380" y="92"/>
                  <a:pt x="380" y="89"/>
                </a:cubicBezTo>
                <a:cubicBezTo>
                  <a:pt x="380" y="87"/>
                  <a:pt x="378" y="85"/>
                  <a:pt x="375" y="85"/>
                </a:cubicBezTo>
                <a:cubicBezTo>
                  <a:pt x="213" y="85"/>
                  <a:pt x="213" y="85"/>
                  <a:pt x="213" y="85"/>
                </a:cubicBezTo>
                <a:cubicBezTo>
                  <a:pt x="213" y="84"/>
                  <a:pt x="213" y="84"/>
                  <a:pt x="213" y="84"/>
                </a:cubicBezTo>
                <a:cubicBezTo>
                  <a:pt x="209" y="84"/>
                  <a:pt x="209" y="84"/>
                  <a:pt x="209" y="84"/>
                </a:cubicBezTo>
                <a:cubicBezTo>
                  <a:pt x="208" y="84"/>
                  <a:pt x="208" y="84"/>
                  <a:pt x="208" y="83"/>
                </a:cubicBezTo>
                <a:cubicBezTo>
                  <a:pt x="208" y="82"/>
                  <a:pt x="208" y="81"/>
                  <a:pt x="209" y="81"/>
                </a:cubicBezTo>
                <a:cubicBezTo>
                  <a:pt x="366" y="81"/>
                  <a:pt x="366" y="81"/>
                  <a:pt x="366" y="81"/>
                </a:cubicBezTo>
                <a:cubicBezTo>
                  <a:pt x="369" y="81"/>
                  <a:pt x="371" y="79"/>
                  <a:pt x="371" y="76"/>
                </a:cubicBezTo>
                <a:cubicBezTo>
                  <a:pt x="371" y="73"/>
                  <a:pt x="369" y="71"/>
                  <a:pt x="366" y="71"/>
                </a:cubicBezTo>
                <a:cubicBezTo>
                  <a:pt x="222" y="71"/>
                  <a:pt x="222" y="71"/>
                  <a:pt x="222" y="71"/>
                </a:cubicBezTo>
                <a:cubicBezTo>
                  <a:pt x="221" y="71"/>
                  <a:pt x="220" y="70"/>
                  <a:pt x="220" y="69"/>
                </a:cubicBezTo>
                <a:cubicBezTo>
                  <a:pt x="220" y="68"/>
                  <a:pt x="221" y="67"/>
                  <a:pt x="222" y="67"/>
                </a:cubicBezTo>
                <a:cubicBezTo>
                  <a:pt x="396" y="67"/>
                  <a:pt x="396" y="67"/>
                  <a:pt x="396" y="67"/>
                </a:cubicBezTo>
                <a:cubicBezTo>
                  <a:pt x="399" y="67"/>
                  <a:pt x="402" y="65"/>
                  <a:pt x="402" y="62"/>
                </a:cubicBezTo>
                <a:cubicBezTo>
                  <a:pt x="402" y="60"/>
                  <a:pt x="399" y="57"/>
                  <a:pt x="396" y="57"/>
                </a:cubicBezTo>
                <a:cubicBezTo>
                  <a:pt x="270" y="57"/>
                  <a:pt x="270" y="57"/>
                  <a:pt x="270" y="57"/>
                </a:cubicBezTo>
                <a:cubicBezTo>
                  <a:pt x="269" y="57"/>
                  <a:pt x="268" y="57"/>
                  <a:pt x="268" y="56"/>
                </a:cubicBezTo>
                <a:cubicBezTo>
                  <a:pt x="268" y="55"/>
                  <a:pt x="269" y="54"/>
                  <a:pt x="270" y="54"/>
                </a:cubicBezTo>
                <a:cubicBezTo>
                  <a:pt x="397" y="54"/>
                  <a:pt x="397" y="54"/>
                  <a:pt x="397" y="54"/>
                </a:cubicBezTo>
                <a:cubicBezTo>
                  <a:pt x="400" y="54"/>
                  <a:pt x="402" y="52"/>
                  <a:pt x="402" y="49"/>
                </a:cubicBezTo>
                <a:cubicBezTo>
                  <a:pt x="402" y="46"/>
                  <a:pt x="400" y="44"/>
                  <a:pt x="397" y="44"/>
                </a:cubicBezTo>
                <a:cubicBezTo>
                  <a:pt x="253" y="44"/>
                  <a:pt x="253" y="44"/>
                  <a:pt x="253" y="44"/>
                </a:cubicBezTo>
                <a:cubicBezTo>
                  <a:pt x="252" y="44"/>
                  <a:pt x="252" y="43"/>
                  <a:pt x="252" y="42"/>
                </a:cubicBezTo>
                <a:cubicBezTo>
                  <a:pt x="252" y="41"/>
                  <a:pt x="252" y="40"/>
                  <a:pt x="253" y="40"/>
                </a:cubicBezTo>
                <a:cubicBezTo>
                  <a:pt x="399" y="40"/>
                  <a:pt x="399" y="40"/>
                  <a:pt x="399" y="40"/>
                </a:cubicBezTo>
                <a:cubicBezTo>
                  <a:pt x="402" y="40"/>
                  <a:pt x="404" y="38"/>
                  <a:pt x="404" y="35"/>
                </a:cubicBezTo>
                <a:cubicBezTo>
                  <a:pt x="404" y="32"/>
                  <a:pt x="402" y="30"/>
                  <a:pt x="399" y="30"/>
                </a:cubicBezTo>
                <a:cubicBezTo>
                  <a:pt x="289" y="30"/>
                  <a:pt x="289" y="30"/>
                  <a:pt x="289" y="30"/>
                </a:cubicBezTo>
                <a:cubicBezTo>
                  <a:pt x="288" y="30"/>
                  <a:pt x="287" y="29"/>
                  <a:pt x="287" y="28"/>
                </a:cubicBezTo>
                <a:cubicBezTo>
                  <a:pt x="287" y="27"/>
                  <a:pt x="288" y="27"/>
                  <a:pt x="289" y="27"/>
                </a:cubicBezTo>
                <a:cubicBezTo>
                  <a:pt x="292" y="27"/>
                  <a:pt x="292" y="27"/>
                  <a:pt x="292" y="27"/>
                </a:cubicBezTo>
                <a:cubicBezTo>
                  <a:pt x="294" y="27"/>
                  <a:pt x="296" y="24"/>
                  <a:pt x="296" y="22"/>
                </a:cubicBezTo>
                <a:cubicBezTo>
                  <a:pt x="296" y="19"/>
                  <a:pt x="294" y="17"/>
                  <a:pt x="292" y="17"/>
                </a:cubicBezTo>
                <a:cubicBezTo>
                  <a:pt x="147" y="17"/>
                  <a:pt x="147" y="17"/>
                  <a:pt x="147" y="17"/>
                </a:cubicBezTo>
                <a:cubicBezTo>
                  <a:pt x="144" y="17"/>
                  <a:pt x="142" y="19"/>
                  <a:pt x="142" y="22"/>
                </a:cubicBezTo>
                <a:cubicBezTo>
                  <a:pt x="142" y="24"/>
                  <a:pt x="144" y="27"/>
                  <a:pt x="147" y="27"/>
                </a:cubicBezTo>
                <a:cubicBezTo>
                  <a:pt x="178" y="27"/>
                  <a:pt x="178" y="27"/>
                  <a:pt x="178" y="27"/>
                </a:cubicBezTo>
                <a:cubicBezTo>
                  <a:pt x="179" y="27"/>
                  <a:pt x="180" y="27"/>
                  <a:pt x="180" y="28"/>
                </a:cubicBezTo>
                <a:cubicBezTo>
                  <a:pt x="180" y="29"/>
                  <a:pt x="179" y="30"/>
                  <a:pt x="178" y="30"/>
                </a:cubicBezTo>
                <a:cubicBezTo>
                  <a:pt x="132" y="30"/>
                  <a:pt x="132" y="30"/>
                  <a:pt x="132" y="30"/>
                </a:cubicBezTo>
                <a:cubicBezTo>
                  <a:pt x="130" y="30"/>
                  <a:pt x="128" y="32"/>
                  <a:pt x="128" y="35"/>
                </a:cubicBezTo>
                <a:cubicBezTo>
                  <a:pt x="128" y="38"/>
                  <a:pt x="130" y="40"/>
                  <a:pt x="132" y="40"/>
                </a:cubicBezTo>
                <a:cubicBezTo>
                  <a:pt x="177" y="40"/>
                  <a:pt x="177" y="40"/>
                  <a:pt x="177" y="40"/>
                </a:cubicBezTo>
                <a:cubicBezTo>
                  <a:pt x="178" y="40"/>
                  <a:pt x="178" y="41"/>
                  <a:pt x="178" y="42"/>
                </a:cubicBezTo>
                <a:cubicBezTo>
                  <a:pt x="178" y="43"/>
                  <a:pt x="178" y="44"/>
                  <a:pt x="177" y="44"/>
                </a:cubicBezTo>
                <a:cubicBezTo>
                  <a:pt x="137" y="44"/>
                  <a:pt x="137" y="44"/>
                  <a:pt x="137" y="44"/>
                </a:cubicBezTo>
                <a:cubicBezTo>
                  <a:pt x="134" y="44"/>
                  <a:pt x="132" y="46"/>
                  <a:pt x="132" y="49"/>
                </a:cubicBezTo>
                <a:cubicBezTo>
                  <a:pt x="132" y="52"/>
                  <a:pt x="134" y="54"/>
                  <a:pt x="137" y="54"/>
                </a:cubicBezTo>
                <a:cubicBezTo>
                  <a:pt x="173" y="54"/>
                  <a:pt x="173" y="54"/>
                  <a:pt x="173" y="54"/>
                </a:cubicBezTo>
                <a:cubicBezTo>
                  <a:pt x="174" y="54"/>
                  <a:pt x="175" y="55"/>
                  <a:pt x="175" y="56"/>
                </a:cubicBezTo>
                <a:cubicBezTo>
                  <a:pt x="175" y="57"/>
                  <a:pt x="174" y="57"/>
                  <a:pt x="173" y="57"/>
                </a:cubicBezTo>
                <a:cubicBezTo>
                  <a:pt x="142" y="57"/>
                  <a:pt x="142" y="57"/>
                  <a:pt x="142" y="57"/>
                </a:cubicBezTo>
                <a:cubicBezTo>
                  <a:pt x="139" y="57"/>
                  <a:pt x="137" y="60"/>
                  <a:pt x="137" y="62"/>
                </a:cubicBezTo>
                <a:cubicBezTo>
                  <a:pt x="137" y="65"/>
                  <a:pt x="139" y="67"/>
                  <a:pt x="142" y="67"/>
                </a:cubicBezTo>
                <a:cubicBezTo>
                  <a:pt x="170" y="67"/>
                  <a:pt x="170" y="67"/>
                  <a:pt x="170" y="67"/>
                </a:cubicBezTo>
                <a:cubicBezTo>
                  <a:pt x="171" y="67"/>
                  <a:pt x="172" y="68"/>
                  <a:pt x="172" y="69"/>
                </a:cubicBezTo>
                <a:cubicBezTo>
                  <a:pt x="172" y="70"/>
                  <a:pt x="171" y="71"/>
                  <a:pt x="170" y="71"/>
                </a:cubicBezTo>
                <a:cubicBezTo>
                  <a:pt x="142" y="71"/>
                  <a:pt x="142" y="71"/>
                  <a:pt x="142" y="71"/>
                </a:cubicBezTo>
                <a:cubicBezTo>
                  <a:pt x="139" y="71"/>
                  <a:pt x="137" y="73"/>
                  <a:pt x="137" y="76"/>
                </a:cubicBezTo>
                <a:cubicBezTo>
                  <a:pt x="137" y="79"/>
                  <a:pt x="139" y="81"/>
                  <a:pt x="142" y="81"/>
                </a:cubicBezTo>
                <a:cubicBezTo>
                  <a:pt x="148" y="81"/>
                  <a:pt x="148" y="81"/>
                  <a:pt x="148" y="81"/>
                </a:cubicBezTo>
                <a:cubicBezTo>
                  <a:pt x="148" y="81"/>
                  <a:pt x="149" y="82"/>
                  <a:pt x="149" y="83"/>
                </a:cubicBezTo>
                <a:cubicBezTo>
                  <a:pt x="149" y="84"/>
                  <a:pt x="148" y="85"/>
                  <a:pt x="148" y="85"/>
                </a:cubicBezTo>
                <a:cubicBezTo>
                  <a:pt x="124" y="85"/>
                  <a:pt x="124" y="85"/>
                  <a:pt x="124" y="85"/>
                </a:cubicBezTo>
                <a:cubicBezTo>
                  <a:pt x="124" y="84"/>
                  <a:pt x="124" y="84"/>
                  <a:pt x="123" y="84"/>
                </a:cubicBezTo>
                <a:cubicBezTo>
                  <a:pt x="37" y="84"/>
                  <a:pt x="37" y="84"/>
                  <a:pt x="37" y="84"/>
                </a:cubicBezTo>
                <a:cubicBezTo>
                  <a:pt x="36" y="84"/>
                  <a:pt x="36" y="84"/>
                  <a:pt x="36" y="83"/>
                </a:cubicBezTo>
                <a:cubicBezTo>
                  <a:pt x="36" y="82"/>
                  <a:pt x="36" y="81"/>
                  <a:pt x="37" y="81"/>
                </a:cubicBezTo>
                <a:cubicBezTo>
                  <a:pt x="87" y="81"/>
                  <a:pt x="87" y="81"/>
                  <a:pt x="87" y="81"/>
                </a:cubicBezTo>
                <a:cubicBezTo>
                  <a:pt x="89" y="81"/>
                  <a:pt x="92" y="79"/>
                  <a:pt x="92" y="76"/>
                </a:cubicBezTo>
                <a:cubicBezTo>
                  <a:pt x="92" y="73"/>
                  <a:pt x="89" y="71"/>
                  <a:pt x="87" y="71"/>
                </a:cubicBezTo>
                <a:cubicBezTo>
                  <a:pt x="6" y="71"/>
                  <a:pt x="6" y="71"/>
                  <a:pt x="6" y="71"/>
                </a:cubicBezTo>
                <a:cubicBezTo>
                  <a:pt x="5" y="71"/>
                  <a:pt x="4" y="70"/>
                  <a:pt x="4" y="69"/>
                </a:cubicBezTo>
                <a:cubicBezTo>
                  <a:pt x="4" y="68"/>
                  <a:pt x="5" y="67"/>
                  <a:pt x="6" y="67"/>
                </a:cubicBezTo>
                <a:cubicBezTo>
                  <a:pt x="82" y="67"/>
                  <a:pt x="82" y="67"/>
                  <a:pt x="82" y="67"/>
                </a:cubicBezTo>
                <a:cubicBezTo>
                  <a:pt x="85" y="67"/>
                  <a:pt x="87" y="65"/>
                  <a:pt x="87" y="62"/>
                </a:cubicBezTo>
                <a:cubicBezTo>
                  <a:pt x="87" y="59"/>
                  <a:pt x="85" y="57"/>
                  <a:pt x="82" y="57"/>
                </a:cubicBezTo>
                <a:cubicBezTo>
                  <a:pt x="14" y="57"/>
                  <a:pt x="14" y="57"/>
                  <a:pt x="14" y="57"/>
                </a:cubicBezTo>
                <a:cubicBezTo>
                  <a:pt x="13" y="57"/>
                  <a:pt x="13" y="56"/>
                  <a:pt x="13" y="55"/>
                </a:cubicBezTo>
                <a:cubicBezTo>
                  <a:pt x="13" y="54"/>
                  <a:pt x="13" y="54"/>
                  <a:pt x="14" y="54"/>
                </a:cubicBezTo>
                <a:cubicBezTo>
                  <a:pt x="56" y="54"/>
                  <a:pt x="56" y="54"/>
                  <a:pt x="56" y="54"/>
                </a:cubicBezTo>
                <a:cubicBezTo>
                  <a:pt x="59" y="54"/>
                  <a:pt x="61" y="51"/>
                  <a:pt x="61" y="49"/>
                </a:cubicBezTo>
                <a:cubicBezTo>
                  <a:pt x="61" y="46"/>
                  <a:pt x="59" y="44"/>
                  <a:pt x="56" y="44"/>
                </a:cubicBezTo>
                <a:cubicBezTo>
                  <a:pt x="17" y="44"/>
                  <a:pt x="17" y="44"/>
                  <a:pt x="17" y="44"/>
                </a:cubicBezTo>
                <a:cubicBezTo>
                  <a:pt x="16" y="44"/>
                  <a:pt x="16" y="43"/>
                  <a:pt x="16" y="42"/>
                </a:cubicBezTo>
                <a:cubicBezTo>
                  <a:pt x="16" y="41"/>
                  <a:pt x="16" y="40"/>
                  <a:pt x="17" y="40"/>
                </a:cubicBezTo>
                <a:cubicBezTo>
                  <a:pt x="48" y="40"/>
                  <a:pt x="48" y="40"/>
                  <a:pt x="48" y="40"/>
                </a:cubicBezTo>
                <a:cubicBezTo>
                  <a:pt x="65" y="40"/>
                  <a:pt x="79" y="26"/>
                  <a:pt x="79" y="9"/>
                </a:cubicBezTo>
                <a:cubicBezTo>
                  <a:pt x="81" y="9"/>
                  <a:pt x="81" y="9"/>
                  <a:pt x="81" y="9"/>
                </a:cubicBezTo>
                <a:cubicBezTo>
                  <a:pt x="81" y="0"/>
                  <a:pt x="81" y="0"/>
                  <a:pt x="81" y="0"/>
                </a:cubicBezTo>
                <a:cubicBezTo>
                  <a:pt x="72" y="0"/>
                  <a:pt x="72" y="0"/>
                  <a:pt x="72" y="0"/>
                </a:cubicBezTo>
                <a:cubicBezTo>
                  <a:pt x="72" y="9"/>
                  <a:pt x="72" y="9"/>
                  <a:pt x="72" y="9"/>
                </a:cubicBezTo>
                <a:cubicBezTo>
                  <a:pt x="75" y="9"/>
                  <a:pt x="75" y="9"/>
                  <a:pt x="75" y="9"/>
                </a:cubicBezTo>
                <a:cubicBezTo>
                  <a:pt x="75" y="24"/>
                  <a:pt x="63" y="37"/>
                  <a:pt x="48" y="37"/>
                </a:cubicBezTo>
                <a:cubicBezTo>
                  <a:pt x="17" y="37"/>
                  <a:pt x="17" y="37"/>
                  <a:pt x="17" y="37"/>
                </a:cubicBezTo>
                <a:cubicBezTo>
                  <a:pt x="15" y="37"/>
                  <a:pt x="12" y="39"/>
                  <a:pt x="12" y="42"/>
                </a:cubicBezTo>
                <a:cubicBezTo>
                  <a:pt x="12" y="45"/>
                  <a:pt x="15" y="47"/>
                  <a:pt x="17" y="47"/>
                </a:cubicBezTo>
                <a:cubicBezTo>
                  <a:pt x="56" y="47"/>
                  <a:pt x="56" y="47"/>
                  <a:pt x="56" y="47"/>
                </a:cubicBezTo>
                <a:cubicBezTo>
                  <a:pt x="57" y="47"/>
                  <a:pt x="58" y="48"/>
                  <a:pt x="58" y="49"/>
                </a:cubicBezTo>
                <a:cubicBezTo>
                  <a:pt x="58" y="50"/>
                  <a:pt x="57" y="50"/>
                  <a:pt x="56" y="50"/>
                </a:cubicBezTo>
                <a:cubicBezTo>
                  <a:pt x="14" y="50"/>
                  <a:pt x="14" y="50"/>
                  <a:pt x="14" y="50"/>
                </a:cubicBezTo>
                <a:cubicBezTo>
                  <a:pt x="12" y="50"/>
                  <a:pt x="9" y="53"/>
                  <a:pt x="9" y="55"/>
                </a:cubicBezTo>
                <a:cubicBezTo>
                  <a:pt x="9" y="58"/>
                  <a:pt x="12" y="61"/>
                  <a:pt x="14" y="61"/>
                </a:cubicBezTo>
                <a:cubicBezTo>
                  <a:pt x="82" y="61"/>
                  <a:pt x="82" y="61"/>
                  <a:pt x="82" y="61"/>
                </a:cubicBezTo>
                <a:cubicBezTo>
                  <a:pt x="83" y="61"/>
                  <a:pt x="84" y="61"/>
                  <a:pt x="84" y="62"/>
                </a:cubicBezTo>
                <a:cubicBezTo>
                  <a:pt x="84" y="63"/>
                  <a:pt x="83" y="64"/>
                  <a:pt x="82" y="64"/>
                </a:cubicBezTo>
                <a:cubicBezTo>
                  <a:pt x="6" y="64"/>
                  <a:pt x="6" y="64"/>
                  <a:pt x="6" y="64"/>
                </a:cubicBezTo>
                <a:cubicBezTo>
                  <a:pt x="3" y="64"/>
                  <a:pt x="0" y="66"/>
                  <a:pt x="0" y="69"/>
                </a:cubicBezTo>
                <a:cubicBezTo>
                  <a:pt x="0" y="72"/>
                  <a:pt x="3" y="74"/>
                  <a:pt x="6" y="74"/>
                </a:cubicBezTo>
                <a:cubicBezTo>
                  <a:pt x="87" y="74"/>
                  <a:pt x="87" y="74"/>
                  <a:pt x="87" y="74"/>
                </a:cubicBezTo>
                <a:cubicBezTo>
                  <a:pt x="88" y="74"/>
                  <a:pt x="88" y="75"/>
                  <a:pt x="88" y="76"/>
                </a:cubicBezTo>
                <a:cubicBezTo>
                  <a:pt x="88" y="77"/>
                  <a:pt x="88" y="77"/>
                  <a:pt x="87" y="77"/>
                </a:cubicBezTo>
                <a:cubicBezTo>
                  <a:pt x="37" y="77"/>
                  <a:pt x="37" y="77"/>
                  <a:pt x="37" y="77"/>
                </a:cubicBezTo>
                <a:cubicBezTo>
                  <a:pt x="35" y="77"/>
                  <a:pt x="32" y="80"/>
                  <a:pt x="32" y="83"/>
                </a:cubicBezTo>
                <a:cubicBezTo>
                  <a:pt x="32" y="85"/>
                  <a:pt x="35" y="88"/>
                  <a:pt x="37" y="88"/>
                </a:cubicBezTo>
                <a:cubicBezTo>
                  <a:pt x="117" y="88"/>
                  <a:pt x="117" y="88"/>
                  <a:pt x="117" y="88"/>
                </a:cubicBezTo>
                <a:cubicBezTo>
                  <a:pt x="117" y="88"/>
                  <a:pt x="117" y="88"/>
                  <a:pt x="117" y="88"/>
                </a:cubicBezTo>
                <a:cubicBezTo>
                  <a:pt x="124" y="88"/>
                  <a:pt x="124" y="88"/>
                  <a:pt x="124" y="88"/>
                </a:cubicBezTo>
                <a:cubicBezTo>
                  <a:pt x="124" y="88"/>
                  <a:pt x="125" y="89"/>
                  <a:pt x="125" y="89"/>
                </a:cubicBezTo>
                <a:cubicBezTo>
                  <a:pt x="125" y="90"/>
                  <a:pt x="124" y="91"/>
                  <a:pt x="123" y="91"/>
                </a:cubicBezTo>
                <a:cubicBezTo>
                  <a:pt x="39" y="91"/>
                  <a:pt x="39" y="91"/>
                  <a:pt x="39" y="91"/>
                </a:cubicBezTo>
                <a:cubicBezTo>
                  <a:pt x="36" y="91"/>
                  <a:pt x="34" y="93"/>
                  <a:pt x="34" y="96"/>
                </a:cubicBezTo>
                <a:cubicBezTo>
                  <a:pt x="34" y="99"/>
                  <a:pt x="36" y="101"/>
                  <a:pt x="39" y="101"/>
                </a:cubicBezTo>
                <a:cubicBezTo>
                  <a:pt x="122" y="101"/>
                  <a:pt x="122" y="101"/>
                  <a:pt x="122" y="101"/>
                </a:cubicBezTo>
                <a:cubicBezTo>
                  <a:pt x="123" y="101"/>
                  <a:pt x="124" y="102"/>
                  <a:pt x="124" y="103"/>
                </a:cubicBezTo>
                <a:cubicBezTo>
                  <a:pt x="124" y="104"/>
                  <a:pt x="123" y="105"/>
                  <a:pt x="122" y="105"/>
                </a:cubicBezTo>
                <a:cubicBezTo>
                  <a:pt x="43" y="105"/>
                  <a:pt x="43" y="105"/>
                  <a:pt x="43" y="105"/>
                </a:cubicBezTo>
                <a:cubicBezTo>
                  <a:pt x="40" y="105"/>
                  <a:pt x="38" y="107"/>
                  <a:pt x="38" y="110"/>
                </a:cubicBezTo>
                <a:cubicBezTo>
                  <a:pt x="38" y="113"/>
                  <a:pt x="40" y="115"/>
                  <a:pt x="43" y="115"/>
                </a:cubicBezTo>
                <a:cubicBezTo>
                  <a:pt x="102" y="115"/>
                  <a:pt x="102" y="115"/>
                  <a:pt x="102" y="115"/>
                </a:cubicBezTo>
                <a:cubicBezTo>
                  <a:pt x="103" y="115"/>
                  <a:pt x="104" y="116"/>
                  <a:pt x="104" y="117"/>
                </a:cubicBezTo>
                <a:cubicBezTo>
                  <a:pt x="104" y="118"/>
                  <a:pt x="103" y="118"/>
                  <a:pt x="102" y="118"/>
                </a:cubicBezTo>
                <a:cubicBezTo>
                  <a:pt x="39" y="118"/>
                  <a:pt x="39" y="118"/>
                  <a:pt x="39" y="118"/>
                </a:cubicBezTo>
                <a:cubicBezTo>
                  <a:pt x="36" y="118"/>
                  <a:pt x="33" y="121"/>
                  <a:pt x="33" y="123"/>
                </a:cubicBezTo>
                <a:cubicBezTo>
                  <a:pt x="33" y="126"/>
                  <a:pt x="36" y="128"/>
                  <a:pt x="39" y="128"/>
                </a:cubicBezTo>
                <a:cubicBezTo>
                  <a:pt x="90" y="128"/>
                  <a:pt x="90" y="128"/>
                  <a:pt x="90" y="128"/>
                </a:cubicBezTo>
                <a:cubicBezTo>
                  <a:pt x="91" y="128"/>
                  <a:pt x="92" y="129"/>
                  <a:pt x="92" y="130"/>
                </a:cubicBezTo>
                <a:cubicBezTo>
                  <a:pt x="92" y="131"/>
                  <a:pt x="91" y="132"/>
                  <a:pt x="90" y="132"/>
                </a:cubicBezTo>
                <a:cubicBezTo>
                  <a:pt x="45" y="132"/>
                  <a:pt x="45" y="132"/>
                  <a:pt x="45" y="132"/>
                </a:cubicBezTo>
                <a:cubicBezTo>
                  <a:pt x="42" y="132"/>
                  <a:pt x="40" y="134"/>
                  <a:pt x="40" y="137"/>
                </a:cubicBezTo>
                <a:cubicBezTo>
                  <a:pt x="40" y="140"/>
                  <a:pt x="42" y="142"/>
                  <a:pt x="45" y="142"/>
                </a:cubicBezTo>
                <a:cubicBezTo>
                  <a:pt x="63" y="142"/>
                  <a:pt x="63" y="142"/>
                  <a:pt x="63" y="142"/>
                </a:cubicBezTo>
                <a:cubicBezTo>
                  <a:pt x="64" y="142"/>
                  <a:pt x="65" y="143"/>
                  <a:pt x="65" y="144"/>
                </a:cubicBezTo>
                <a:cubicBezTo>
                  <a:pt x="65" y="145"/>
                  <a:pt x="64" y="146"/>
                  <a:pt x="63" y="146"/>
                </a:cubicBezTo>
                <a:cubicBezTo>
                  <a:pt x="56" y="146"/>
                  <a:pt x="56" y="146"/>
                  <a:pt x="56" y="146"/>
                </a:cubicBezTo>
                <a:cubicBezTo>
                  <a:pt x="53" y="146"/>
                  <a:pt x="51" y="148"/>
                  <a:pt x="51" y="151"/>
                </a:cubicBezTo>
                <a:cubicBezTo>
                  <a:pt x="51" y="153"/>
                  <a:pt x="53" y="156"/>
                  <a:pt x="56" y="156"/>
                </a:cubicBezTo>
                <a:cubicBezTo>
                  <a:pt x="65" y="156"/>
                  <a:pt x="65" y="156"/>
                  <a:pt x="65" y="156"/>
                </a:cubicBezTo>
                <a:cubicBezTo>
                  <a:pt x="66" y="156"/>
                  <a:pt x="67" y="156"/>
                  <a:pt x="67" y="157"/>
                </a:cubicBezTo>
                <a:cubicBezTo>
                  <a:pt x="67" y="158"/>
                  <a:pt x="66" y="159"/>
                  <a:pt x="65" y="159"/>
                </a:cubicBezTo>
                <a:cubicBezTo>
                  <a:pt x="65" y="159"/>
                  <a:pt x="65" y="159"/>
                  <a:pt x="65" y="159"/>
                </a:cubicBezTo>
                <a:cubicBezTo>
                  <a:pt x="62" y="159"/>
                  <a:pt x="60" y="161"/>
                  <a:pt x="60" y="164"/>
                </a:cubicBezTo>
                <a:cubicBezTo>
                  <a:pt x="60" y="167"/>
                  <a:pt x="62" y="169"/>
                  <a:pt x="65" y="169"/>
                </a:cubicBezTo>
                <a:cubicBezTo>
                  <a:pt x="84" y="169"/>
                  <a:pt x="84" y="169"/>
                  <a:pt x="84" y="169"/>
                </a:cubicBezTo>
                <a:cubicBezTo>
                  <a:pt x="84" y="169"/>
                  <a:pt x="85" y="170"/>
                  <a:pt x="85" y="171"/>
                </a:cubicBezTo>
                <a:cubicBezTo>
                  <a:pt x="85" y="172"/>
                  <a:pt x="84" y="173"/>
                  <a:pt x="84" y="173"/>
                </a:cubicBezTo>
                <a:cubicBezTo>
                  <a:pt x="80" y="173"/>
                  <a:pt x="80" y="173"/>
                  <a:pt x="80" y="173"/>
                </a:cubicBezTo>
                <a:cubicBezTo>
                  <a:pt x="77" y="173"/>
                  <a:pt x="75" y="175"/>
                  <a:pt x="75" y="178"/>
                </a:cubicBezTo>
                <a:cubicBezTo>
                  <a:pt x="75" y="181"/>
                  <a:pt x="77" y="183"/>
                  <a:pt x="80" y="183"/>
                </a:cubicBezTo>
                <a:cubicBezTo>
                  <a:pt x="125" y="183"/>
                  <a:pt x="125" y="183"/>
                  <a:pt x="125" y="183"/>
                </a:cubicBezTo>
                <a:cubicBezTo>
                  <a:pt x="126" y="183"/>
                  <a:pt x="127" y="184"/>
                  <a:pt x="127" y="185"/>
                </a:cubicBezTo>
                <a:cubicBezTo>
                  <a:pt x="127" y="186"/>
                  <a:pt x="126" y="186"/>
                  <a:pt x="125" y="186"/>
                </a:cubicBezTo>
                <a:cubicBezTo>
                  <a:pt x="89" y="186"/>
                  <a:pt x="89" y="186"/>
                  <a:pt x="89" y="186"/>
                </a:cubicBezTo>
                <a:cubicBezTo>
                  <a:pt x="86" y="186"/>
                  <a:pt x="84" y="189"/>
                  <a:pt x="84" y="191"/>
                </a:cubicBezTo>
                <a:cubicBezTo>
                  <a:pt x="84" y="194"/>
                  <a:pt x="86" y="196"/>
                  <a:pt x="89" y="196"/>
                </a:cubicBezTo>
                <a:cubicBezTo>
                  <a:pt x="143" y="196"/>
                  <a:pt x="143" y="196"/>
                  <a:pt x="143" y="196"/>
                </a:cubicBezTo>
                <a:cubicBezTo>
                  <a:pt x="144" y="196"/>
                  <a:pt x="145" y="197"/>
                  <a:pt x="145" y="198"/>
                </a:cubicBezTo>
                <a:cubicBezTo>
                  <a:pt x="145" y="199"/>
                  <a:pt x="144" y="200"/>
                  <a:pt x="143" y="200"/>
                </a:cubicBezTo>
                <a:cubicBezTo>
                  <a:pt x="99" y="200"/>
                  <a:pt x="99" y="200"/>
                  <a:pt x="99" y="200"/>
                </a:cubicBezTo>
                <a:cubicBezTo>
                  <a:pt x="96" y="200"/>
                  <a:pt x="94" y="202"/>
                  <a:pt x="94" y="205"/>
                </a:cubicBezTo>
                <a:cubicBezTo>
                  <a:pt x="94" y="208"/>
                  <a:pt x="96" y="210"/>
                  <a:pt x="99" y="210"/>
                </a:cubicBezTo>
                <a:cubicBezTo>
                  <a:pt x="140" y="210"/>
                  <a:pt x="140" y="210"/>
                  <a:pt x="140" y="210"/>
                </a:cubicBezTo>
                <a:cubicBezTo>
                  <a:pt x="141" y="210"/>
                  <a:pt x="142" y="211"/>
                  <a:pt x="142" y="212"/>
                </a:cubicBezTo>
                <a:cubicBezTo>
                  <a:pt x="142" y="213"/>
                  <a:pt x="141" y="213"/>
                  <a:pt x="140" y="213"/>
                </a:cubicBezTo>
                <a:cubicBezTo>
                  <a:pt x="105" y="213"/>
                  <a:pt x="105" y="213"/>
                  <a:pt x="105" y="213"/>
                </a:cubicBezTo>
                <a:cubicBezTo>
                  <a:pt x="103" y="213"/>
                  <a:pt x="100" y="216"/>
                  <a:pt x="100" y="218"/>
                </a:cubicBezTo>
                <a:cubicBezTo>
                  <a:pt x="100" y="221"/>
                  <a:pt x="103" y="224"/>
                  <a:pt x="105" y="224"/>
                </a:cubicBezTo>
                <a:cubicBezTo>
                  <a:pt x="130" y="224"/>
                  <a:pt x="130" y="224"/>
                  <a:pt x="130" y="224"/>
                </a:cubicBezTo>
                <a:cubicBezTo>
                  <a:pt x="131" y="224"/>
                  <a:pt x="132" y="224"/>
                  <a:pt x="132" y="225"/>
                </a:cubicBezTo>
                <a:cubicBezTo>
                  <a:pt x="132" y="226"/>
                  <a:pt x="131" y="227"/>
                  <a:pt x="130" y="227"/>
                </a:cubicBezTo>
                <a:cubicBezTo>
                  <a:pt x="104" y="227"/>
                  <a:pt x="104" y="227"/>
                  <a:pt x="104" y="227"/>
                </a:cubicBezTo>
                <a:cubicBezTo>
                  <a:pt x="101" y="227"/>
                  <a:pt x="99" y="229"/>
                  <a:pt x="99" y="232"/>
                </a:cubicBezTo>
                <a:cubicBezTo>
                  <a:pt x="99" y="235"/>
                  <a:pt x="101" y="237"/>
                  <a:pt x="104" y="237"/>
                </a:cubicBezTo>
                <a:cubicBezTo>
                  <a:pt x="117" y="237"/>
                  <a:pt x="117" y="237"/>
                  <a:pt x="117" y="237"/>
                </a:cubicBezTo>
                <a:cubicBezTo>
                  <a:pt x="118" y="237"/>
                  <a:pt x="119" y="238"/>
                  <a:pt x="119" y="239"/>
                </a:cubicBezTo>
                <a:cubicBezTo>
                  <a:pt x="119" y="240"/>
                  <a:pt x="118" y="240"/>
                  <a:pt x="117" y="240"/>
                </a:cubicBezTo>
                <a:cubicBezTo>
                  <a:pt x="105" y="240"/>
                  <a:pt x="105" y="240"/>
                  <a:pt x="105" y="240"/>
                </a:cubicBezTo>
                <a:cubicBezTo>
                  <a:pt x="102" y="240"/>
                  <a:pt x="100" y="243"/>
                  <a:pt x="100" y="246"/>
                </a:cubicBezTo>
                <a:cubicBezTo>
                  <a:pt x="100" y="248"/>
                  <a:pt x="102" y="251"/>
                  <a:pt x="105" y="251"/>
                </a:cubicBezTo>
                <a:cubicBezTo>
                  <a:pt x="112" y="251"/>
                  <a:pt x="112" y="251"/>
                  <a:pt x="112" y="251"/>
                </a:cubicBezTo>
                <a:cubicBezTo>
                  <a:pt x="112" y="251"/>
                  <a:pt x="113" y="251"/>
                  <a:pt x="113" y="252"/>
                </a:cubicBezTo>
                <a:cubicBezTo>
                  <a:pt x="113" y="253"/>
                  <a:pt x="112" y="254"/>
                  <a:pt x="112" y="254"/>
                </a:cubicBezTo>
                <a:cubicBezTo>
                  <a:pt x="105" y="254"/>
                  <a:pt x="105" y="254"/>
                  <a:pt x="105" y="254"/>
                </a:cubicBezTo>
                <a:cubicBezTo>
                  <a:pt x="102" y="254"/>
                  <a:pt x="100" y="256"/>
                  <a:pt x="100" y="259"/>
                </a:cubicBezTo>
                <a:cubicBezTo>
                  <a:pt x="100" y="262"/>
                  <a:pt x="102" y="264"/>
                  <a:pt x="105" y="264"/>
                </a:cubicBezTo>
                <a:cubicBezTo>
                  <a:pt x="109" y="264"/>
                  <a:pt x="109" y="264"/>
                  <a:pt x="109" y="264"/>
                </a:cubicBezTo>
                <a:cubicBezTo>
                  <a:pt x="240" y="264"/>
                  <a:pt x="240" y="264"/>
                  <a:pt x="240" y="264"/>
                </a:cubicBezTo>
                <a:cubicBezTo>
                  <a:pt x="244" y="264"/>
                  <a:pt x="248" y="260"/>
                  <a:pt x="248" y="256"/>
                </a:cubicBezTo>
                <a:cubicBezTo>
                  <a:pt x="248" y="251"/>
                  <a:pt x="244" y="247"/>
                  <a:pt x="240" y="247"/>
                </a:cubicBezTo>
                <a:cubicBezTo>
                  <a:pt x="230" y="247"/>
                  <a:pt x="230" y="247"/>
                  <a:pt x="230" y="247"/>
                </a:cubicBezTo>
                <a:cubicBezTo>
                  <a:pt x="227" y="247"/>
                  <a:pt x="225" y="245"/>
                  <a:pt x="225" y="242"/>
                </a:cubicBezTo>
                <a:cubicBezTo>
                  <a:pt x="225" y="239"/>
                  <a:pt x="227" y="237"/>
                  <a:pt x="230" y="237"/>
                </a:cubicBezTo>
                <a:cubicBezTo>
                  <a:pt x="231" y="237"/>
                  <a:pt x="231" y="237"/>
                  <a:pt x="231" y="237"/>
                </a:cubicBezTo>
                <a:cubicBezTo>
                  <a:pt x="233" y="237"/>
                  <a:pt x="236" y="235"/>
                  <a:pt x="236" y="232"/>
                </a:cubicBezTo>
                <a:cubicBezTo>
                  <a:pt x="236" y="229"/>
                  <a:pt x="233" y="227"/>
                  <a:pt x="231" y="227"/>
                </a:cubicBezTo>
                <a:cubicBezTo>
                  <a:pt x="222" y="227"/>
                  <a:pt x="222" y="227"/>
                  <a:pt x="222" y="227"/>
                </a:cubicBezTo>
                <a:cubicBezTo>
                  <a:pt x="221" y="227"/>
                  <a:pt x="220" y="226"/>
                  <a:pt x="220" y="225"/>
                </a:cubicBezTo>
                <a:cubicBezTo>
                  <a:pt x="220" y="224"/>
                  <a:pt x="221" y="224"/>
                  <a:pt x="222" y="224"/>
                </a:cubicBezTo>
                <a:cubicBezTo>
                  <a:pt x="240" y="224"/>
                  <a:pt x="240" y="224"/>
                  <a:pt x="240" y="224"/>
                </a:cubicBezTo>
                <a:cubicBezTo>
                  <a:pt x="243" y="224"/>
                  <a:pt x="245" y="221"/>
                  <a:pt x="245" y="218"/>
                </a:cubicBezTo>
                <a:cubicBezTo>
                  <a:pt x="245" y="216"/>
                  <a:pt x="243" y="213"/>
                  <a:pt x="240" y="213"/>
                </a:cubicBezTo>
                <a:cubicBezTo>
                  <a:pt x="217" y="213"/>
                  <a:pt x="217" y="213"/>
                  <a:pt x="217" y="213"/>
                </a:cubicBezTo>
                <a:cubicBezTo>
                  <a:pt x="216" y="213"/>
                  <a:pt x="215" y="213"/>
                  <a:pt x="215" y="212"/>
                </a:cubicBezTo>
                <a:cubicBezTo>
                  <a:pt x="215" y="211"/>
                  <a:pt x="216" y="210"/>
                  <a:pt x="217" y="210"/>
                </a:cubicBezTo>
                <a:cubicBezTo>
                  <a:pt x="248" y="210"/>
                  <a:pt x="248" y="210"/>
                  <a:pt x="248" y="210"/>
                </a:cubicBezTo>
                <a:cubicBezTo>
                  <a:pt x="251" y="210"/>
                  <a:pt x="253" y="208"/>
                  <a:pt x="253" y="205"/>
                </a:cubicBezTo>
                <a:cubicBezTo>
                  <a:pt x="253" y="202"/>
                  <a:pt x="251" y="200"/>
                  <a:pt x="248" y="200"/>
                </a:cubicBezTo>
                <a:cubicBezTo>
                  <a:pt x="216" y="200"/>
                  <a:pt x="216" y="200"/>
                  <a:pt x="216" y="200"/>
                </a:cubicBezTo>
                <a:cubicBezTo>
                  <a:pt x="215" y="200"/>
                  <a:pt x="214" y="199"/>
                  <a:pt x="214" y="198"/>
                </a:cubicBezTo>
                <a:cubicBezTo>
                  <a:pt x="214" y="197"/>
                  <a:pt x="215" y="196"/>
                  <a:pt x="216" y="196"/>
                </a:cubicBezTo>
                <a:cubicBezTo>
                  <a:pt x="247" y="196"/>
                  <a:pt x="247" y="196"/>
                  <a:pt x="247" y="196"/>
                </a:cubicBezTo>
                <a:cubicBezTo>
                  <a:pt x="250" y="196"/>
                  <a:pt x="252" y="194"/>
                  <a:pt x="252" y="191"/>
                </a:cubicBezTo>
                <a:cubicBezTo>
                  <a:pt x="252" y="189"/>
                  <a:pt x="250" y="186"/>
                  <a:pt x="247" y="186"/>
                </a:cubicBezTo>
                <a:cubicBezTo>
                  <a:pt x="213" y="186"/>
                  <a:pt x="213" y="186"/>
                  <a:pt x="213" y="186"/>
                </a:cubicBezTo>
                <a:cubicBezTo>
                  <a:pt x="212" y="186"/>
                  <a:pt x="212" y="186"/>
                  <a:pt x="212" y="185"/>
                </a:cubicBezTo>
                <a:cubicBezTo>
                  <a:pt x="212" y="184"/>
                  <a:pt x="212" y="183"/>
                  <a:pt x="213" y="183"/>
                </a:cubicBezTo>
                <a:cubicBezTo>
                  <a:pt x="260" y="183"/>
                  <a:pt x="260" y="183"/>
                  <a:pt x="260" y="183"/>
                </a:cubicBezTo>
                <a:cubicBezTo>
                  <a:pt x="263" y="183"/>
                  <a:pt x="265" y="181"/>
                  <a:pt x="265" y="178"/>
                </a:cubicBezTo>
                <a:cubicBezTo>
                  <a:pt x="265" y="175"/>
                  <a:pt x="263" y="173"/>
                  <a:pt x="260" y="173"/>
                </a:cubicBezTo>
                <a:cubicBezTo>
                  <a:pt x="187" y="173"/>
                  <a:pt x="187" y="173"/>
                  <a:pt x="187" y="173"/>
                </a:cubicBezTo>
                <a:cubicBezTo>
                  <a:pt x="186" y="173"/>
                  <a:pt x="185" y="172"/>
                  <a:pt x="185" y="171"/>
                </a:cubicBezTo>
                <a:cubicBezTo>
                  <a:pt x="185" y="170"/>
                  <a:pt x="186" y="169"/>
                  <a:pt x="187" y="169"/>
                </a:cubicBezTo>
                <a:cubicBezTo>
                  <a:pt x="247" y="169"/>
                  <a:pt x="247" y="169"/>
                  <a:pt x="247" y="169"/>
                </a:cubicBezTo>
                <a:cubicBezTo>
                  <a:pt x="249" y="169"/>
                  <a:pt x="252" y="167"/>
                  <a:pt x="252" y="164"/>
                </a:cubicBezTo>
                <a:cubicBezTo>
                  <a:pt x="252" y="161"/>
                  <a:pt x="249" y="159"/>
                  <a:pt x="247" y="159"/>
                </a:cubicBezTo>
                <a:cubicBezTo>
                  <a:pt x="180" y="159"/>
                  <a:pt x="180" y="159"/>
                  <a:pt x="180" y="159"/>
                </a:cubicBezTo>
                <a:cubicBezTo>
                  <a:pt x="179" y="159"/>
                  <a:pt x="178" y="158"/>
                  <a:pt x="178" y="157"/>
                </a:cubicBezTo>
                <a:cubicBezTo>
                  <a:pt x="178" y="156"/>
                  <a:pt x="179" y="156"/>
                  <a:pt x="180" y="156"/>
                </a:cubicBezTo>
                <a:cubicBezTo>
                  <a:pt x="238" y="156"/>
                  <a:pt x="238" y="156"/>
                  <a:pt x="238" y="156"/>
                </a:cubicBezTo>
                <a:cubicBezTo>
                  <a:pt x="241" y="156"/>
                  <a:pt x="243" y="153"/>
                  <a:pt x="243" y="151"/>
                </a:cubicBezTo>
                <a:cubicBezTo>
                  <a:pt x="243" y="148"/>
                  <a:pt x="241" y="146"/>
                  <a:pt x="238" y="146"/>
                </a:cubicBezTo>
                <a:cubicBezTo>
                  <a:pt x="190" y="146"/>
                  <a:pt x="190" y="146"/>
                  <a:pt x="190" y="146"/>
                </a:cubicBezTo>
                <a:cubicBezTo>
                  <a:pt x="189" y="146"/>
                  <a:pt x="188" y="145"/>
                  <a:pt x="188" y="144"/>
                </a:cubicBezTo>
                <a:cubicBezTo>
                  <a:pt x="188" y="143"/>
                  <a:pt x="189" y="142"/>
                  <a:pt x="190" y="142"/>
                </a:cubicBezTo>
                <a:cubicBezTo>
                  <a:pt x="203" y="142"/>
                  <a:pt x="203" y="142"/>
                  <a:pt x="203" y="142"/>
                </a:cubicBezTo>
                <a:cubicBezTo>
                  <a:pt x="206" y="142"/>
                  <a:pt x="208" y="140"/>
                  <a:pt x="208" y="137"/>
                </a:cubicBezTo>
                <a:cubicBezTo>
                  <a:pt x="208" y="134"/>
                  <a:pt x="206" y="132"/>
                  <a:pt x="203" y="132"/>
                </a:cubicBezTo>
                <a:cubicBezTo>
                  <a:pt x="190" y="132"/>
                  <a:pt x="190" y="132"/>
                  <a:pt x="190" y="132"/>
                </a:cubicBezTo>
                <a:cubicBezTo>
                  <a:pt x="189" y="132"/>
                  <a:pt x="188" y="131"/>
                  <a:pt x="188" y="130"/>
                </a:cubicBezTo>
                <a:cubicBezTo>
                  <a:pt x="188" y="129"/>
                  <a:pt x="189" y="128"/>
                  <a:pt x="190" y="128"/>
                </a:cubicBezTo>
                <a:cubicBezTo>
                  <a:pt x="229" y="128"/>
                  <a:pt x="229" y="128"/>
                  <a:pt x="229" y="128"/>
                </a:cubicBezTo>
                <a:cubicBezTo>
                  <a:pt x="232" y="128"/>
                  <a:pt x="234" y="126"/>
                  <a:pt x="234" y="123"/>
                </a:cubicBezTo>
                <a:cubicBezTo>
                  <a:pt x="234" y="121"/>
                  <a:pt x="232" y="118"/>
                  <a:pt x="229" y="118"/>
                </a:cubicBezTo>
                <a:cubicBezTo>
                  <a:pt x="200" y="118"/>
                  <a:pt x="200" y="118"/>
                  <a:pt x="200" y="118"/>
                </a:cubicBezTo>
                <a:cubicBezTo>
                  <a:pt x="199" y="118"/>
                  <a:pt x="198" y="118"/>
                  <a:pt x="198" y="117"/>
                </a:cubicBezTo>
                <a:cubicBezTo>
                  <a:pt x="198" y="116"/>
                  <a:pt x="199" y="115"/>
                  <a:pt x="200" y="115"/>
                </a:cubicBezTo>
                <a:cubicBezTo>
                  <a:pt x="228" y="115"/>
                  <a:pt x="228" y="115"/>
                  <a:pt x="228" y="115"/>
                </a:cubicBezTo>
                <a:cubicBezTo>
                  <a:pt x="231" y="115"/>
                  <a:pt x="234" y="113"/>
                  <a:pt x="234" y="110"/>
                </a:cubicBezTo>
                <a:cubicBezTo>
                  <a:pt x="234" y="107"/>
                  <a:pt x="231" y="105"/>
                  <a:pt x="228" y="105"/>
                </a:cubicBezTo>
                <a:cubicBezTo>
                  <a:pt x="181" y="105"/>
                  <a:pt x="181" y="105"/>
                  <a:pt x="181" y="105"/>
                </a:cubicBezTo>
                <a:cubicBezTo>
                  <a:pt x="180" y="105"/>
                  <a:pt x="180" y="104"/>
                  <a:pt x="180" y="103"/>
                </a:cubicBezTo>
                <a:cubicBezTo>
                  <a:pt x="180" y="102"/>
                  <a:pt x="180" y="101"/>
                  <a:pt x="181" y="101"/>
                </a:cubicBezTo>
                <a:cubicBezTo>
                  <a:pt x="190" y="101"/>
                  <a:pt x="190" y="101"/>
                  <a:pt x="190" y="101"/>
                </a:cubicBezTo>
                <a:cubicBezTo>
                  <a:pt x="192" y="101"/>
                  <a:pt x="195" y="99"/>
                  <a:pt x="195" y="96"/>
                </a:cubicBezTo>
                <a:cubicBezTo>
                  <a:pt x="195" y="93"/>
                  <a:pt x="192" y="91"/>
                  <a:pt x="190" y="91"/>
                </a:cubicBezTo>
                <a:cubicBezTo>
                  <a:pt x="181" y="91"/>
                  <a:pt x="181" y="91"/>
                  <a:pt x="181" y="91"/>
                </a:cubicBezTo>
                <a:cubicBezTo>
                  <a:pt x="180" y="91"/>
                  <a:pt x="179" y="90"/>
                  <a:pt x="179" y="89"/>
                </a:cubicBezTo>
                <a:cubicBezTo>
                  <a:pt x="179" y="89"/>
                  <a:pt x="180" y="88"/>
                  <a:pt x="181" y="88"/>
                </a:cubicBezTo>
                <a:cubicBezTo>
                  <a:pt x="209" y="88"/>
                  <a:pt x="209" y="88"/>
                  <a:pt x="209" y="88"/>
                </a:cubicBezTo>
                <a:cubicBezTo>
                  <a:pt x="209" y="88"/>
                  <a:pt x="209" y="88"/>
                  <a:pt x="209" y="88"/>
                </a:cubicBezTo>
                <a:cubicBezTo>
                  <a:pt x="375" y="88"/>
                  <a:pt x="375" y="88"/>
                  <a:pt x="375" y="88"/>
                </a:cubicBezTo>
                <a:cubicBezTo>
                  <a:pt x="376" y="88"/>
                  <a:pt x="377" y="89"/>
                  <a:pt x="377" y="89"/>
                </a:cubicBezTo>
                <a:cubicBezTo>
                  <a:pt x="377" y="90"/>
                  <a:pt x="376" y="91"/>
                  <a:pt x="375" y="91"/>
                </a:cubicBezTo>
                <a:cubicBezTo>
                  <a:pt x="202" y="91"/>
                  <a:pt x="202" y="91"/>
                  <a:pt x="202" y="91"/>
                </a:cubicBezTo>
                <a:cubicBezTo>
                  <a:pt x="199" y="91"/>
                  <a:pt x="197" y="93"/>
                  <a:pt x="197" y="96"/>
                </a:cubicBezTo>
                <a:cubicBezTo>
                  <a:pt x="197" y="99"/>
                  <a:pt x="199" y="101"/>
                  <a:pt x="202" y="101"/>
                </a:cubicBezTo>
                <a:cubicBezTo>
                  <a:pt x="375" y="101"/>
                  <a:pt x="375" y="101"/>
                  <a:pt x="375" y="101"/>
                </a:cubicBezTo>
                <a:cubicBezTo>
                  <a:pt x="376" y="101"/>
                  <a:pt x="377" y="102"/>
                  <a:pt x="377" y="103"/>
                </a:cubicBezTo>
                <a:cubicBezTo>
                  <a:pt x="377" y="104"/>
                  <a:pt x="376" y="105"/>
                  <a:pt x="375" y="105"/>
                </a:cubicBezTo>
                <a:cubicBezTo>
                  <a:pt x="245" y="105"/>
                  <a:pt x="245" y="105"/>
                  <a:pt x="245" y="105"/>
                </a:cubicBezTo>
                <a:cubicBezTo>
                  <a:pt x="242" y="105"/>
                  <a:pt x="240" y="107"/>
                  <a:pt x="240" y="110"/>
                </a:cubicBezTo>
                <a:cubicBezTo>
                  <a:pt x="240" y="113"/>
                  <a:pt x="242" y="115"/>
                  <a:pt x="245" y="115"/>
                </a:cubicBezTo>
                <a:cubicBezTo>
                  <a:pt x="366" y="115"/>
                  <a:pt x="366" y="115"/>
                  <a:pt x="366" y="115"/>
                </a:cubicBezTo>
                <a:cubicBezTo>
                  <a:pt x="367" y="115"/>
                  <a:pt x="368" y="116"/>
                  <a:pt x="368" y="117"/>
                </a:cubicBezTo>
                <a:cubicBezTo>
                  <a:pt x="368" y="118"/>
                  <a:pt x="367" y="118"/>
                  <a:pt x="366" y="118"/>
                </a:cubicBezTo>
                <a:cubicBezTo>
                  <a:pt x="245" y="118"/>
                  <a:pt x="245" y="118"/>
                  <a:pt x="245" y="118"/>
                </a:cubicBezTo>
                <a:cubicBezTo>
                  <a:pt x="242" y="118"/>
                  <a:pt x="240" y="121"/>
                  <a:pt x="240" y="124"/>
                </a:cubicBezTo>
                <a:cubicBezTo>
                  <a:pt x="240" y="126"/>
                  <a:pt x="242" y="128"/>
                  <a:pt x="245" y="128"/>
                </a:cubicBezTo>
                <a:cubicBezTo>
                  <a:pt x="360" y="128"/>
                  <a:pt x="360" y="128"/>
                  <a:pt x="360" y="128"/>
                </a:cubicBezTo>
                <a:cubicBezTo>
                  <a:pt x="361" y="128"/>
                  <a:pt x="362" y="129"/>
                  <a:pt x="362" y="130"/>
                </a:cubicBezTo>
                <a:cubicBezTo>
                  <a:pt x="362" y="131"/>
                  <a:pt x="361" y="132"/>
                  <a:pt x="360" y="132"/>
                </a:cubicBezTo>
                <a:cubicBezTo>
                  <a:pt x="240" y="132"/>
                  <a:pt x="240" y="132"/>
                  <a:pt x="240" y="132"/>
                </a:cubicBezTo>
                <a:cubicBezTo>
                  <a:pt x="237" y="132"/>
                  <a:pt x="235" y="134"/>
                  <a:pt x="235" y="137"/>
                </a:cubicBezTo>
                <a:cubicBezTo>
                  <a:pt x="235" y="140"/>
                  <a:pt x="237" y="142"/>
                  <a:pt x="240" y="142"/>
                </a:cubicBezTo>
                <a:cubicBezTo>
                  <a:pt x="360" y="142"/>
                  <a:pt x="360" y="142"/>
                  <a:pt x="360" y="142"/>
                </a:cubicBezTo>
                <a:cubicBezTo>
                  <a:pt x="360" y="142"/>
                  <a:pt x="361" y="143"/>
                  <a:pt x="361" y="144"/>
                </a:cubicBezTo>
                <a:cubicBezTo>
                  <a:pt x="361" y="145"/>
                  <a:pt x="360" y="146"/>
                  <a:pt x="360" y="146"/>
                </a:cubicBezTo>
                <a:cubicBezTo>
                  <a:pt x="252" y="146"/>
                  <a:pt x="252" y="146"/>
                  <a:pt x="252" y="146"/>
                </a:cubicBezTo>
                <a:cubicBezTo>
                  <a:pt x="249" y="146"/>
                  <a:pt x="247" y="148"/>
                  <a:pt x="247" y="151"/>
                </a:cubicBezTo>
                <a:cubicBezTo>
                  <a:pt x="247" y="153"/>
                  <a:pt x="249" y="156"/>
                  <a:pt x="252" y="156"/>
                </a:cubicBezTo>
                <a:cubicBezTo>
                  <a:pt x="338" y="156"/>
                  <a:pt x="338" y="156"/>
                  <a:pt x="338" y="156"/>
                </a:cubicBezTo>
                <a:cubicBezTo>
                  <a:pt x="339" y="156"/>
                  <a:pt x="340" y="156"/>
                  <a:pt x="340" y="157"/>
                </a:cubicBezTo>
                <a:cubicBezTo>
                  <a:pt x="340" y="158"/>
                  <a:pt x="339" y="159"/>
                  <a:pt x="338" y="159"/>
                </a:cubicBezTo>
                <a:cubicBezTo>
                  <a:pt x="303" y="159"/>
                  <a:pt x="303" y="159"/>
                  <a:pt x="303" y="159"/>
                </a:cubicBezTo>
                <a:cubicBezTo>
                  <a:pt x="301" y="159"/>
                  <a:pt x="298" y="161"/>
                  <a:pt x="298" y="164"/>
                </a:cubicBezTo>
                <a:cubicBezTo>
                  <a:pt x="298" y="167"/>
                  <a:pt x="301" y="169"/>
                  <a:pt x="303" y="169"/>
                </a:cubicBezTo>
                <a:cubicBezTo>
                  <a:pt x="343" y="169"/>
                  <a:pt x="343" y="169"/>
                  <a:pt x="343" y="169"/>
                </a:cubicBezTo>
                <a:cubicBezTo>
                  <a:pt x="344" y="169"/>
                  <a:pt x="344" y="170"/>
                  <a:pt x="344" y="171"/>
                </a:cubicBezTo>
                <a:cubicBezTo>
                  <a:pt x="344" y="172"/>
                  <a:pt x="344" y="173"/>
                  <a:pt x="343" y="173"/>
                </a:cubicBezTo>
                <a:cubicBezTo>
                  <a:pt x="311" y="173"/>
                  <a:pt x="311" y="173"/>
                  <a:pt x="311" y="173"/>
                </a:cubicBezTo>
                <a:cubicBezTo>
                  <a:pt x="308" y="173"/>
                  <a:pt x="306" y="175"/>
                  <a:pt x="306" y="178"/>
                </a:cubicBezTo>
                <a:cubicBezTo>
                  <a:pt x="306" y="181"/>
                  <a:pt x="308" y="183"/>
                  <a:pt x="311" y="183"/>
                </a:cubicBezTo>
                <a:cubicBezTo>
                  <a:pt x="365" y="183"/>
                  <a:pt x="365" y="183"/>
                  <a:pt x="365" y="183"/>
                </a:cubicBezTo>
                <a:cubicBezTo>
                  <a:pt x="366" y="183"/>
                  <a:pt x="367" y="184"/>
                  <a:pt x="367" y="185"/>
                </a:cubicBezTo>
                <a:cubicBezTo>
                  <a:pt x="367" y="186"/>
                  <a:pt x="366" y="186"/>
                  <a:pt x="365" y="186"/>
                </a:cubicBezTo>
                <a:cubicBezTo>
                  <a:pt x="343" y="186"/>
                  <a:pt x="343" y="186"/>
                  <a:pt x="343" y="186"/>
                </a:cubicBezTo>
                <a:cubicBezTo>
                  <a:pt x="340" y="186"/>
                  <a:pt x="338" y="189"/>
                  <a:pt x="338" y="191"/>
                </a:cubicBezTo>
                <a:cubicBezTo>
                  <a:pt x="338" y="194"/>
                  <a:pt x="340" y="196"/>
                  <a:pt x="343" y="196"/>
                </a:cubicBezTo>
                <a:cubicBezTo>
                  <a:pt x="382" y="196"/>
                  <a:pt x="382" y="196"/>
                  <a:pt x="382" y="196"/>
                </a:cubicBezTo>
                <a:cubicBezTo>
                  <a:pt x="385" y="196"/>
                  <a:pt x="388" y="194"/>
                  <a:pt x="388" y="191"/>
                </a:cubicBezTo>
                <a:cubicBezTo>
                  <a:pt x="388" y="189"/>
                  <a:pt x="385" y="186"/>
                  <a:pt x="382" y="186"/>
                </a:cubicBezTo>
                <a:cubicBezTo>
                  <a:pt x="379" y="186"/>
                  <a:pt x="379" y="186"/>
                  <a:pt x="379" y="186"/>
                </a:cubicBezTo>
                <a:cubicBezTo>
                  <a:pt x="378" y="186"/>
                  <a:pt x="377" y="186"/>
                  <a:pt x="377" y="185"/>
                </a:cubicBezTo>
                <a:cubicBezTo>
                  <a:pt x="377" y="184"/>
                  <a:pt x="378" y="183"/>
                  <a:pt x="379" y="183"/>
                </a:cubicBezTo>
                <a:cubicBezTo>
                  <a:pt x="396" y="183"/>
                  <a:pt x="396" y="183"/>
                  <a:pt x="396" y="183"/>
                </a:cubicBezTo>
                <a:cubicBezTo>
                  <a:pt x="397" y="183"/>
                  <a:pt x="398" y="184"/>
                  <a:pt x="398" y="185"/>
                </a:cubicBezTo>
                <a:cubicBezTo>
                  <a:pt x="398" y="186"/>
                  <a:pt x="397" y="186"/>
                  <a:pt x="396" y="186"/>
                </a:cubicBezTo>
                <a:cubicBezTo>
                  <a:pt x="394" y="186"/>
                  <a:pt x="394" y="186"/>
                  <a:pt x="394" y="186"/>
                </a:cubicBezTo>
                <a:cubicBezTo>
                  <a:pt x="392" y="186"/>
                  <a:pt x="389" y="189"/>
                  <a:pt x="389" y="191"/>
                </a:cubicBezTo>
                <a:cubicBezTo>
                  <a:pt x="389" y="194"/>
                  <a:pt x="392" y="196"/>
                  <a:pt x="394" y="196"/>
                </a:cubicBezTo>
                <a:cubicBezTo>
                  <a:pt x="396" y="196"/>
                  <a:pt x="396" y="196"/>
                  <a:pt x="396" y="196"/>
                </a:cubicBezTo>
                <a:cubicBezTo>
                  <a:pt x="399" y="196"/>
                  <a:pt x="401" y="199"/>
                  <a:pt x="401" y="201"/>
                </a:cubicBezTo>
                <a:cubicBezTo>
                  <a:pt x="401" y="204"/>
                  <a:pt x="399" y="207"/>
                  <a:pt x="396" y="207"/>
                </a:cubicBezTo>
                <a:cubicBezTo>
                  <a:pt x="365" y="207"/>
                  <a:pt x="365" y="207"/>
                  <a:pt x="365" y="207"/>
                </a:cubicBezTo>
                <a:cubicBezTo>
                  <a:pt x="362" y="207"/>
                  <a:pt x="360" y="209"/>
                  <a:pt x="360" y="212"/>
                </a:cubicBezTo>
                <a:cubicBezTo>
                  <a:pt x="360" y="215"/>
                  <a:pt x="362" y="217"/>
                  <a:pt x="365" y="217"/>
                </a:cubicBezTo>
                <a:cubicBezTo>
                  <a:pt x="400" y="217"/>
                  <a:pt x="400" y="217"/>
                  <a:pt x="400" y="217"/>
                </a:cubicBezTo>
                <a:cubicBezTo>
                  <a:pt x="401" y="217"/>
                  <a:pt x="401" y="217"/>
                  <a:pt x="401" y="218"/>
                </a:cubicBezTo>
                <a:cubicBezTo>
                  <a:pt x="401" y="220"/>
                  <a:pt x="401" y="220"/>
                  <a:pt x="400" y="220"/>
                </a:cubicBezTo>
                <a:cubicBezTo>
                  <a:pt x="354" y="220"/>
                  <a:pt x="354" y="220"/>
                  <a:pt x="354" y="220"/>
                </a:cubicBezTo>
                <a:cubicBezTo>
                  <a:pt x="352" y="220"/>
                  <a:pt x="349" y="222"/>
                  <a:pt x="349" y="225"/>
                </a:cubicBezTo>
                <a:cubicBezTo>
                  <a:pt x="349" y="228"/>
                  <a:pt x="352" y="230"/>
                  <a:pt x="354" y="230"/>
                </a:cubicBezTo>
                <a:cubicBezTo>
                  <a:pt x="403" y="230"/>
                  <a:pt x="403" y="230"/>
                  <a:pt x="403" y="230"/>
                </a:cubicBezTo>
                <a:cubicBezTo>
                  <a:pt x="404" y="230"/>
                  <a:pt x="405" y="231"/>
                  <a:pt x="405" y="232"/>
                </a:cubicBezTo>
                <a:cubicBezTo>
                  <a:pt x="405" y="233"/>
                  <a:pt x="404" y="234"/>
                  <a:pt x="403" y="234"/>
                </a:cubicBezTo>
                <a:cubicBezTo>
                  <a:pt x="355" y="234"/>
                  <a:pt x="355" y="234"/>
                  <a:pt x="355" y="234"/>
                </a:cubicBezTo>
                <a:cubicBezTo>
                  <a:pt x="352" y="234"/>
                  <a:pt x="350" y="236"/>
                  <a:pt x="350" y="239"/>
                </a:cubicBezTo>
                <a:cubicBezTo>
                  <a:pt x="350" y="242"/>
                  <a:pt x="352" y="244"/>
                  <a:pt x="355" y="244"/>
                </a:cubicBezTo>
                <a:cubicBezTo>
                  <a:pt x="399" y="244"/>
                  <a:pt x="399" y="244"/>
                  <a:pt x="399" y="244"/>
                </a:cubicBezTo>
                <a:cubicBezTo>
                  <a:pt x="400" y="244"/>
                  <a:pt x="401" y="245"/>
                  <a:pt x="401" y="246"/>
                </a:cubicBezTo>
                <a:cubicBezTo>
                  <a:pt x="401" y="247"/>
                  <a:pt x="400" y="247"/>
                  <a:pt x="399" y="247"/>
                </a:cubicBezTo>
                <a:cubicBezTo>
                  <a:pt x="385" y="247"/>
                  <a:pt x="385" y="247"/>
                  <a:pt x="385" y="247"/>
                </a:cubicBezTo>
                <a:cubicBezTo>
                  <a:pt x="382" y="247"/>
                  <a:pt x="380" y="250"/>
                  <a:pt x="380" y="252"/>
                </a:cubicBezTo>
                <a:cubicBezTo>
                  <a:pt x="380" y="255"/>
                  <a:pt x="382" y="258"/>
                  <a:pt x="385" y="258"/>
                </a:cubicBezTo>
                <a:cubicBezTo>
                  <a:pt x="391" y="258"/>
                  <a:pt x="391" y="258"/>
                  <a:pt x="391" y="258"/>
                </a:cubicBezTo>
                <a:cubicBezTo>
                  <a:pt x="392" y="258"/>
                  <a:pt x="392" y="258"/>
                  <a:pt x="392" y="259"/>
                </a:cubicBezTo>
                <a:cubicBezTo>
                  <a:pt x="392" y="260"/>
                  <a:pt x="392" y="261"/>
                  <a:pt x="391" y="261"/>
                </a:cubicBezTo>
                <a:cubicBezTo>
                  <a:pt x="389" y="261"/>
                  <a:pt x="389" y="261"/>
                  <a:pt x="389" y="261"/>
                </a:cubicBezTo>
                <a:cubicBezTo>
                  <a:pt x="384" y="261"/>
                  <a:pt x="380" y="265"/>
                  <a:pt x="380" y="269"/>
                </a:cubicBezTo>
                <a:cubicBezTo>
                  <a:pt x="380" y="274"/>
                  <a:pt x="384" y="278"/>
                  <a:pt x="389" y="278"/>
                </a:cubicBezTo>
                <a:cubicBezTo>
                  <a:pt x="421" y="278"/>
                  <a:pt x="421" y="278"/>
                  <a:pt x="421" y="278"/>
                </a:cubicBezTo>
                <a:cubicBezTo>
                  <a:pt x="424" y="278"/>
                  <a:pt x="427" y="276"/>
                  <a:pt x="427" y="273"/>
                </a:cubicBezTo>
                <a:cubicBezTo>
                  <a:pt x="427" y="270"/>
                  <a:pt x="424" y="268"/>
                  <a:pt x="421" y="268"/>
                </a:cubicBezTo>
                <a:cubicBezTo>
                  <a:pt x="416" y="268"/>
                  <a:pt x="416" y="268"/>
                  <a:pt x="416" y="268"/>
                </a:cubicBezTo>
                <a:cubicBezTo>
                  <a:pt x="415" y="268"/>
                  <a:pt x="414" y="267"/>
                  <a:pt x="414" y="266"/>
                </a:cubicBezTo>
                <a:cubicBezTo>
                  <a:pt x="414" y="265"/>
                  <a:pt x="415" y="264"/>
                  <a:pt x="416" y="264"/>
                </a:cubicBezTo>
                <a:cubicBezTo>
                  <a:pt x="430" y="264"/>
                  <a:pt x="430" y="264"/>
                  <a:pt x="430" y="264"/>
                </a:cubicBezTo>
                <a:cubicBezTo>
                  <a:pt x="432" y="264"/>
                  <a:pt x="435" y="262"/>
                  <a:pt x="435" y="259"/>
                </a:cubicBezTo>
                <a:cubicBezTo>
                  <a:pt x="435" y="256"/>
                  <a:pt x="432" y="254"/>
                  <a:pt x="430" y="254"/>
                </a:cubicBezTo>
                <a:cubicBezTo>
                  <a:pt x="423" y="254"/>
                  <a:pt x="423" y="254"/>
                  <a:pt x="423" y="254"/>
                </a:cubicBezTo>
                <a:cubicBezTo>
                  <a:pt x="422" y="254"/>
                  <a:pt x="422" y="253"/>
                  <a:pt x="422" y="252"/>
                </a:cubicBezTo>
                <a:cubicBezTo>
                  <a:pt x="422" y="251"/>
                  <a:pt x="422" y="251"/>
                  <a:pt x="423" y="251"/>
                </a:cubicBezTo>
                <a:cubicBezTo>
                  <a:pt x="434" y="251"/>
                  <a:pt x="434" y="251"/>
                  <a:pt x="434" y="251"/>
                </a:cubicBezTo>
                <a:cubicBezTo>
                  <a:pt x="437" y="251"/>
                  <a:pt x="439" y="248"/>
                  <a:pt x="439" y="246"/>
                </a:cubicBezTo>
                <a:cubicBezTo>
                  <a:pt x="439" y="243"/>
                  <a:pt x="437" y="241"/>
                  <a:pt x="434" y="241"/>
                </a:cubicBezTo>
                <a:cubicBezTo>
                  <a:pt x="422" y="240"/>
                  <a:pt x="422" y="240"/>
                  <a:pt x="422" y="240"/>
                </a:cubicBezTo>
                <a:cubicBezTo>
                  <a:pt x="421" y="240"/>
                  <a:pt x="420" y="240"/>
                  <a:pt x="420" y="239"/>
                </a:cubicBezTo>
                <a:cubicBezTo>
                  <a:pt x="420" y="238"/>
                  <a:pt x="421" y="237"/>
                  <a:pt x="422" y="237"/>
                </a:cubicBezTo>
                <a:cubicBezTo>
                  <a:pt x="442" y="237"/>
                  <a:pt x="442" y="237"/>
                  <a:pt x="442" y="237"/>
                </a:cubicBezTo>
                <a:cubicBezTo>
                  <a:pt x="458" y="237"/>
                  <a:pt x="472" y="224"/>
                  <a:pt x="473" y="209"/>
                </a:cubicBezTo>
                <a:cubicBezTo>
                  <a:pt x="475" y="208"/>
                  <a:pt x="476" y="206"/>
                  <a:pt x="476" y="205"/>
                </a:cubicBezTo>
                <a:cubicBezTo>
                  <a:pt x="476" y="202"/>
                  <a:pt x="474" y="200"/>
                  <a:pt x="471" y="2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a:t>Fifth level</a:t>
            </a:r>
          </a:p>
        </p:txBody>
      </p:sp>
    </p:spTree>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Tree>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rgbClr val="FFFFFF"/>
                    </a:gs>
                    <a:gs pos="100000">
                      <a:srgbClr val="FFFFFF"/>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48212" y="471692"/>
            <a:ext cx="1454257" cy="304828"/>
          </a:xfrm>
          <a:prstGeom prst="rect">
            <a:avLst/>
          </a:prstGeom>
        </p:spPr>
      </p:pic>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Walkin (event name)">
    <p:bg>
      <p:bgPr>
        <a:solidFill>
          <a:schemeClr val="accent1"/>
        </a:solidFill>
        <a:effectLst/>
      </p:bgPr>
    </p:bg>
    <p:spTree>
      <p:nvGrpSpPr>
        <p:cNvPr id="1" name=""/>
        <p:cNvGrpSpPr/>
        <p:nvPr/>
      </p:nvGrpSpPr>
      <p:grpSpPr>
        <a:xfrm>
          <a:off x="0" y="0"/>
          <a:ext cx="0" cy="0"/>
          <a:chOff x="0" y="0"/>
          <a:chExt cx="0" cy="0"/>
        </a:xfrm>
      </p:grpSpPr>
      <p:sp>
        <p:nvSpPr>
          <p:cNvPr id="105" name="Freeform: Shape 104"/>
          <p:cNvSpPr>
            <a:spLocks/>
          </p:cNvSpPr>
          <p:nvPr/>
        </p:nvSpPr>
        <p:spPr bwMode="gray">
          <a:xfrm>
            <a:off x="346" y="4168248"/>
            <a:ext cx="12191655" cy="2689753"/>
          </a:xfrm>
          <a:custGeom>
            <a:avLst/>
            <a:gdLst>
              <a:gd name="connsiteX0" fmla="*/ 5679089 w 12449404"/>
              <a:gd name="connsiteY0" fmla="*/ 0 h 2048448"/>
              <a:gd name="connsiteX1" fmla="*/ 6408130 w 12449404"/>
              <a:gd name="connsiteY1" fmla="*/ 0 h 2048448"/>
              <a:gd name="connsiteX2" fmla="*/ 6408130 w 12449404"/>
              <a:gd name="connsiteY2" fmla="*/ 578198 h 2048448"/>
              <a:gd name="connsiteX3" fmla="*/ 6867090 w 12449404"/>
              <a:gd name="connsiteY3" fmla="*/ 606386 h 2048448"/>
              <a:gd name="connsiteX4" fmla="*/ 7118635 w 12449404"/>
              <a:gd name="connsiteY4" fmla="*/ 606386 h 2048448"/>
              <a:gd name="connsiteX5" fmla="*/ 7118635 w 12449404"/>
              <a:gd name="connsiteY5" fmla="*/ 483901 h 2048448"/>
              <a:gd name="connsiteX6" fmla="*/ 7128240 w 12449404"/>
              <a:gd name="connsiteY6" fmla="*/ 483901 h 2048448"/>
              <a:gd name="connsiteX7" fmla="*/ 7128240 w 12449404"/>
              <a:gd name="connsiteY7" fmla="*/ 225552 h 2048448"/>
              <a:gd name="connsiteX8" fmla="*/ 7501176 w 12449404"/>
              <a:gd name="connsiteY8" fmla="*/ 225552 h 2048448"/>
              <a:gd name="connsiteX9" fmla="*/ 7501176 w 12449404"/>
              <a:gd name="connsiteY9" fmla="*/ 339268 h 2048448"/>
              <a:gd name="connsiteX10" fmla="*/ 7539643 w 12449404"/>
              <a:gd name="connsiteY10" fmla="*/ 339268 h 2048448"/>
              <a:gd name="connsiteX11" fmla="*/ 7539643 w 12449404"/>
              <a:gd name="connsiteY11" fmla="*/ 483901 h 2048448"/>
              <a:gd name="connsiteX12" fmla="*/ 7646440 w 12449404"/>
              <a:gd name="connsiteY12" fmla="*/ 483901 h 2048448"/>
              <a:gd name="connsiteX13" fmla="*/ 7646440 w 12449404"/>
              <a:gd name="connsiteY13" fmla="*/ 643969 h 2048448"/>
              <a:gd name="connsiteX14" fmla="*/ 8043905 w 12449404"/>
              <a:gd name="connsiteY14" fmla="*/ 643969 h 2048448"/>
              <a:gd name="connsiteX15" fmla="*/ 8043905 w 12449404"/>
              <a:gd name="connsiteY15" fmla="*/ 744644 h 2048448"/>
              <a:gd name="connsiteX16" fmla="*/ 8497281 w 12449404"/>
              <a:gd name="connsiteY16" fmla="*/ 744644 h 2048448"/>
              <a:gd name="connsiteX17" fmla="*/ 8497281 w 12449404"/>
              <a:gd name="connsiteY17" fmla="*/ 777377 h 2048448"/>
              <a:gd name="connsiteX18" fmla="*/ 8516897 w 12449404"/>
              <a:gd name="connsiteY18" fmla="*/ 777377 h 2048448"/>
              <a:gd name="connsiteX19" fmla="*/ 8516897 w 12449404"/>
              <a:gd name="connsiteY19" fmla="*/ 965361 h 2048448"/>
              <a:gd name="connsiteX20" fmla="*/ 8865577 w 12449404"/>
              <a:gd name="connsiteY20" fmla="*/ 965361 h 2048448"/>
              <a:gd name="connsiteX21" fmla="*/ 8865577 w 12449404"/>
              <a:gd name="connsiteY21" fmla="*/ 525721 h 2048448"/>
              <a:gd name="connsiteX22" fmla="*/ 8968665 w 12449404"/>
              <a:gd name="connsiteY22" fmla="*/ 525721 h 2048448"/>
              <a:gd name="connsiteX23" fmla="*/ 8968665 w 12449404"/>
              <a:gd name="connsiteY23" fmla="*/ 386248 h 2048448"/>
              <a:gd name="connsiteX24" fmla="*/ 9271866 w 12449404"/>
              <a:gd name="connsiteY24" fmla="*/ 386248 h 2048448"/>
              <a:gd name="connsiteX25" fmla="*/ 9271866 w 12449404"/>
              <a:gd name="connsiteY25" fmla="*/ 525721 h 2048448"/>
              <a:gd name="connsiteX26" fmla="*/ 9368890 w 12449404"/>
              <a:gd name="connsiteY26" fmla="*/ 525721 h 2048448"/>
              <a:gd name="connsiteX27" fmla="*/ 9368890 w 12449404"/>
              <a:gd name="connsiteY27" fmla="*/ 58792 h 2048448"/>
              <a:gd name="connsiteX28" fmla="*/ 10072314 w 12449404"/>
              <a:gd name="connsiteY28" fmla="*/ 58792 h 2048448"/>
              <a:gd name="connsiteX29" fmla="*/ 10072314 w 12449404"/>
              <a:gd name="connsiteY29" fmla="*/ 616681 h 2048448"/>
              <a:gd name="connsiteX30" fmla="*/ 10514986 w 12449404"/>
              <a:gd name="connsiteY30" fmla="*/ 255872 h 2048448"/>
              <a:gd name="connsiteX31" fmla="*/ 10514986 w 12449404"/>
              <a:gd name="connsiteY31" fmla="*/ 643969 h 2048448"/>
              <a:gd name="connsiteX32" fmla="*/ 10757546 w 12449404"/>
              <a:gd name="connsiteY32" fmla="*/ 643969 h 2048448"/>
              <a:gd name="connsiteX33" fmla="*/ 10757546 w 12449404"/>
              <a:gd name="connsiteY33" fmla="*/ 525721 h 2048448"/>
              <a:gd name="connsiteX34" fmla="*/ 10860634 w 12449404"/>
              <a:gd name="connsiteY34" fmla="*/ 525721 h 2048448"/>
              <a:gd name="connsiteX35" fmla="*/ 10860634 w 12449404"/>
              <a:gd name="connsiteY35" fmla="*/ 386248 h 2048448"/>
              <a:gd name="connsiteX36" fmla="*/ 11163835 w 12449404"/>
              <a:gd name="connsiteY36" fmla="*/ 386248 h 2048448"/>
              <a:gd name="connsiteX37" fmla="*/ 11163835 w 12449404"/>
              <a:gd name="connsiteY37" fmla="*/ 525721 h 2048448"/>
              <a:gd name="connsiteX38" fmla="*/ 11266923 w 12449404"/>
              <a:gd name="connsiteY38" fmla="*/ 525721 h 2048448"/>
              <a:gd name="connsiteX39" fmla="*/ 11266923 w 12449404"/>
              <a:gd name="connsiteY39" fmla="*/ 965361 h 2048448"/>
              <a:gd name="connsiteX40" fmla="*/ 11612572 w 12449404"/>
              <a:gd name="connsiteY40" fmla="*/ 965361 h 2048448"/>
              <a:gd name="connsiteX41" fmla="*/ 11612572 w 12449404"/>
              <a:gd name="connsiteY41" fmla="*/ 777377 h 2048448"/>
              <a:gd name="connsiteX42" fmla="*/ 12088596 w 12449404"/>
              <a:gd name="connsiteY42" fmla="*/ 777377 h 2048448"/>
              <a:gd name="connsiteX43" fmla="*/ 12088596 w 12449404"/>
              <a:gd name="connsiteY43" fmla="*/ 1374681 h 2048448"/>
              <a:gd name="connsiteX44" fmla="*/ 12449404 w 12449404"/>
              <a:gd name="connsiteY44" fmla="*/ 1374681 h 2048448"/>
              <a:gd name="connsiteX45" fmla="*/ 12449404 w 12449404"/>
              <a:gd name="connsiteY45" fmla="*/ 1677881 h 2048448"/>
              <a:gd name="connsiteX46" fmla="*/ 12436715 w 12449404"/>
              <a:gd name="connsiteY46" fmla="*/ 1677881 h 2048448"/>
              <a:gd name="connsiteX47" fmla="*/ 12436715 w 12449404"/>
              <a:gd name="connsiteY47" fmla="*/ 2048448 h 2048448"/>
              <a:gd name="connsiteX48" fmla="*/ 0 w 12449404"/>
              <a:gd name="connsiteY48" fmla="*/ 2048448 h 2048448"/>
              <a:gd name="connsiteX49" fmla="*/ 0 w 12449404"/>
              <a:gd name="connsiteY49" fmla="*/ 1406374 h 2048448"/>
              <a:gd name="connsiteX50" fmla="*/ 45352 w 12449404"/>
              <a:gd name="connsiteY50" fmla="*/ 1406374 h 2048448"/>
              <a:gd name="connsiteX51" fmla="*/ 45352 w 12449404"/>
              <a:gd name="connsiteY51" fmla="*/ 1140624 h 2048448"/>
              <a:gd name="connsiteX52" fmla="*/ 657888 w 12449404"/>
              <a:gd name="connsiteY52" fmla="*/ 1140624 h 2048448"/>
              <a:gd name="connsiteX53" fmla="*/ 657888 w 12449404"/>
              <a:gd name="connsiteY53" fmla="*/ 879713 h 2048448"/>
              <a:gd name="connsiteX54" fmla="*/ 1116848 w 12449404"/>
              <a:gd name="connsiteY54" fmla="*/ 879713 h 2048448"/>
              <a:gd name="connsiteX55" fmla="*/ 1116848 w 12449404"/>
              <a:gd name="connsiteY55" fmla="*/ 1197168 h 2048448"/>
              <a:gd name="connsiteX56" fmla="*/ 1597874 w 12449404"/>
              <a:gd name="connsiteY56" fmla="*/ 1197168 h 2048448"/>
              <a:gd name="connsiteX57" fmla="*/ 1597874 w 12449404"/>
              <a:gd name="connsiteY57" fmla="*/ 807564 h 2048448"/>
              <a:gd name="connsiteX58" fmla="*/ 1701140 w 12449404"/>
              <a:gd name="connsiteY58" fmla="*/ 807564 h 2048448"/>
              <a:gd name="connsiteX59" fmla="*/ 1701140 w 12449404"/>
              <a:gd name="connsiteY59" fmla="*/ 662931 h 2048448"/>
              <a:gd name="connsiteX60" fmla="*/ 2018881 w 12449404"/>
              <a:gd name="connsiteY60" fmla="*/ 662931 h 2048448"/>
              <a:gd name="connsiteX61" fmla="*/ 2018881 w 12449404"/>
              <a:gd name="connsiteY61" fmla="*/ 807564 h 2048448"/>
              <a:gd name="connsiteX62" fmla="*/ 2122148 w 12449404"/>
              <a:gd name="connsiteY62" fmla="*/ 807564 h 2048448"/>
              <a:gd name="connsiteX63" fmla="*/ 2122148 w 12449404"/>
              <a:gd name="connsiteY63" fmla="*/ 939446 h 2048448"/>
              <a:gd name="connsiteX64" fmla="*/ 2484020 w 12449404"/>
              <a:gd name="connsiteY64" fmla="*/ 939446 h 2048448"/>
              <a:gd name="connsiteX65" fmla="*/ 2484020 w 12449404"/>
              <a:gd name="connsiteY65" fmla="*/ 744644 h 2048448"/>
              <a:gd name="connsiteX66" fmla="*/ 2549333 w 12449404"/>
              <a:gd name="connsiteY66" fmla="*/ 744644 h 2048448"/>
              <a:gd name="connsiteX67" fmla="*/ 2976519 w 12449404"/>
              <a:gd name="connsiteY67" fmla="*/ 744644 h 2048448"/>
              <a:gd name="connsiteX68" fmla="*/ 3008294 w 12449404"/>
              <a:gd name="connsiteY68" fmla="*/ 744644 h 2048448"/>
              <a:gd name="connsiteX69" fmla="*/ 3008294 w 12449404"/>
              <a:gd name="connsiteY69" fmla="*/ 879713 h 2048448"/>
              <a:gd name="connsiteX70" fmla="*/ 3356927 w 12449404"/>
              <a:gd name="connsiteY70" fmla="*/ 879713 h 2048448"/>
              <a:gd name="connsiteX71" fmla="*/ 3356927 w 12449404"/>
              <a:gd name="connsiteY71" fmla="*/ 172822 h 2048448"/>
              <a:gd name="connsiteX72" fmla="*/ 3743513 w 12449404"/>
              <a:gd name="connsiteY72" fmla="*/ 172822 h 2048448"/>
              <a:gd name="connsiteX73" fmla="*/ 3743513 w 12449404"/>
              <a:gd name="connsiteY73" fmla="*/ 606386 h 2048448"/>
              <a:gd name="connsiteX74" fmla="*/ 4305739 w 12449404"/>
              <a:gd name="connsiteY74" fmla="*/ 606386 h 2048448"/>
              <a:gd name="connsiteX75" fmla="*/ 4305739 w 12449404"/>
              <a:gd name="connsiteY75" fmla="*/ 744644 h 2048448"/>
              <a:gd name="connsiteX76" fmla="*/ 4796473 w 12449404"/>
              <a:gd name="connsiteY76" fmla="*/ 744644 h 2048448"/>
              <a:gd name="connsiteX77" fmla="*/ 4796473 w 12449404"/>
              <a:gd name="connsiteY77" fmla="*/ 907753 h 2048448"/>
              <a:gd name="connsiteX78" fmla="*/ 4966423 w 12449404"/>
              <a:gd name="connsiteY78" fmla="*/ 907753 h 2048448"/>
              <a:gd name="connsiteX79" fmla="*/ 4966423 w 12449404"/>
              <a:gd name="connsiteY79" fmla="*/ 939446 h 2048448"/>
              <a:gd name="connsiteX80" fmla="*/ 5157463 w 12449404"/>
              <a:gd name="connsiteY80" fmla="*/ 939446 h 2048448"/>
              <a:gd name="connsiteX81" fmla="*/ 5157463 w 12449404"/>
              <a:gd name="connsiteY81" fmla="*/ 483901 h 2048448"/>
              <a:gd name="connsiteX82" fmla="*/ 5264259 w 12449404"/>
              <a:gd name="connsiteY82" fmla="*/ 483901 h 2048448"/>
              <a:gd name="connsiteX83" fmla="*/ 5264259 w 12449404"/>
              <a:gd name="connsiteY83" fmla="*/ 339268 h 2048448"/>
              <a:gd name="connsiteX84" fmla="*/ 5578471 w 12449404"/>
              <a:gd name="connsiteY84" fmla="*/ 339268 h 2048448"/>
              <a:gd name="connsiteX85" fmla="*/ 5578471 w 12449404"/>
              <a:gd name="connsiteY85" fmla="*/ 483901 h 2048448"/>
              <a:gd name="connsiteX86" fmla="*/ 5679089 w 12449404"/>
              <a:gd name="connsiteY86" fmla="*/ 483901 h 20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2449404" h="2048448">
                <a:moveTo>
                  <a:pt x="5679089" y="0"/>
                </a:moveTo>
                <a:lnTo>
                  <a:pt x="6408130" y="0"/>
                </a:lnTo>
                <a:lnTo>
                  <a:pt x="6408130" y="578198"/>
                </a:lnTo>
                <a:lnTo>
                  <a:pt x="6867090" y="606386"/>
                </a:lnTo>
                <a:lnTo>
                  <a:pt x="7118635" y="606386"/>
                </a:lnTo>
                <a:lnTo>
                  <a:pt x="7118635" y="483901"/>
                </a:lnTo>
                <a:lnTo>
                  <a:pt x="7128240" y="483901"/>
                </a:lnTo>
                <a:lnTo>
                  <a:pt x="7128240" y="225552"/>
                </a:lnTo>
                <a:lnTo>
                  <a:pt x="7501176" y="225552"/>
                </a:lnTo>
                <a:lnTo>
                  <a:pt x="7501176" y="339268"/>
                </a:lnTo>
                <a:lnTo>
                  <a:pt x="7539643" y="339268"/>
                </a:lnTo>
                <a:lnTo>
                  <a:pt x="7539643" y="483901"/>
                </a:lnTo>
                <a:lnTo>
                  <a:pt x="7646440" y="483901"/>
                </a:lnTo>
                <a:lnTo>
                  <a:pt x="7646440" y="643969"/>
                </a:lnTo>
                <a:lnTo>
                  <a:pt x="8043905" y="643969"/>
                </a:lnTo>
                <a:lnTo>
                  <a:pt x="8043905" y="744644"/>
                </a:lnTo>
                <a:lnTo>
                  <a:pt x="8497281" y="744644"/>
                </a:lnTo>
                <a:lnTo>
                  <a:pt x="8497281" y="777377"/>
                </a:lnTo>
                <a:lnTo>
                  <a:pt x="8516897" y="777377"/>
                </a:lnTo>
                <a:lnTo>
                  <a:pt x="8516897" y="965361"/>
                </a:lnTo>
                <a:lnTo>
                  <a:pt x="8865577" y="965361"/>
                </a:lnTo>
                <a:lnTo>
                  <a:pt x="8865577" y="525721"/>
                </a:lnTo>
                <a:lnTo>
                  <a:pt x="8968665" y="525721"/>
                </a:lnTo>
                <a:lnTo>
                  <a:pt x="8968665" y="386248"/>
                </a:lnTo>
                <a:lnTo>
                  <a:pt x="9271866" y="386248"/>
                </a:lnTo>
                <a:lnTo>
                  <a:pt x="9271866" y="525721"/>
                </a:lnTo>
                <a:lnTo>
                  <a:pt x="9368890" y="525721"/>
                </a:lnTo>
                <a:lnTo>
                  <a:pt x="9368890" y="58792"/>
                </a:lnTo>
                <a:lnTo>
                  <a:pt x="10072314" y="58792"/>
                </a:lnTo>
                <a:lnTo>
                  <a:pt x="10072314" y="616681"/>
                </a:lnTo>
                <a:lnTo>
                  <a:pt x="10514986" y="255872"/>
                </a:lnTo>
                <a:lnTo>
                  <a:pt x="10514986" y="643969"/>
                </a:lnTo>
                <a:lnTo>
                  <a:pt x="10757546" y="643969"/>
                </a:lnTo>
                <a:lnTo>
                  <a:pt x="10757546" y="525721"/>
                </a:lnTo>
                <a:lnTo>
                  <a:pt x="10860634" y="525721"/>
                </a:lnTo>
                <a:lnTo>
                  <a:pt x="10860634" y="386248"/>
                </a:lnTo>
                <a:lnTo>
                  <a:pt x="11163835" y="386248"/>
                </a:lnTo>
                <a:lnTo>
                  <a:pt x="11163835" y="525721"/>
                </a:lnTo>
                <a:lnTo>
                  <a:pt x="11266923" y="525721"/>
                </a:lnTo>
                <a:lnTo>
                  <a:pt x="11266923" y="965361"/>
                </a:lnTo>
                <a:lnTo>
                  <a:pt x="11612572" y="965361"/>
                </a:lnTo>
                <a:lnTo>
                  <a:pt x="11612572" y="777377"/>
                </a:lnTo>
                <a:lnTo>
                  <a:pt x="12088596" y="777377"/>
                </a:lnTo>
                <a:lnTo>
                  <a:pt x="12088596" y="1374681"/>
                </a:lnTo>
                <a:lnTo>
                  <a:pt x="12449404" y="1374681"/>
                </a:lnTo>
                <a:lnTo>
                  <a:pt x="12449404" y="1677881"/>
                </a:lnTo>
                <a:lnTo>
                  <a:pt x="12436715" y="1677881"/>
                </a:lnTo>
                <a:lnTo>
                  <a:pt x="12436715" y="2048448"/>
                </a:lnTo>
                <a:lnTo>
                  <a:pt x="0" y="2048448"/>
                </a:lnTo>
                <a:lnTo>
                  <a:pt x="0" y="1406374"/>
                </a:lnTo>
                <a:lnTo>
                  <a:pt x="45352" y="1406374"/>
                </a:lnTo>
                <a:lnTo>
                  <a:pt x="45352" y="1140624"/>
                </a:lnTo>
                <a:lnTo>
                  <a:pt x="657888" y="1140624"/>
                </a:lnTo>
                <a:lnTo>
                  <a:pt x="657888" y="879713"/>
                </a:lnTo>
                <a:lnTo>
                  <a:pt x="1116848" y="879713"/>
                </a:lnTo>
                <a:lnTo>
                  <a:pt x="1116848" y="1197168"/>
                </a:lnTo>
                <a:lnTo>
                  <a:pt x="1597874" y="1197168"/>
                </a:lnTo>
                <a:lnTo>
                  <a:pt x="1597874" y="807564"/>
                </a:lnTo>
                <a:lnTo>
                  <a:pt x="1701140" y="807564"/>
                </a:lnTo>
                <a:lnTo>
                  <a:pt x="1701140" y="662931"/>
                </a:lnTo>
                <a:lnTo>
                  <a:pt x="2018881" y="662931"/>
                </a:lnTo>
                <a:lnTo>
                  <a:pt x="2018881" y="807564"/>
                </a:lnTo>
                <a:lnTo>
                  <a:pt x="2122148" y="807564"/>
                </a:lnTo>
                <a:lnTo>
                  <a:pt x="2122148" y="939446"/>
                </a:lnTo>
                <a:lnTo>
                  <a:pt x="2484020" y="939446"/>
                </a:lnTo>
                <a:lnTo>
                  <a:pt x="2484020" y="744644"/>
                </a:lnTo>
                <a:lnTo>
                  <a:pt x="2549333" y="744644"/>
                </a:lnTo>
                <a:lnTo>
                  <a:pt x="2976519" y="744644"/>
                </a:lnTo>
                <a:lnTo>
                  <a:pt x="3008294" y="744644"/>
                </a:lnTo>
                <a:lnTo>
                  <a:pt x="3008294" y="879713"/>
                </a:lnTo>
                <a:lnTo>
                  <a:pt x="3356927" y="879713"/>
                </a:lnTo>
                <a:lnTo>
                  <a:pt x="3356927" y="172822"/>
                </a:lnTo>
                <a:lnTo>
                  <a:pt x="3743513" y="172822"/>
                </a:lnTo>
                <a:lnTo>
                  <a:pt x="3743513" y="606386"/>
                </a:lnTo>
                <a:lnTo>
                  <a:pt x="4305739" y="606386"/>
                </a:lnTo>
                <a:lnTo>
                  <a:pt x="4305739" y="744644"/>
                </a:lnTo>
                <a:lnTo>
                  <a:pt x="4796473" y="744644"/>
                </a:lnTo>
                <a:lnTo>
                  <a:pt x="4796473" y="907753"/>
                </a:lnTo>
                <a:lnTo>
                  <a:pt x="4966423" y="907753"/>
                </a:lnTo>
                <a:lnTo>
                  <a:pt x="4966423" y="939446"/>
                </a:lnTo>
                <a:lnTo>
                  <a:pt x="5157463" y="939446"/>
                </a:lnTo>
                <a:lnTo>
                  <a:pt x="5157463" y="483901"/>
                </a:lnTo>
                <a:lnTo>
                  <a:pt x="5264259" y="483901"/>
                </a:lnTo>
                <a:lnTo>
                  <a:pt x="5264259" y="339268"/>
                </a:lnTo>
                <a:lnTo>
                  <a:pt x="5578471" y="339268"/>
                </a:lnTo>
                <a:lnTo>
                  <a:pt x="5578471" y="483901"/>
                </a:lnTo>
                <a:lnTo>
                  <a:pt x="5679089" y="483901"/>
                </a:lnTo>
                <a:close/>
              </a:path>
            </a:pathLst>
          </a:custGeom>
          <a:solidFill>
            <a:srgbClr val="409AE1">
              <a:alpha val="40000"/>
            </a:srgbClr>
          </a:solidFill>
          <a:ln>
            <a:noFill/>
          </a:ln>
        </p:spPr>
        <p:txBody>
          <a:bodyPr vert="horz" wrap="square" lIns="89643" tIns="44821" rIns="89643" bIns="44821" numCol="1" anchor="t" anchorCtr="0" compatLnSpc="1">
            <a:prstTxWarp prst="textNoShape">
              <a:avLst/>
            </a:prstTxWarp>
            <a:noAutofit/>
          </a:bodyPr>
          <a:lstStyle/>
          <a:p>
            <a:endParaRPr lang="en-US" sz="1372" kern="0">
              <a:solidFill>
                <a:srgbClr val="000000"/>
              </a:solidFill>
              <a:latin typeface="Arial"/>
              <a:ea typeface="Arial"/>
              <a:cs typeface="Arial"/>
              <a:sym typeface="Arial"/>
            </a:endParaRPr>
          </a:p>
        </p:txBody>
      </p:sp>
      <p:sp>
        <p:nvSpPr>
          <p:cNvPr id="9" name="Title 1"/>
          <p:cNvSpPr>
            <a:spLocks noGrp="1"/>
          </p:cNvSpPr>
          <p:nvPr>
            <p:ph type="title" hasCustomPrompt="1"/>
          </p:nvPr>
        </p:nvSpPr>
        <p:spPr>
          <a:xfrm>
            <a:off x="269302" y="1187621"/>
            <a:ext cx="8964185" cy="1793104"/>
          </a:xfrm>
          <a:noFill/>
        </p:spPr>
        <p:txBody>
          <a:bodyPr lIns="146304" tIns="91440" rIns="146304" bIns="91440" anchor="b" anchorCtr="0"/>
          <a:lstStyle>
            <a:lvl1pPr>
              <a:defRPr sz="5295" spc="-99"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1" y="2980725"/>
            <a:ext cx="8964187"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69240" y="3696656"/>
            <a:ext cx="8964248" cy="456215"/>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2" name="Picture 1"/>
          <p:cNvPicPr>
            <a:picLocks noChangeAspect="1"/>
          </p:cNvPicPr>
          <p:nvPr/>
        </p:nvPicPr>
        <p:blipFill>
          <a:blip r:embed="rId2"/>
          <a:stretch>
            <a:fillRect/>
          </a:stretch>
        </p:blipFill>
        <p:spPr bwMode="black">
          <a:xfrm>
            <a:off x="448213" y="471693"/>
            <a:ext cx="1454257" cy="304828"/>
          </a:xfrm>
          <a:prstGeom prst="rect">
            <a:avLst/>
          </a:prstGeom>
        </p:spPr>
      </p:pic>
      <p:grpSp>
        <p:nvGrpSpPr>
          <p:cNvPr id="141" name="Group 140"/>
          <p:cNvGrpSpPr>
            <a:grpSpLocks noChangeAspect="1"/>
          </p:cNvGrpSpPr>
          <p:nvPr/>
        </p:nvGrpSpPr>
        <p:grpSpPr bwMode="gray">
          <a:xfrm>
            <a:off x="7315751" y="3137934"/>
            <a:ext cx="4487477" cy="3470844"/>
            <a:chOff x="8496600" y="3495586"/>
            <a:chExt cx="3009906" cy="2327684"/>
          </a:xfrm>
        </p:grpSpPr>
        <p:sp>
          <p:nvSpPr>
            <p:cNvPr id="142" name="Freeform 9"/>
            <p:cNvSpPr>
              <a:spLocks/>
            </p:cNvSpPr>
            <p:nvPr/>
          </p:nvSpPr>
          <p:spPr bwMode="gray">
            <a:xfrm>
              <a:off x="8496600" y="5501008"/>
              <a:ext cx="646113" cy="82550"/>
            </a:xfrm>
            <a:custGeom>
              <a:avLst/>
              <a:gdLst>
                <a:gd name="T0" fmla="*/ 437 w 467"/>
                <a:gd name="T1" fmla="*/ 60 h 60"/>
                <a:gd name="T2" fmla="*/ 30 w 467"/>
                <a:gd name="T3" fmla="*/ 60 h 60"/>
                <a:gd name="T4" fmla="*/ 0 w 467"/>
                <a:gd name="T5" fmla="*/ 30 h 60"/>
                <a:gd name="T6" fmla="*/ 30 w 467"/>
                <a:gd name="T7" fmla="*/ 0 h 60"/>
                <a:gd name="T8" fmla="*/ 437 w 467"/>
                <a:gd name="T9" fmla="*/ 0 h 60"/>
                <a:gd name="T10" fmla="*/ 467 w 467"/>
                <a:gd name="T11" fmla="*/ 30 h 60"/>
                <a:gd name="T12" fmla="*/ 437 w 467"/>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467" h="60">
                  <a:moveTo>
                    <a:pt x="437" y="60"/>
                  </a:moveTo>
                  <a:cubicBezTo>
                    <a:pt x="30" y="60"/>
                    <a:pt x="30" y="60"/>
                    <a:pt x="30" y="60"/>
                  </a:cubicBezTo>
                  <a:cubicBezTo>
                    <a:pt x="13" y="60"/>
                    <a:pt x="0" y="46"/>
                    <a:pt x="0" y="30"/>
                  </a:cubicBezTo>
                  <a:cubicBezTo>
                    <a:pt x="0" y="13"/>
                    <a:pt x="13" y="0"/>
                    <a:pt x="30" y="0"/>
                  </a:cubicBezTo>
                  <a:cubicBezTo>
                    <a:pt x="437" y="0"/>
                    <a:pt x="437" y="0"/>
                    <a:pt x="437" y="0"/>
                  </a:cubicBezTo>
                  <a:cubicBezTo>
                    <a:pt x="453" y="0"/>
                    <a:pt x="467" y="13"/>
                    <a:pt x="467" y="30"/>
                  </a:cubicBezTo>
                  <a:cubicBezTo>
                    <a:pt x="467" y="46"/>
                    <a:pt x="453" y="60"/>
                    <a:pt x="437"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3" name="Freeform 10"/>
            <p:cNvSpPr>
              <a:spLocks/>
            </p:cNvSpPr>
            <p:nvPr/>
          </p:nvSpPr>
          <p:spPr bwMode="gray">
            <a:xfrm>
              <a:off x="10804831" y="3495586"/>
              <a:ext cx="701675" cy="371475"/>
            </a:xfrm>
            <a:custGeom>
              <a:avLst/>
              <a:gdLst>
                <a:gd name="T0" fmla="*/ 440 w 507"/>
                <a:gd name="T1" fmla="*/ 127 h 271"/>
                <a:gd name="T2" fmla="*/ 306 w 507"/>
                <a:gd name="T3" fmla="*/ 0 h 271"/>
                <a:gd name="T4" fmla="*/ 174 w 507"/>
                <a:gd name="T5" fmla="*/ 106 h 271"/>
                <a:gd name="T6" fmla="*/ 99 w 507"/>
                <a:gd name="T7" fmla="*/ 72 h 271"/>
                <a:gd name="T8" fmla="*/ 0 w 507"/>
                <a:gd name="T9" fmla="*/ 171 h 271"/>
                <a:gd name="T10" fmla="*/ 99 w 507"/>
                <a:gd name="T11" fmla="*/ 271 h 271"/>
                <a:gd name="T12" fmla="*/ 435 w 507"/>
                <a:gd name="T13" fmla="*/ 271 h 271"/>
                <a:gd name="T14" fmla="*/ 507 w 507"/>
                <a:gd name="T15" fmla="*/ 199 h 271"/>
                <a:gd name="T16" fmla="*/ 440 w 507"/>
                <a:gd name="T17" fmla="*/ 12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271">
                  <a:moveTo>
                    <a:pt x="440" y="127"/>
                  </a:moveTo>
                  <a:cubicBezTo>
                    <a:pt x="436" y="56"/>
                    <a:pt x="378" y="0"/>
                    <a:pt x="306" y="0"/>
                  </a:cubicBezTo>
                  <a:cubicBezTo>
                    <a:pt x="241" y="0"/>
                    <a:pt x="187" y="46"/>
                    <a:pt x="174" y="106"/>
                  </a:cubicBezTo>
                  <a:cubicBezTo>
                    <a:pt x="156" y="85"/>
                    <a:pt x="129" y="72"/>
                    <a:pt x="99" y="72"/>
                  </a:cubicBezTo>
                  <a:cubicBezTo>
                    <a:pt x="44" y="72"/>
                    <a:pt x="0" y="116"/>
                    <a:pt x="0" y="171"/>
                  </a:cubicBezTo>
                  <a:cubicBezTo>
                    <a:pt x="0" y="226"/>
                    <a:pt x="44" y="271"/>
                    <a:pt x="99" y="271"/>
                  </a:cubicBezTo>
                  <a:cubicBezTo>
                    <a:pt x="99" y="271"/>
                    <a:pt x="434" y="271"/>
                    <a:pt x="435" y="271"/>
                  </a:cubicBezTo>
                  <a:cubicBezTo>
                    <a:pt x="475" y="271"/>
                    <a:pt x="507" y="238"/>
                    <a:pt x="507" y="199"/>
                  </a:cubicBezTo>
                  <a:cubicBezTo>
                    <a:pt x="507" y="161"/>
                    <a:pt x="478" y="130"/>
                    <a:pt x="44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4" name="Freeform 11"/>
            <p:cNvSpPr>
              <a:spLocks/>
            </p:cNvSpPr>
            <p:nvPr/>
          </p:nvSpPr>
          <p:spPr bwMode="gray">
            <a:xfrm>
              <a:off x="10001550" y="5497833"/>
              <a:ext cx="1504950" cy="82550"/>
            </a:xfrm>
            <a:custGeom>
              <a:avLst/>
              <a:gdLst>
                <a:gd name="T0" fmla="*/ 1059 w 1089"/>
                <a:gd name="T1" fmla="*/ 60 h 60"/>
                <a:gd name="T2" fmla="*/ 30 w 1089"/>
                <a:gd name="T3" fmla="*/ 60 h 60"/>
                <a:gd name="T4" fmla="*/ 0 w 1089"/>
                <a:gd name="T5" fmla="*/ 30 h 60"/>
                <a:gd name="T6" fmla="*/ 30 w 1089"/>
                <a:gd name="T7" fmla="*/ 0 h 60"/>
                <a:gd name="T8" fmla="*/ 1059 w 1089"/>
                <a:gd name="T9" fmla="*/ 0 h 60"/>
                <a:gd name="T10" fmla="*/ 1089 w 1089"/>
                <a:gd name="T11" fmla="*/ 30 h 60"/>
                <a:gd name="T12" fmla="*/ 1059 w 1089"/>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089" h="60">
                  <a:moveTo>
                    <a:pt x="1059" y="60"/>
                  </a:moveTo>
                  <a:cubicBezTo>
                    <a:pt x="30" y="60"/>
                    <a:pt x="30" y="60"/>
                    <a:pt x="30" y="60"/>
                  </a:cubicBezTo>
                  <a:cubicBezTo>
                    <a:pt x="14" y="60"/>
                    <a:pt x="0" y="46"/>
                    <a:pt x="0" y="30"/>
                  </a:cubicBezTo>
                  <a:cubicBezTo>
                    <a:pt x="0" y="13"/>
                    <a:pt x="14" y="0"/>
                    <a:pt x="30" y="0"/>
                  </a:cubicBezTo>
                  <a:cubicBezTo>
                    <a:pt x="1059" y="0"/>
                    <a:pt x="1059" y="0"/>
                    <a:pt x="1059" y="0"/>
                  </a:cubicBezTo>
                  <a:cubicBezTo>
                    <a:pt x="1076" y="0"/>
                    <a:pt x="1089" y="13"/>
                    <a:pt x="1089" y="30"/>
                  </a:cubicBezTo>
                  <a:cubicBezTo>
                    <a:pt x="1089" y="46"/>
                    <a:pt x="1076" y="60"/>
                    <a:pt x="1059"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5" name="Freeform 12"/>
            <p:cNvSpPr>
              <a:spLocks/>
            </p:cNvSpPr>
            <p:nvPr/>
          </p:nvSpPr>
          <p:spPr bwMode="gray">
            <a:xfrm>
              <a:off x="9110962" y="5713733"/>
              <a:ext cx="1012825" cy="109537"/>
            </a:xfrm>
            <a:custGeom>
              <a:avLst/>
              <a:gdLst>
                <a:gd name="T0" fmla="*/ 692 w 732"/>
                <a:gd name="T1" fmla="*/ 80 h 80"/>
                <a:gd name="T2" fmla="*/ 40 w 732"/>
                <a:gd name="T3" fmla="*/ 80 h 80"/>
                <a:gd name="T4" fmla="*/ 0 w 732"/>
                <a:gd name="T5" fmla="*/ 40 h 80"/>
                <a:gd name="T6" fmla="*/ 40 w 732"/>
                <a:gd name="T7" fmla="*/ 0 h 80"/>
                <a:gd name="T8" fmla="*/ 692 w 732"/>
                <a:gd name="T9" fmla="*/ 0 h 80"/>
                <a:gd name="T10" fmla="*/ 732 w 732"/>
                <a:gd name="T11" fmla="*/ 40 h 80"/>
                <a:gd name="T12" fmla="*/ 692 w 73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32" h="80">
                  <a:moveTo>
                    <a:pt x="692" y="80"/>
                  </a:moveTo>
                  <a:cubicBezTo>
                    <a:pt x="40" y="80"/>
                    <a:pt x="40" y="80"/>
                    <a:pt x="40" y="80"/>
                  </a:cubicBezTo>
                  <a:cubicBezTo>
                    <a:pt x="18" y="80"/>
                    <a:pt x="0" y="62"/>
                    <a:pt x="0" y="40"/>
                  </a:cubicBezTo>
                  <a:cubicBezTo>
                    <a:pt x="0" y="18"/>
                    <a:pt x="18" y="0"/>
                    <a:pt x="40" y="0"/>
                  </a:cubicBezTo>
                  <a:cubicBezTo>
                    <a:pt x="692" y="0"/>
                    <a:pt x="692" y="0"/>
                    <a:pt x="692" y="0"/>
                  </a:cubicBezTo>
                  <a:cubicBezTo>
                    <a:pt x="714" y="0"/>
                    <a:pt x="732" y="18"/>
                    <a:pt x="732" y="40"/>
                  </a:cubicBezTo>
                  <a:cubicBezTo>
                    <a:pt x="732" y="62"/>
                    <a:pt x="714" y="80"/>
                    <a:pt x="692" y="8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6" name="Freeform 13"/>
            <p:cNvSpPr>
              <a:spLocks/>
            </p:cNvSpPr>
            <p:nvPr/>
          </p:nvSpPr>
          <p:spPr bwMode="gray">
            <a:xfrm>
              <a:off x="8910937" y="4935858"/>
              <a:ext cx="33338" cy="77787"/>
            </a:xfrm>
            <a:custGeom>
              <a:avLst/>
              <a:gdLst>
                <a:gd name="T0" fmla="*/ 0 w 21"/>
                <a:gd name="T1" fmla="*/ 0 h 49"/>
                <a:gd name="T2" fmla="*/ 1 w 21"/>
                <a:gd name="T3" fmla="*/ 10 h 49"/>
                <a:gd name="T4" fmla="*/ 0 w 21"/>
                <a:gd name="T5" fmla="*/ 49 h 49"/>
                <a:gd name="T6" fmla="*/ 12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1" y="10"/>
                  </a:lnTo>
                  <a:lnTo>
                    <a:pt x="0" y="49"/>
                  </a:lnTo>
                  <a:lnTo>
                    <a:pt x="12"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7" name="Freeform 14"/>
            <p:cNvSpPr>
              <a:spLocks/>
            </p:cNvSpPr>
            <p:nvPr/>
          </p:nvSpPr>
          <p:spPr bwMode="gray">
            <a:xfrm>
              <a:off x="8929987" y="4935858"/>
              <a:ext cx="14288" cy="77787"/>
            </a:xfrm>
            <a:custGeom>
              <a:avLst/>
              <a:gdLst>
                <a:gd name="T0" fmla="*/ 5 w 9"/>
                <a:gd name="T1" fmla="*/ 0 h 49"/>
                <a:gd name="T2" fmla="*/ 5 w 9"/>
                <a:gd name="T3" fmla="*/ 11 h 49"/>
                <a:gd name="T4" fmla="*/ 0 w 9"/>
                <a:gd name="T5" fmla="*/ 49 h 49"/>
                <a:gd name="T6" fmla="*/ 9 w 9"/>
                <a:gd name="T7" fmla="*/ 11 h 49"/>
                <a:gd name="T8" fmla="*/ 9 w 9"/>
                <a:gd name="T9" fmla="*/ 0 h 49"/>
                <a:gd name="T10" fmla="*/ 5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5" y="0"/>
                  </a:moveTo>
                  <a:lnTo>
                    <a:pt x="5" y="11"/>
                  </a:lnTo>
                  <a:lnTo>
                    <a:pt x="0" y="49"/>
                  </a:lnTo>
                  <a:lnTo>
                    <a:pt x="9" y="11"/>
                  </a:lnTo>
                  <a:lnTo>
                    <a:pt x="9" y="0"/>
                  </a:lnTo>
                  <a:lnTo>
                    <a:pt x="5"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8" name="Freeform 15"/>
            <p:cNvSpPr>
              <a:spLocks/>
            </p:cNvSpPr>
            <p:nvPr/>
          </p:nvSpPr>
          <p:spPr bwMode="gray">
            <a:xfrm>
              <a:off x="8910937" y="4935858"/>
              <a:ext cx="6350" cy="77787"/>
            </a:xfrm>
            <a:custGeom>
              <a:avLst/>
              <a:gdLst>
                <a:gd name="T0" fmla="*/ 0 w 4"/>
                <a:gd name="T1" fmla="*/ 0 h 49"/>
                <a:gd name="T2" fmla="*/ 1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1"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9" name="Freeform 16"/>
            <p:cNvSpPr>
              <a:spLocks/>
            </p:cNvSpPr>
            <p:nvPr/>
          </p:nvSpPr>
          <p:spPr bwMode="gray">
            <a:xfrm>
              <a:off x="8912525" y="4997770"/>
              <a:ext cx="33338" cy="47625"/>
            </a:xfrm>
            <a:custGeom>
              <a:avLst/>
              <a:gdLst>
                <a:gd name="T0" fmla="*/ 0 w 24"/>
                <a:gd name="T1" fmla="*/ 0 h 34"/>
                <a:gd name="T2" fmla="*/ 0 w 24"/>
                <a:gd name="T3" fmla="*/ 34 h 34"/>
                <a:gd name="T4" fmla="*/ 22 w 24"/>
                <a:gd name="T5" fmla="*/ 34 h 34"/>
                <a:gd name="T6" fmla="*/ 24 w 24"/>
                <a:gd name="T7" fmla="*/ 32 h 34"/>
                <a:gd name="T8" fmla="*/ 24 w 24"/>
                <a:gd name="T9" fmla="*/ 27 h 34"/>
                <a:gd name="T10" fmla="*/ 22 w 24"/>
                <a:gd name="T11" fmla="*/ 24 h 34"/>
                <a:gd name="T12" fmla="*/ 15 w 24"/>
                <a:gd name="T13" fmla="*/ 16 h 34"/>
                <a:gd name="T14" fmla="*/ 15 w 24"/>
                <a:gd name="T15" fmla="*/ 0 h 34"/>
                <a:gd name="T16" fmla="*/ 0 w 24"/>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4">
                  <a:moveTo>
                    <a:pt x="0" y="0"/>
                  </a:moveTo>
                  <a:cubicBezTo>
                    <a:pt x="0" y="34"/>
                    <a:pt x="0" y="34"/>
                    <a:pt x="0" y="34"/>
                  </a:cubicBezTo>
                  <a:cubicBezTo>
                    <a:pt x="22" y="34"/>
                    <a:pt x="22" y="34"/>
                    <a:pt x="22" y="34"/>
                  </a:cubicBezTo>
                  <a:cubicBezTo>
                    <a:pt x="22" y="34"/>
                    <a:pt x="24" y="34"/>
                    <a:pt x="24" y="32"/>
                  </a:cubicBezTo>
                  <a:cubicBezTo>
                    <a:pt x="24" y="30"/>
                    <a:pt x="24" y="27"/>
                    <a:pt x="24" y="27"/>
                  </a:cubicBezTo>
                  <a:cubicBezTo>
                    <a:pt x="24" y="27"/>
                    <a:pt x="24" y="26"/>
                    <a:pt x="22" y="24"/>
                  </a:cubicBezTo>
                  <a:cubicBezTo>
                    <a:pt x="20" y="23"/>
                    <a:pt x="16" y="18"/>
                    <a:pt x="15" y="16"/>
                  </a:cubicBezTo>
                  <a:cubicBezTo>
                    <a:pt x="15" y="0"/>
                    <a:pt x="15" y="0"/>
                    <a:pt x="15"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0" name="Freeform 17"/>
            <p:cNvSpPr>
              <a:spLocks/>
            </p:cNvSpPr>
            <p:nvPr/>
          </p:nvSpPr>
          <p:spPr bwMode="gray">
            <a:xfrm>
              <a:off x="8912525" y="5042220"/>
              <a:ext cx="33338" cy="4762"/>
            </a:xfrm>
            <a:custGeom>
              <a:avLst/>
              <a:gdLst>
                <a:gd name="T0" fmla="*/ 24 w 24"/>
                <a:gd name="T1" fmla="*/ 0 h 4"/>
                <a:gd name="T2" fmla="*/ 24 w 24"/>
                <a:gd name="T3" fmla="*/ 2 h 4"/>
                <a:gd name="T4" fmla="*/ 22 w 24"/>
                <a:gd name="T5" fmla="*/ 4 h 4"/>
                <a:gd name="T6" fmla="*/ 0 w 24"/>
                <a:gd name="T7" fmla="*/ 4 h 4"/>
                <a:gd name="T8" fmla="*/ 0 w 24"/>
                <a:gd name="T9" fmla="*/ 2 h 4"/>
                <a:gd name="T10" fmla="*/ 22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2" y="4"/>
                    <a:pt x="22" y="4"/>
                  </a:cubicBezTo>
                  <a:cubicBezTo>
                    <a:pt x="0" y="4"/>
                    <a:pt x="0" y="4"/>
                    <a:pt x="0" y="4"/>
                  </a:cubicBezTo>
                  <a:cubicBezTo>
                    <a:pt x="0" y="2"/>
                    <a:pt x="0" y="2"/>
                    <a:pt x="0" y="2"/>
                  </a:cubicBezTo>
                  <a:cubicBezTo>
                    <a:pt x="22" y="2"/>
                    <a:pt x="22" y="2"/>
                    <a:pt x="22" y="2"/>
                  </a:cubicBezTo>
                  <a:cubicBezTo>
                    <a:pt x="22"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1" name="Freeform 18"/>
            <p:cNvSpPr>
              <a:spLocks/>
            </p:cNvSpPr>
            <p:nvPr/>
          </p:nvSpPr>
          <p:spPr bwMode="gray">
            <a:xfrm>
              <a:off x="8933162" y="5019995"/>
              <a:ext cx="12700" cy="25400"/>
            </a:xfrm>
            <a:custGeom>
              <a:avLst/>
              <a:gdLst>
                <a:gd name="T0" fmla="*/ 7 w 9"/>
                <a:gd name="T1" fmla="*/ 18 h 18"/>
                <a:gd name="T2" fmla="*/ 9 w 9"/>
                <a:gd name="T3" fmla="*/ 16 h 18"/>
                <a:gd name="T4" fmla="*/ 9 w 9"/>
                <a:gd name="T5" fmla="*/ 11 h 18"/>
                <a:gd name="T6" fmla="*/ 7 w 9"/>
                <a:gd name="T7" fmla="*/ 8 h 18"/>
                <a:gd name="T8" fmla="*/ 0 w 9"/>
                <a:gd name="T9" fmla="*/ 0 h 18"/>
                <a:gd name="T10" fmla="*/ 0 w 9"/>
                <a:gd name="T11" fmla="*/ 18 h 18"/>
                <a:gd name="T12" fmla="*/ 7 w 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7" y="18"/>
                  </a:moveTo>
                  <a:cubicBezTo>
                    <a:pt x="7" y="18"/>
                    <a:pt x="9" y="18"/>
                    <a:pt x="9" y="16"/>
                  </a:cubicBezTo>
                  <a:cubicBezTo>
                    <a:pt x="9" y="14"/>
                    <a:pt x="9" y="11"/>
                    <a:pt x="9" y="11"/>
                  </a:cubicBezTo>
                  <a:cubicBezTo>
                    <a:pt x="9" y="11"/>
                    <a:pt x="9" y="10"/>
                    <a:pt x="7" y="8"/>
                  </a:cubicBezTo>
                  <a:cubicBezTo>
                    <a:pt x="5" y="7"/>
                    <a:pt x="1" y="2"/>
                    <a:pt x="0" y="0"/>
                  </a:cubicBezTo>
                  <a:cubicBezTo>
                    <a:pt x="0" y="18"/>
                    <a:pt x="0" y="18"/>
                    <a:pt x="0" y="18"/>
                  </a:cubicBezTo>
                  <a:lnTo>
                    <a:pt x="7" y="18"/>
                  </a:lnTo>
                  <a:close/>
                </a:path>
              </a:pathLst>
            </a:custGeom>
            <a:solidFill>
              <a:srgbClr val="31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2" name="Freeform 19"/>
            <p:cNvSpPr>
              <a:spLocks/>
            </p:cNvSpPr>
            <p:nvPr/>
          </p:nvSpPr>
          <p:spPr bwMode="gray">
            <a:xfrm>
              <a:off x="8874425" y="4935858"/>
              <a:ext cx="33338" cy="77787"/>
            </a:xfrm>
            <a:custGeom>
              <a:avLst/>
              <a:gdLst>
                <a:gd name="T0" fmla="*/ 0 w 21"/>
                <a:gd name="T1" fmla="*/ 0 h 49"/>
                <a:gd name="T2" fmla="*/ 0 w 21"/>
                <a:gd name="T3" fmla="*/ 10 h 49"/>
                <a:gd name="T4" fmla="*/ 0 w 21"/>
                <a:gd name="T5" fmla="*/ 49 h 49"/>
                <a:gd name="T6" fmla="*/ 13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0" y="10"/>
                  </a:lnTo>
                  <a:lnTo>
                    <a:pt x="0" y="49"/>
                  </a:lnTo>
                  <a:lnTo>
                    <a:pt x="13"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3" name="Freeform 20"/>
            <p:cNvSpPr>
              <a:spLocks/>
            </p:cNvSpPr>
            <p:nvPr/>
          </p:nvSpPr>
          <p:spPr bwMode="gray">
            <a:xfrm>
              <a:off x="8895062" y="4935858"/>
              <a:ext cx="12700" cy="77787"/>
            </a:xfrm>
            <a:custGeom>
              <a:avLst/>
              <a:gdLst>
                <a:gd name="T0" fmla="*/ 4 w 8"/>
                <a:gd name="T1" fmla="*/ 0 h 49"/>
                <a:gd name="T2" fmla="*/ 4 w 8"/>
                <a:gd name="T3" fmla="*/ 11 h 49"/>
                <a:gd name="T4" fmla="*/ 0 w 8"/>
                <a:gd name="T5" fmla="*/ 49 h 49"/>
                <a:gd name="T6" fmla="*/ 8 w 8"/>
                <a:gd name="T7" fmla="*/ 11 h 49"/>
                <a:gd name="T8" fmla="*/ 8 w 8"/>
                <a:gd name="T9" fmla="*/ 0 h 49"/>
                <a:gd name="T10" fmla="*/ 4 w 8"/>
                <a:gd name="T11" fmla="*/ 0 h 49"/>
              </a:gdLst>
              <a:ahLst/>
              <a:cxnLst>
                <a:cxn ang="0">
                  <a:pos x="T0" y="T1"/>
                </a:cxn>
                <a:cxn ang="0">
                  <a:pos x="T2" y="T3"/>
                </a:cxn>
                <a:cxn ang="0">
                  <a:pos x="T4" y="T5"/>
                </a:cxn>
                <a:cxn ang="0">
                  <a:pos x="T6" y="T7"/>
                </a:cxn>
                <a:cxn ang="0">
                  <a:pos x="T8" y="T9"/>
                </a:cxn>
                <a:cxn ang="0">
                  <a:pos x="T10" y="T11"/>
                </a:cxn>
              </a:cxnLst>
              <a:rect l="0" t="0" r="r" b="b"/>
              <a:pathLst>
                <a:path w="8" h="49">
                  <a:moveTo>
                    <a:pt x="4" y="0"/>
                  </a:moveTo>
                  <a:lnTo>
                    <a:pt x="4" y="11"/>
                  </a:lnTo>
                  <a:lnTo>
                    <a:pt x="0" y="49"/>
                  </a:lnTo>
                  <a:lnTo>
                    <a:pt x="8" y="11"/>
                  </a:lnTo>
                  <a:lnTo>
                    <a:pt x="8" y="0"/>
                  </a:lnTo>
                  <a:lnTo>
                    <a:pt x="4"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4" name="Freeform 21"/>
            <p:cNvSpPr>
              <a:spLocks/>
            </p:cNvSpPr>
            <p:nvPr/>
          </p:nvSpPr>
          <p:spPr bwMode="gray">
            <a:xfrm>
              <a:off x="8874425" y="4935858"/>
              <a:ext cx="6350" cy="77787"/>
            </a:xfrm>
            <a:custGeom>
              <a:avLst/>
              <a:gdLst>
                <a:gd name="T0" fmla="*/ 0 w 4"/>
                <a:gd name="T1" fmla="*/ 0 h 49"/>
                <a:gd name="T2" fmla="*/ 0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0"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5" name="Freeform 22"/>
            <p:cNvSpPr>
              <a:spLocks/>
            </p:cNvSpPr>
            <p:nvPr/>
          </p:nvSpPr>
          <p:spPr bwMode="gray">
            <a:xfrm>
              <a:off x="8874425" y="4997770"/>
              <a:ext cx="34925" cy="47625"/>
            </a:xfrm>
            <a:custGeom>
              <a:avLst/>
              <a:gdLst>
                <a:gd name="T0" fmla="*/ 0 w 25"/>
                <a:gd name="T1" fmla="*/ 0 h 34"/>
                <a:gd name="T2" fmla="*/ 0 w 25"/>
                <a:gd name="T3" fmla="*/ 34 h 34"/>
                <a:gd name="T4" fmla="*/ 23 w 25"/>
                <a:gd name="T5" fmla="*/ 34 h 34"/>
                <a:gd name="T6" fmla="*/ 24 w 25"/>
                <a:gd name="T7" fmla="*/ 32 h 34"/>
                <a:gd name="T8" fmla="*/ 24 w 25"/>
                <a:gd name="T9" fmla="*/ 27 h 34"/>
                <a:gd name="T10" fmla="*/ 22 w 25"/>
                <a:gd name="T11" fmla="*/ 24 h 34"/>
                <a:gd name="T12" fmla="*/ 16 w 25"/>
                <a:gd name="T13" fmla="*/ 16 h 34"/>
                <a:gd name="T14" fmla="*/ 16 w 25"/>
                <a:gd name="T15" fmla="*/ 0 h 34"/>
                <a:gd name="T16" fmla="*/ 0 w 2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4">
                  <a:moveTo>
                    <a:pt x="0" y="0"/>
                  </a:moveTo>
                  <a:cubicBezTo>
                    <a:pt x="0" y="34"/>
                    <a:pt x="0" y="34"/>
                    <a:pt x="0" y="34"/>
                  </a:cubicBezTo>
                  <a:cubicBezTo>
                    <a:pt x="23" y="34"/>
                    <a:pt x="23" y="34"/>
                    <a:pt x="23" y="34"/>
                  </a:cubicBezTo>
                  <a:cubicBezTo>
                    <a:pt x="23" y="34"/>
                    <a:pt x="24" y="34"/>
                    <a:pt x="24" y="32"/>
                  </a:cubicBezTo>
                  <a:cubicBezTo>
                    <a:pt x="24" y="30"/>
                    <a:pt x="24" y="27"/>
                    <a:pt x="24" y="27"/>
                  </a:cubicBezTo>
                  <a:cubicBezTo>
                    <a:pt x="24" y="27"/>
                    <a:pt x="25" y="26"/>
                    <a:pt x="22" y="24"/>
                  </a:cubicBezTo>
                  <a:cubicBezTo>
                    <a:pt x="20" y="23"/>
                    <a:pt x="16" y="18"/>
                    <a:pt x="16" y="16"/>
                  </a:cubicBezTo>
                  <a:cubicBezTo>
                    <a:pt x="16" y="0"/>
                    <a:pt x="16" y="0"/>
                    <a:pt x="16"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6" name="Freeform 23"/>
            <p:cNvSpPr>
              <a:spLocks/>
            </p:cNvSpPr>
            <p:nvPr/>
          </p:nvSpPr>
          <p:spPr bwMode="gray">
            <a:xfrm>
              <a:off x="8874425" y="5042220"/>
              <a:ext cx="33338" cy="4762"/>
            </a:xfrm>
            <a:custGeom>
              <a:avLst/>
              <a:gdLst>
                <a:gd name="T0" fmla="*/ 24 w 24"/>
                <a:gd name="T1" fmla="*/ 0 h 4"/>
                <a:gd name="T2" fmla="*/ 24 w 24"/>
                <a:gd name="T3" fmla="*/ 2 h 4"/>
                <a:gd name="T4" fmla="*/ 23 w 24"/>
                <a:gd name="T5" fmla="*/ 4 h 4"/>
                <a:gd name="T6" fmla="*/ 0 w 24"/>
                <a:gd name="T7" fmla="*/ 4 h 4"/>
                <a:gd name="T8" fmla="*/ 0 w 24"/>
                <a:gd name="T9" fmla="*/ 2 h 4"/>
                <a:gd name="T10" fmla="*/ 23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3" y="4"/>
                    <a:pt x="23" y="4"/>
                  </a:cubicBezTo>
                  <a:cubicBezTo>
                    <a:pt x="0" y="4"/>
                    <a:pt x="0" y="4"/>
                    <a:pt x="0" y="4"/>
                  </a:cubicBezTo>
                  <a:cubicBezTo>
                    <a:pt x="0" y="2"/>
                    <a:pt x="0" y="2"/>
                    <a:pt x="0" y="2"/>
                  </a:cubicBezTo>
                  <a:cubicBezTo>
                    <a:pt x="23" y="2"/>
                    <a:pt x="23" y="2"/>
                    <a:pt x="23" y="2"/>
                  </a:cubicBezTo>
                  <a:cubicBezTo>
                    <a:pt x="23"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7" name="Freeform 24"/>
            <p:cNvSpPr>
              <a:spLocks/>
            </p:cNvSpPr>
            <p:nvPr/>
          </p:nvSpPr>
          <p:spPr bwMode="gray">
            <a:xfrm>
              <a:off x="8896650" y="5019995"/>
              <a:ext cx="11113" cy="25400"/>
            </a:xfrm>
            <a:custGeom>
              <a:avLst/>
              <a:gdLst>
                <a:gd name="T0" fmla="*/ 0 w 8"/>
                <a:gd name="T1" fmla="*/ 0 h 18"/>
                <a:gd name="T2" fmla="*/ 0 w 8"/>
                <a:gd name="T3" fmla="*/ 18 h 18"/>
                <a:gd name="T4" fmla="*/ 7 w 8"/>
                <a:gd name="T5" fmla="*/ 18 h 18"/>
                <a:gd name="T6" fmla="*/ 8 w 8"/>
                <a:gd name="T7" fmla="*/ 16 h 18"/>
                <a:gd name="T8" fmla="*/ 8 w 8"/>
                <a:gd name="T9" fmla="*/ 11 h 18"/>
                <a:gd name="T10" fmla="*/ 8 w 8"/>
                <a:gd name="T11" fmla="*/ 11 h 18"/>
                <a:gd name="T12" fmla="*/ 8 w 8"/>
                <a:gd name="T13" fmla="*/ 11 h 18"/>
                <a:gd name="T14" fmla="*/ 8 w 8"/>
                <a:gd name="T15" fmla="*/ 11 h 18"/>
                <a:gd name="T16" fmla="*/ 6 w 8"/>
                <a:gd name="T17" fmla="*/ 8 h 18"/>
                <a:gd name="T18" fmla="*/ 0 w 8"/>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8">
                  <a:moveTo>
                    <a:pt x="0" y="0"/>
                  </a:moveTo>
                  <a:cubicBezTo>
                    <a:pt x="0" y="18"/>
                    <a:pt x="0" y="18"/>
                    <a:pt x="0" y="18"/>
                  </a:cubicBezTo>
                  <a:cubicBezTo>
                    <a:pt x="7" y="18"/>
                    <a:pt x="7" y="18"/>
                    <a:pt x="7" y="18"/>
                  </a:cubicBezTo>
                  <a:cubicBezTo>
                    <a:pt x="7" y="18"/>
                    <a:pt x="8" y="18"/>
                    <a:pt x="8" y="16"/>
                  </a:cubicBezTo>
                  <a:cubicBezTo>
                    <a:pt x="8" y="14"/>
                    <a:pt x="8" y="11"/>
                    <a:pt x="8" y="11"/>
                  </a:cubicBezTo>
                  <a:cubicBezTo>
                    <a:pt x="8" y="11"/>
                    <a:pt x="8" y="11"/>
                    <a:pt x="8" y="11"/>
                  </a:cubicBezTo>
                  <a:cubicBezTo>
                    <a:pt x="8" y="11"/>
                    <a:pt x="8" y="11"/>
                    <a:pt x="8" y="11"/>
                  </a:cubicBezTo>
                  <a:cubicBezTo>
                    <a:pt x="8" y="11"/>
                    <a:pt x="8" y="11"/>
                    <a:pt x="8" y="11"/>
                  </a:cubicBezTo>
                  <a:cubicBezTo>
                    <a:pt x="8" y="10"/>
                    <a:pt x="8" y="9"/>
                    <a:pt x="6" y="8"/>
                  </a:cubicBezTo>
                  <a:cubicBezTo>
                    <a:pt x="4" y="7"/>
                    <a:pt x="0" y="2"/>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8" name="Freeform 25"/>
            <p:cNvSpPr>
              <a:spLocks/>
            </p:cNvSpPr>
            <p:nvPr/>
          </p:nvSpPr>
          <p:spPr bwMode="gray">
            <a:xfrm>
              <a:off x="8929987" y="4756470"/>
              <a:ext cx="9525" cy="1587"/>
            </a:xfrm>
            <a:custGeom>
              <a:avLst/>
              <a:gdLst>
                <a:gd name="T0" fmla="*/ 0 w 6"/>
                <a:gd name="T1" fmla="*/ 0 h 1"/>
                <a:gd name="T2" fmla="*/ 6 w 6"/>
                <a:gd name="T3" fmla="*/ 1 h 1"/>
                <a:gd name="T4" fmla="*/ 6 w 6"/>
                <a:gd name="T5" fmla="*/ 1 h 1"/>
                <a:gd name="T6" fmla="*/ 0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1"/>
                  </a:lnTo>
                  <a:lnTo>
                    <a:pt x="0" y="0"/>
                  </a:lnTo>
                  <a:lnTo>
                    <a:pt x="0" y="0"/>
                  </a:lnTo>
                  <a:close/>
                </a:path>
              </a:pathLst>
            </a:custGeom>
            <a:solidFill>
              <a:srgbClr val="FB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9" name="Freeform 26"/>
            <p:cNvSpPr>
              <a:spLocks/>
            </p:cNvSpPr>
            <p:nvPr/>
          </p:nvSpPr>
          <p:spPr bwMode="gray">
            <a:xfrm>
              <a:off x="8917287" y="4731070"/>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0" name="Freeform 27"/>
            <p:cNvSpPr>
              <a:spLocks/>
            </p:cNvSpPr>
            <p:nvPr/>
          </p:nvSpPr>
          <p:spPr bwMode="gray">
            <a:xfrm>
              <a:off x="8899825" y="4724720"/>
              <a:ext cx="50800" cy="57150"/>
            </a:xfrm>
            <a:custGeom>
              <a:avLst/>
              <a:gdLst>
                <a:gd name="T0" fmla="*/ 33 w 36"/>
                <a:gd name="T1" fmla="*/ 16 h 42"/>
                <a:gd name="T2" fmla="*/ 28 w 36"/>
                <a:gd name="T3" fmla="*/ 7 h 42"/>
                <a:gd name="T4" fmla="*/ 27 w 36"/>
                <a:gd name="T5" fmla="*/ 5 h 42"/>
                <a:gd name="T6" fmla="*/ 27 w 36"/>
                <a:gd name="T7" fmla="*/ 5 h 42"/>
                <a:gd name="T8" fmla="*/ 17 w 36"/>
                <a:gd name="T9" fmla="*/ 4 h 42"/>
                <a:gd name="T10" fmla="*/ 13 w 36"/>
                <a:gd name="T11" fmla="*/ 0 h 42"/>
                <a:gd name="T12" fmla="*/ 13 w 36"/>
                <a:gd name="T13" fmla="*/ 0 h 42"/>
                <a:gd name="T14" fmla="*/ 13 w 36"/>
                <a:gd name="T15" fmla="*/ 5 h 42"/>
                <a:gd name="T16" fmla="*/ 13 w 36"/>
                <a:gd name="T17" fmla="*/ 6 h 42"/>
                <a:gd name="T18" fmla="*/ 13 w 36"/>
                <a:gd name="T19" fmla="*/ 11 h 42"/>
                <a:gd name="T20" fmla="*/ 14 w 36"/>
                <a:gd name="T21" fmla="*/ 14 h 42"/>
                <a:gd name="T22" fmla="*/ 11 w 36"/>
                <a:gd name="T23" fmla="*/ 14 h 42"/>
                <a:gd name="T24" fmla="*/ 6 w 36"/>
                <a:gd name="T25" fmla="*/ 11 h 42"/>
                <a:gd name="T26" fmla="*/ 3 w 36"/>
                <a:gd name="T27" fmla="*/ 12 h 42"/>
                <a:gd name="T28" fmla="*/ 4 w 36"/>
                <a:gd name="T29" fmla="*/ 17 h 42"/>
                <a:gd name="T30" fmla="*/ 5 w 36"/>
                <a:gd name="T31" fmla="*/ 20 h 42"/>
                <a:gd name="T32" fmla="*/ 6 w 36"/>
                <a:gd name="T33" fmla="*/ 22 h 42"/>
                <a:gd name="T34" fmla="*/ 6 w 36"/>
                <a:gd name="T35" fmla="*/ 22 h 42"/>
                <a:gd name="T36" fmla="*/ 6 w 36"/>
                <a:gd name="T37" fmla="*/ 22 h 42"/>
                <a:gd name="T38" fmla="*/ 2 w 36"/>
                <a:gd name="T39" fmla="*/ 31 h 42"/>
                <a:gd name="T40" fmla="*/ 0 w 36"/>
                <a:gd name="T41" fmla="*/ 30 h 42"/>
                <a:gd name="T42" fmla="*/ 2 w 36"/>
                <a:gd name="T43" fmla="*/ 41 h 42"/>
                <a:gd name="T44" fmla="*/ 19 w 36"/>
                <a:gd name="T45" fmla="*/ 42 h 42"/>
                <a:gd name="T46" fmla="*/ 18 w 36"/>
                <a:gd name="T47" fmla="*/ 36 h 42"/>
                <a:gd name="T48" fmla="*/ 23 w 36"/>
                <a:gd name="T49" fmla="*/ 37 h 42"/>
                <a:gd name="T50" fmla="*/ 28 w 36"/>
                <a:gd name="T51" fmla="*/ 34 h 42"/>
                <a:gd name="T52" fmla="*/ 29 w 36"/>
                <a:gd name="T53" fmla="*/ 29 h 42"/>
                <a:gd name="T54" fmla="*/ 29 w 36"/>
                <a:gd name="T55" fmla="*/ 24 h 42"/>
                <a:gd name="T56" fmla="*/ 30 w 36"/>
                <a:gd name="T57" fmla="*/ 20 h 42"/>
                <a:gd name="T58" fmla="*/ 33 w 36"/>
                <a:gd name="T59"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2">
                  <a:moveTo>
                    <a:pt x="33" y="16"/>
                  </a:moveTo>
                  <a:cubicBezTo>
                    <a:pt x="33" y="16"/>
                    <a:pt x="28" y="8"/>
                    <a:pt x="28" y="7"/>
                  </a:cubicBezTo>
                  <a:cubicBezTo>
                    <a:pt x="27" y="6"/>
                    <a:pt x="27" y="5"/>
                    <a:pt x="27" y="5"/>
                  </a:cubicBezTo>
                  <a:cubicBezTo>
                    <a:pt x="27" y="5"/>
                    <a:pt x="27" y="5"/>
                    <a:pt x="27" y="5"/>
                  </a:cubicBezTo>
                  <a:cubicBezTo>
                    <a:pt x="23" y="6"/>
                    <a:pt x="20" y="5"/>
                    <a:pt x="17" y="4"/>
                  </a:cubicBezTo>
                  <a:cubicBezTo>
                    <a:pt x="15" y="2"/>
                    <a:pt x="13" y="0"/>
                    <a:pt x="13" y="0"/>
                  </a:cubicBezTo>
                  <a:cubicBezTo>
                    <a:pt x="13" y="0"/>
                    <a:pt x="13" y="0"/>
                    <a:pt x="13" y="0"/>
                  </a:cubicBezTo>
                  <a:cubicBezTo>
                    <a:pt x="13" y="5"/>
                    <a:pt x="13" y="5"/>
                    <a:pt x="13" y="5"/>
                  </a:cubicBezTo>
                  <a:cubicBezTo>
                    <a:pt x="13" y="6"/>
                    <a:pt x="13" y="6"/>
                    <a:pt x="13" y="6"/>
                  </a:cubicBezTo>
                  <a:cubicBezTo>
                    <a:pt x="13" y="6"/>
                    <a:pt x="13" y="9"/>
                    <a:pt x="13" y="11"/>
                  </a:cubicBezTo>
                  <a:cubicBezTo>
                    <a:pt x="14" y="12"/>
                    <a:pt x="14" y="14"/>
                    <a:pt x="14" y="14"/>
                  </a:cubicBezTo>
                  <a:cubicBezTo>
                    <a:pt x="14" y="16"/>
                    <a:pt x="11" y="14"/>
                    <a:pt x="11" y="14"/>
                  </a:cubicBezTo>
                  <a:cubicBezTo>
                    <a:pt x="11" y="14"/>
                    <a:pt x="9" y="12"/>
                    <a:pt x="6" y="11"/>
                  </a:cubicBezTo>
                  <a:cubicBezTo>
                    <a:pt x="5" y="11"/>
                    <a:pt x="4" y="11"/>
                    <a:pt x="3" y="12"/>
                  </a:cubicBezTo>
                  <a:cubicBezTo>
                    <a:pt x="3" y="13"/>
                    <a:pt x="3" y="15"/>
                    <a:pt x="4" y="17"/>
                  </a:cubicBezTo>
                  <a:cubicBezTo>
                    <a:pt x="4" y="18"/>
                    <a:pt x="4" y="20"/>
                    <a:pt x="5" y="20"/>
                  </a:cubicBezTo>
                  <a:cubicBezTo>
                    <a:pt x="5" y="21"/>
                    <a:pt x="6" y="22"/>
                    <a:pt x="6" y="22"/>
                  </a:cubicBezTo>
                  <a:cubicBezTo>
                    <a:pt x="6" y="22"/>
                    <a:pt x="6" y="22"/>
                    <a:pt x="6" y="22"/>
                  </a:cubicBezTo>
                  <a:cubicBezTo>
                    <a:pt x="6" y="22"/>
                    <a:pt x="6" y="22"/>
                    <a:pt x="6" y="22"/>
                  </a:cubicBezTo>
                  <a:cubicBezTo>
                    <a:pt x="6" y="22"/>
                    <a:pt x="6" y="28"/>
                    <a:pt x="2" y="31"/>
                  </a:cubicBezTo>
                  <a:cubicBezTo>
                    <a:pt x="0" y="30"/>
                    <a:pt x="0" y="30"/>
                    <a:pt x="0" y="30"/>
                  </a:cubicBezTo>
                  <a:cubicBezTo>
                    <a:pt x="2" y="41"/>
                    <a:pt x="2" y="41"/>
                    <a:pt x="2" y="41"/>
                  </a:cubicBezTo>
                  <a:cubicBezTo>
                    <a:pt x="19" y="42"/>
                    <a:pt x="19" y="42"/>
                    <a:pt x="19" y="42"/>
                  </a:cubicBezTo>
                  <a:cubicBezTo>
                    <a:pt x="18" y="36"/>
                    <a:pt x="18" y="36"/>
                    <a:pt x="18" y="36"/>
                  </a:cubicBezTo>
                  <a:cubicBezTo>
                    <a:pt x="20" y="37"/>
                    <a:pt x="21" y="37"/>
                    <a:pt x="23" y="37"/>
                  </a:cubicBezTo>
                  <a:cubicBezTo>
                    <a:pt x="28" y="37"/>
                    <a:pt x="28" y="34"/>
                    <a:pt x="28" y="34"/>
                  </a:cubicBezTo>
                  <a:cubicBezTo>
                    <a:pt x="29" y="29"/>
                    <a:pt x="29" y="29"/>
                    <a:pt x="29" y="29"/>
                  </a:cubicBezTo>
                  <a:cubicBezTo>
                    <a:pt x="29" y="24"/>
                    <a:pt x="29" y="24"/>
                    <a:pt x="29" y="24"/>
                  </a:cubicBezTo>
                  <a:cubicBezTo>
                    <a:pt x="30" y="20"/>
                    <a:pt x="30" y="20"/>
                    <a:pt x="30" y="20"/>
                  </a:cubicBezTo>
                  <a:cubicBezTo>
                    <a:pt x="36" y="19"/>
                    <a:pt x="34" y="17"/>
                    <a:pt x="33" y="16"/>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1" name="Freeform 28"/>
            <p:cNvSpPr>
              <a:spLocks/>
            </p:cNvSpPr>
            <p:nvPr/>
          </p:nvSpPr>
          <p:spPr bwMode="gray">
            <a:xfrm>
              <a:off x="8907762" y="4772345"/>
              <a:ext cx="17463" cy="4762"/>
            </a:xfrm>
            <a:custGeom>
              <a:avLst/>
              <a:gdLst>
                <a:gd name="T0" fmla="*/ 0 w 12"/>
                <a:gd name="T1" fmla="*/ 0 h 3"/>
                <a:gd name="T2" fmla="*/ 12 w 12"/>
                <a:gd name="T3" fmla="*/ 3 h 3"/>
                <a:gd name="T4" fmla="*/ 12 w 12"/>
                <a:gd name="T5" fmla="*/ 1 h 3"/>
                <a:gd name="T6" fmla="*/ 0 w 12"/>
                <a:gd name="T7" fmla="*/ 0 h 3"/>
              </a:gdLst>
              <a:ahLst/>
              <a:cxnLst>
                <a:cxn ang="0">
                  <a:pos x="T0" y="T1"/>
                </a:cxn>
                <a:cxn ang="0">
                  <a:pos x="T2" y="T3"/>
                </a:cxn>
                <a:cxn ang="0">
                  <a:pos x="T4" y="T5"/>
                </a:cxn>
                <a:cxn ang="0">
                  <a:pos x="T6" y="T7"/>
                </a:cxn>
              </a:cxnLst>
              <a:rect l="0" t="0" r="r" b="b"/>
              <a:pathLst>
                <a:path w="12" h="3">
                  <a:moveTo>
                    <a:pt x="0" y="0"/>
                  </a:moveTo>
                  <a:cubicBezTo>
                    <a:pt x="1" y="1"/>
                    <a:pt x="4" y="3"/>
                    <a:pt x="12" y="3"/>
                  </a:cubicBezTo>
                  <a:cubicBezTo>
                    <a:pt x="12" y="2"/>
                    <a:pt x="12" y="2"/>
                    <a:pt x="12" y="1"/>
                  </a:cubicBezTo>
                  <a:cubicBezTo>
                    <a:pt x="8" y="1"/>
                    <a:pt x="4" y="1"/>
                    <a:pt x="0" y="0"/>
                  </a:cubicBez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2" name="Freeform 29"/>
            <p:cNvSpPr>
              <a:spLocks/>
            </p:cNvSpPr>
            <p:nvPr/>
          </p:nvSpPr>
          <p:spPr bwMode="gray">
            <a:xfrm>
              <a:off x="8934750" y="4758058"/>
              <a:ext cx="4763" cy="4762"/>
            </a:xfrm>
            <a:custGeom>
              <a:avLst/>
              <a:gdLst>
                <a:gd name="T0" fmla="*/ 4 w 4"/>
                <a:gd name="T1" fmla="*/ 3 h 4"/>
                <a:gd name="T2" fmla="*/ 2 w 4"/>
                <a:gd name="T3" fmla="*/ 0 h 4"/>
                <a:gd name="T4" fmla="*/ 0 w 4"/>
                <a:gd name="T5" fmla="*/ 0 h 4"/>
                <a:gd name="T6" fmla="*/ 4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3" y="2"/>
                    <a:pt x="2" y="1"/>
                    <a:pt x="2" y="0"/>
                  </a:cubicBezTo>
                  <a:cubicBezTo>
                    <a:pt x="0" y="0"/>
                    <a:pt x="0" y="0"/>
                    <a:pt x="0" y="0"/>
                  </a:cubicBezTo>
                  <a:cubicBezTo>
                    <a:pt x="0" y="0"/>
                    <a:pt x="2" y="2"/>
                    <a:pt x="4" y="4"/>
                  </a:cubicBezTo>
                  <a:lnTo>
                    <a:pt x="4" y="3"/>
                  </a:ln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3" name="Freeform 30"/>
            <p:cNvSpPr>
              <a:spLocks/>
            </p:cNvSpPr>
            <p:nvPr/>
          </p:nvSpPr>
          <p:spPr bwMode="gray">
            <a:xfrm>
              <a:off x="8937925" y="4758058"/>
              <a:ext cx="1588" cy="3175"/>
            </a:xfrm>
            <a:custGeom>
              <a:avLst/>
              <a:gdLst>
                <a:gd name="T0" fmla="*/ 2 w 2"/>
                <a:gd name="T1" fmla="*/ 0 h 3"/>
                <a:gd name="T2" fmla="*/ 0 w 2"/>
                <a:gd name="T3" fmla="*/ 0 h 3"/>
                <a:gd name="T4" fmla="*/ 2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0" y="0"/>
                    <a:pt x="0" y="0"/>
                    <a:pt x="0" y="0"/>
                  </a:cubicBezTo>
                  <a:cubicBezTo>
                    <a:pt x="0" y="1"/>
                    <a:pt x="1" y="2"/>
                    <a:pt x="2" y="3"/>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4" name="Freeform 31"/>
            <p:cNvSpPr>
              <a:spLocks/>
            </p:cNvSpPr>
            <p:nvPr/>
          </p:nvSpPr>
          <p:spPr bwMode="gray">
            <a:xfrm>
              <a:off x="8934750" y="4739008"/>
              <a:ext cx="4763" cy="3175"/>
            </a:xfrm>
            <a:custGeom>
              <a:avLst/>
              <a:gdLst>
                <a:gd name="T0" fmla="*/ 3 w 3"/>
                <a:gd name="T1" fmla="*/ 1 h 3"/>
                <a:gd name="T2" fmla="*/ 1 w 3"/>
                <a:gd name="T3" fmla="*/ 3 h 3"/>
                <a:gd name="T4" fmla="*/ 0 w 3"/>
                <a:gd name="T5" fmla="*/ 2 h 3"/>
                <a:gd name="T6" fmla="*/ 1 w 3"/>
                <a:gd name="T7" fmla="*/ 0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3" y="2"/>
                    <a:pt x="2" y="3"/>
                    <a:pt x="1" y="3"/>
                  </a:cubicBezTo>
                  <a:cubicBezTo>
                    <a:pt x="1" y="3"/>
                    <a:pt x="0" y="3"/>
                    <a:pt x="0" y="2"/>
                  </a:cubicBezTo>
                  <a:cubicBezTo>
                    <a:pt x="0" y="1"/>
                    <a:pt x="0" y="1"/>
                    <a:pt x="1" y="0"/>
                  </a:cubicBezTo>
                  <a:cubicBezTo>
                    <a:pt x="2" y="0"/>
                    <a:pt x="2"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5" name="Freeform 32"/>
            <p:cNvSpPr>
              <a:spLocks/>
            </p:cNvSpPr>
            <p:nvPr/>
          </p:nvSpPr>
          <p:spPr bwMode="gray">
            <a:xfrm>
              <a:off x="8893475" y="4772345"/>
              <a:ext cx="34925" cy="22225"/>
            </a:xfrm>
            <a:custGeom>
              <a:avLst/>
              <a:gdLst>
                <a:gd name="T0" fmla="*/ 0 w 22"/>
                <a:gd name="T1" fmla="*/ 8 h 14"/>
                <a:gd name="T2" fmla="*/ 2 w 22"/>
                <a:gd name="T3" fmla="*/ 0 h 14"/>
                <a:gd name="T4" fmla="*/ 22 w 22"/>
                <a:gd name="T5" fmla="*/ 4 h 14"/>
                <a:gd name="T6" fmla="*/ 22 w 22"/>
                <a:gd name="T7" fmla="*/ 14 h 14"/>
                <a:gd name="T8" fmla="*/ 0 w 22"/>
                <a:gd name="T9" fmla="*/ 8 h 14"/>
              </a:gdLst>
              <a:ahLst/>
              <a:cxnLst>
                <a:cxn ang="0">
                  <a:pos x="T0" y="T1"/>
                </a:cxn>
                <a:cxn ang="0">
                  <a:pos x="T2" y="T3"/>
                </a:cxn>
                <a:cxn ang="0">
                  <a:pos x="T4" y="T5"/>
                </a:cxn>
                <a:cxn ang="0">
                  <a:pos x="T6" y="T7"/>
                </a:cxn>
                <a:cxn ang="0">
                  <a:pos x="T8" y="T9"/>
                </a:cxn>
              </a:cxnLst>
              <a:rect l="0" t="0" r="r" b="b"/>
              <a:pathLst>
                <a:path w="22" h="14">
                  <a:moveTo>
                    <a:pt x="0" y="8"/>
                  </a:moveTo>
                  <a:lnTo>
                    <a:pt x="2" y="0"/>
                  </a:lnTo>
                  <a:lnTo>
                    <a:pt x="22" y="4"/>
                  </a:lnTo>
                  <a:lnTo>
                    <a:pt x="22" y="14"/>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6" name="Freeform 33"/>
            <p:cNvSpPr>
              <a:spLocks/>
            </p:cNvSpPr>
            <p:nvPr/>
          </p:nvSpPr>
          <p:spPr bwMode="gray">
            <a:xfrm>
              <a:off x="8855375" y="4777108"/>
              <a:ext cx="103188" cy="166687"/>
            </a:xfrm>
            <a:custGeom>
              <a:avLst/>
              <a:gdLst>
                <a:gd name="T0" fmla="*/ 31 w 74"/>
                <a:gd name="T1" fmla="*/ 4 h 121"/>
                <a:gd name="T2" fmla="*/ 14 w 74"/>
                <a:gd name="T3" fmla="*/ 24 h 121"/>
                <a:gd name="T4" fmla="*/ 0 w 74"/>
                <a:gd name="T5" fmla="*/ 119 h 121"/>
                <a:gd name="T6" fmla="*/ 68 w 74"/>
                <a:gd name="T7" fmla="*/ 115 h 121"/>
                <a:gd name="T8" fmla="*/ 62 w 74"/>
                <a:gd name="T9" fmla="*/ 16 h 121"/>
                <a:gd name="T10" fmla="*/ 31 w 74"/>
                <a:gd name="T11" fmla="*/ 4 h 121"/>
              </a:gdLst>
              <a:ahLst/>
              <a:cxnLst>
                <a:cxn ang="0">
                  <a:pos x="T0" y="T1"/>
                </a:cxn>
                <a:cxn ang="0">
                  <a:pos x="T2" y="T3"/>
                </a:cxn>
                <a:cxn ang="0">
                  <a:pos x="T4" y="T5"/>
                </a:cxn>
                <a:cxn ang="0">
                  <a:pos x="T6" y="T7"/>
                </a:cxn>
                <a:cxn ang="0">
                  <a:pos x="T8" y="T9"/>
                </a:cxn>
                <a:cxn ang="0">
                  <a:pos x="T10" y="T11"/>
                </a:cxn>
              </a:cxnLst>
              <a:rect l="0" t="0" r="r" b="b"/>
              <a:pathLst>
                <a:path w="74" h="121">
                  <a:moveTo>
                    <a:pt x="31" y="4"/>
                  </a:moveTo>
                  <a:cubicBezTo>
                    <a:pt x="17" y="5"/>
                    <a:pt x="14" y="22"/>
                    <a:pt x="14" y="24"/>
                  </a:cubicBezTo>
                  <a:cubicBezTo>
                    <a:pt x="13" y="49"/>
                    <a:pt x="11" y="118"/>
                    <a:pt x="0" y="119"/>
                  </a:cubicBezTo>
                  <a:cubicBezTo>
                    <a:pt x="60" y="119"/>
                    <a:pt x="62" y="121"/>
                    <a:pt x="68" y="115"/>
                  </a:cubicBezTo>
                  <a:cubicBezTo>
                    <a:pt x="74" y="109"/>
                    <a:pt x="62" y="16"/>
                    <a:pt x="62" y="16"/>
                  </a:cubicBezTo>
                  <a:cubicBezTo>
                    <a:pt x="61" y="0"/>
                    <a:pt x="48" y="3"/>
                    <a:pt x="3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7" name="Freeform 34"/>
            <p:cNvSpPr>
              <a:spLocks/>
            </p:cNvSpPr>
            <p:nvPr/>
          </p:nvSpPr>
          <p:spPr bwMode="gray">
            <a:xfrm>
              <a:off x="8855375" y="4780283"/>
              <a:ext cx="69850" cy="160337"/>
            </a:xfrm>
            <a:custGeom>
              <a:avLst/>
              <a:gdLst>
                <a:gd name="T0" fmla="*/ 31 w 50"/>
                <a:gd name="T1" fmla="*/ 1 h 116"/>
                <a:gd name="T2" fmla="*/ 14 w 50"/>
                <a:gd name="T3" fmla="*/ 21 h 116"/>
                <a:gd name="T4" fmla="*/ 0 w 50"/>
                <a:gd name="T5" fmla="*/ 116 h 116"/>
                <a:gd name="T6" fmla="*/ 9 w 50"/>
                <a:gd name="T7" fmla="*/ 116 h 116"/>
                <a:gd name="T8" fmla="*/ 8 w 50"/>
                <a:gd name="T9" fmla="*/ 116 h 116"/>
                <a:gd name="T10" fmla="*/ 22 w 50"/>
                <a:gd name="T11" fmla="*/ 31 h 116"/>
                <a:gd name="T12" fmla="*/ 40 w 50"/>
                <a:gd name="T13" fmla="*/ 2 h 116"/>
                <a:gd name="T14" fmla="*/ 49 w 50"/>
                <a:gd name="T15" fmla="*/ 0 h 116"/>
                <a:gd name="T16" fmla="*/ 31 w 50"/>
                <a:gd name="T17" fmla="*/ 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31" y="1"/>
                  </a:moveTo>
                  <a:cubicBezTo>
                    <a:pt x="17" y="2"/>
                    <a:pt x="14" y="19"/>
                    <a:pt x="14" y="21"/>
                  </a:cubicBezTo>
                  <a:cubicBezTo>
                    <a:pt x="13" y="46"/>
                    <a:pt x="11" y="115"/>
                    <a:pt x="0" y="116"/>
                  </a:cubicBezTo>
                  <a:cubicBezTo>
                    <a:pt x="3" y="116"/>
                    <a:pt x="6" y="116"/>
                    <a:pt x="9" y="116"/>
                  </a:cubicBezTo>
                  <a:cubicBezTo>
                    <a:pt x="8" y="116"/>
                    <a:pt x="8" y="116"/>
                    <a:pt x="8" y="116"/>
                  </a:cubicBezTo>
                  <a:cubicBezTo>
                    <a:pt x="20" y="115"/>
                    <a:pt x="21" y="55"/>
                    <a:pt x="22" y="31"/>
                  </a:cubicBezTo>
                  <a:cubicBezTo>
                    <a:pt x="22" y="29"/>
                    <a:pt x="26" y="3"/>
                    <a:pt x="40" y="2"/>
                  </a:cubicBezTo>
                  <a:cubicBezTo>
                    <a:pt x="43" y="2"/>
                    <a:pt x="50" y="1"/>
                    <a:pt x="49" y="0"/>
                  </a:cubicBezTo>
                  <a:cubicBezTo>
                    <a:pt x="44" y="0"/>
                    <a:pt x="38" y="0"/>
                    <a:pt x="31" y="1"/>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8" name="Freeform 35"/>
            <p:cNvSpPr>
              <a:spLocks/>
            </p:cNvSpPr>
            <p:nvPr/>
          </p:nvSpPr>
          <p:spPr bwMode="gray">
            <a:xfrm>
              <a:off x="8890300" y="4850133"/>
              <a:ext cx="87313" cy="55562"/>
            </a:xfrm>
            <a:custGeom>
              <a:avLst/>
              <a:gdLst>
                <a:gd name="T0" fmla="*/ 63 w 63"/>
                <a:gd name="T1" fmla="*/ 36 h 41"/>
                <a:gd name="T2" fmla="*/ 57 w 63"/>
                <a:gd name="T3" fmla="*/ 41 h 41"/>
                <a:gd name="T4" fmla="*/ 6 w 63"/>
                <a:gd name="T5" fmla="*/ 41 h 41"/>
                <a:gd name="T6" fmla="*/ 0 w 63"/>
                <a:gd name="T7" fmla="*/ 36 h 41"/>
                <a:gd name="T8" fmla="*/ 0 w 63"/>
                <a:gd name="T9" fmla="*/ 6 h 41"/>
                <a:gd name="T10" fmla="*/ 6 w 63"/>
                <a:gd name="T11" fmla="*/ 0 h 41"/>
                <a:gd name="T12" fmla="*/ 57 w 63"/>
                <a:gd name="T13" fmla="*/ 0 h 41"/>
                <a:gd name="T14" fmla="*/ 63 w 63"/>
                <a:gd name="T15" fmla="*/ 6 h 41"/>
                <a:gd name="T16" fmla="*/ 63 w 63"/>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1">
                  <a:moveTo>
                    <a:pt x="63" y="36"/>
                  </a:moveTo>
                  <a:cubicBezTo>
                    <a:pt x="63" y="39"/>
                    <a:pt x="60" y="41"/>
                    <a:pt x="57" y="41"/>
                  </a:cubicBezTo>
                  <a:cubicBezTo>
                    <a:pt x="6" y="41"/>
                    <a:pt x="6" y="41"/>
                    <a:pt x="6" y="41"/>
                  </a:cubicBezTo>
                  <a:cubicBezTo>
                    <a:pt x="3" y="41"/>
                    <a:pt x="0" y="39"/>
                    <a:pt x="0" y="36"/>
                  </a:cubicBezTo>
                  <a:cubicBezTo>
                    <a:pt x="0" y="6"/>
                    <a:pt x="0" y="6"/>
                    <a:pt x="0" y="6"/>
                  </a:cubicBezTo>
                  <a:cubicBezTo>
                    <a:pt x="0" y="3"/>
                    <a:pt x="3" y="0"/>
                    <a:pt x="6" y="0"/>
                  </a:cubicBezTo>
                  <a:cubicBezTo>
                    <a:pt x="57" y="0"/>
                    <a:pt x="57" y="0"/>
                    <a:pt x="57" y="0"/>
                  </a:cubicBezTo>
                  <a:cubicBezTo>
                    <a:pt x="60" y="0"/>
                    <a:pt x="63" y="3"/>
                    <a:pt x="63" y="6"/>
                  </a:cubicBezTo>
                  <a:lnTo>
                    <a:pt x="63" y="3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9" name="Freeform 36"/>
            <p:cNvSpPr>
              <a:spLocks/>
            </p:cNvSpPr>
            <p:nvPr/>
          </p:nvSpPr>
          <p:spPr bwMode="gray">
            <a:xfrm>
              <a:off x="8960150" y="4897758"/>
              <a:ext cx="19050" cy="20637"/>
            </a:xfrm>
            <a:custGeom>
              <a:avLst/>
              <a:gdLst>
                <a:gd name="T0" fmla="*/ 0 w 14"/>
                <a:gd name="T1" fmla="*/ 10 h 15"/>
                <a:gd name="T2" fmla="*/ 0 w 14"/>
                <a:gd name="T3" fmla="*/ 10 h 15"/>
                <a:gd name="T4" fmla="*/ 1 w 14"/>
                <a:gd name="T5" fmla="*/ 12 h 15"/>
                <a:gd name="T6" fmla="*/ 6 w 14"/>
                <a:gd name="T7" fmla="*/ 15 h 15"/>
                <a:gd name="T8" fmla="*/ 8 w 14"/>
                <a:gd name="T9" fmla="*/ 14 h 15"/>
                <a:gd name="T10" fmla="*/ 9 w 14"/>
                <a:gd name="T11" fmla="*/ 13 h 15"/>
                <a:gd name="T12" fmla="*/ 11 w 14"/>
                <a:gd name="T13" fmla="*/ 12 h 15"/>
                <a:gd name="T14" fmla="*/ 11 w 14"/>
                <a:gd name="T15" fmla="*/ 10 h 15"/>
                <a:gd name="T16" fmla="*/ 13 w 14"/>
                <a:gd name="T17" fmla="*/ 9 h 15"/>
                <a:gd name="T18" fmla="*/ 12 w 14"/>
                <a:gd name="T19" fmla="*/ 6 h 15"/>
                <a:gd name="T20" fmla="*/ 11 w 14"/>
                <a:gd name="T21" fmla="*/ 6 h 15"/>
                <a:gd name="T22" fmla="*/ 13 w 14"/>
                <a:gd name="T23" fmla="*/ 5 h 15"/>
                <a:gd name="T24" fmla="*/ 13 w 14"/>
                <a:gd name="T25" fmla="*/ 3 h 15"/>
                <a:gd name="T26" fmla="*/ 8 w 14"/>
                <a:gd name="T27" fmla="*/ 0 h 15"/>
                <a:gd name="T28" fmla="*/ 6 w 14"/>
                <a:gd name="T29" fmla="*/ 0 h 15"/>
                <a:gd name="T30" fmla="*/ 0 w 14"/>
                <a:gd name="T3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5">
                  <a:moveTo>
                    <a:pt x="0" y="10"/>
                  </a:moveTo>
                  <a:cubicBezTo>
                    <a:pt x="0" y="10"/>
                    <a:pt x="0" y="10"/>
                    <a:pt x="0" y="10"/>
                  </a:cubicBezTo>
                  <a:cubicBezTo>
                    <a:pt x="0" y="11"/>
                    <a:pt x="0" y="11"/>
                    <a:pt x="1" y="12"/>
                  </a:cubicBezTo>
                  <a:cubicBezTo>
                    <a:pt x="6" y="15"/>
                    <a:pt x="6" y="15"/>
                    <a:pt x="6" y="15"/>
                  </a:cubicBezTo>
                  <a:cubicBezTo>
                    <a:pt x="7" y="15"/>
                    <a:pt x="8" y="15"/>
                    <a:pt x="8" y="14"/>
                  </a:cubicBezTo>
                  <a:cubicBezTo>
                    <a:pt x="9" y="14"/>
                    <a:pt x="9" y="13"/>
                    <a:pt x="9" y="13"/>
                  </a:cubicBezTo>
                  <a:cubicBezTo>
                    <a:pt x="9" y="13"/>
                    <a:pt x="10" y="13"/>
                    <a:pt x="11" y="12"/>
                  </a:cubicBezTo>
                  <a:cubicBezTo>
                    <a:pt x="11" y="11"/>
                    <a:pt x="11" y="10"/>
                    <a:pt x="11" y="10"/>
                  </a:cubicBezTo>
                  <a:cubicBezTo>
                    <a:pt x="11" y="10"/>
                    <a:pt x="12" y="10"/>
                    <a:pt x="13" y="9"/>
                  </a:cubicBezTo>
                  <a:cubicBezTo>
                    <a:pt x="13" y="8"/>
                    <a:pt x="13" y="7"/>
                    <a:pt x="12" y="6"/>
                  </a:cubicBezTo>
                  <a:cubicBezTo>
                    <a:pt x="11" y="6"/>
                    <a:pt x="11" y="6"/>
                    <a:pt x="11" y="6"/>
                  </a:cubicBezTo>
                  <a:cubicBezTo>
                    <a:pt x="12" y="6"/>
                    <a:pt x="13" y="6"/>
                    <a:pt x="13" y="5"/>
                  </a:cubicBezTo>
                  <a:cubicBezTo>
                    <a:pt x="14" y="4"/>
                    <a:pt x="14" y="3"/>
                    <a:pt x="13" y="3"/>
                  </a:cubicBezTo>
                  <a:cubicBezTo>
                    <a:pt x="8" y="0"/>
                    <a:pt x="8" y="0"/>
                    <a:pt x="8" y="0"/>
                  </a:cubicBezTo>
                  <a:cubicBezTo>
                    <a:pt x="7" y="0"/>
                    <a:pt x="6" y="0"/>
                    <a:pt x="6" y="0"/>
                  </a:cubicBezTo>
                  <a:cubicBezTo>
                    <a:pt x="2" y="2"/>
                    <a:pt x="0" y="10"/>
                    <a:pt x="0" y="10"/>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0" name="Freeform 37"/>
            <p:cNvSpPr>
              <a:spLocks/>
            </p:cNvSpPr>
            <p:nvPr/>
          </p:nvSpPr>
          <p:spPr bwMode="gray">
            <a:xfrm>
              <a:off x="8960150" y="4892995"/>
              <a:ext cx="15875" cy="6350"/>
            </a:xfrm>
            <a:custGeom>
              <a:avLst/>
              <a:gdLst>
                <a:gd name="T0" fmla="*/ 0 w 11"/>
                <a:gd name="T1" fmla="*/ 2 h 4"/>
                <a:gd name="T2" fmla="*/ 2 w 11"/>
                <a:gd name="T3" fmla="*/ 0 h 4"/>
                <a:gd name="T4" fmla="*/ 10 w 11"/>
                <a:gd name="T5" fmla="*/ 0 h 4"/>
                <a:gd name="T6" fmla="*/ 11 w 11"/>
                <a:gd name="T7" fmla="*/ 2 h 4"/>
                <a:gd name="T8" fmla="*/ 11 w 11"/>
                <a:gd name="T9" fmla="*/ 2 h 4"/>
                <a:gd name="T10" fmla="*/ 10 w 11"/>
                <a:gd name="T11" fmla="*/ 4 h 4"/>
                <a:gd name="T12" fmla="*/ 2 w 11"/>
                <a:gd name="T13" fmla="*/ 4 h 4"/>
                <a:gd name="T14" fmla="*/ 0 w 1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0" y="2"/>
                  </a:moveTo>
                  <a:cubicBezTo>
                    <a:pt x="0" y="1"/>
                    <a:pt x="1" y="0"/>
                    <a:pt x="2" y="0"/>
                  </a:cubicBezTo>
                  <a:cubicBezTo>
                    <a:pt x="10" y="0"/>
                    <a:pt x="10" y="0"/>
                    <a:pt x="10" y="0"/>
                  </a:cubicBezTo>
                  <a:cubicBezTo>
                    <a:pt x="11" y="0"/>
                    <a:pt x="11" y="1"/>
                    <a:pt x="11" y="2"/>
                  </a:cubicBezTo>
                  <a:cubicBezTo>
                    <a:pt x="11" y="2"/>
                    <a:pt x="11" y="2"/>
                    <a:pt x="11" y="2"/>
                  </a:cubicBezTo>
                  <a:cubicBezTo>
                    <a:pt x="11" y="3"/>
                    <a:pt x="10" y="4"/>
                    <a:pt x="10" y="4"/>
                  </a:cubicBezTo>
                  <a:cubicBezTo>
                    <a:pt x="2" y="4"/>
                    <a:pt x="2" y="4"/>
                    <a:pt x="2" y="4"/>
                  </a:cubicBezTo>
                  <a:cubicBezTo>
                    <a:pt x="1" y="4"/>
                    <a:pt x="0" y="3"/>
                    <a:pt x="0" y="2"/>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1" name="Freeform 38"/>
            <p:cNvSpPr>
              <a:spLocks/>
            </p:cNvSpPr>
            <p:nvPr/>
          </p:nvSpPr>
          <p:spPr bwMode="gray">
            <a:xfrm>
              <a:off x="8893475" y="4797745"/>
              <a:ext cx="77788" cy="115887"/>
            </a:xfrm>
            <a:custGeom>
              <a:avLst/>
              <a:gdLst>
                <a:gd name="T0" fmla="*/ 48 w 57"/>
                <a:gd name="T1" fmla="*/ 84 h 84"/>
                <a:gd name="T2" fmla="*/ 42 w 57"/>
                <a:gd name="T3" fmla="*/ 82 h 84"/>
                <a:gd name="T4" fmla="*/ 18 w 57"/>
                <a:gd name="T5" fmla="*/ 59 h 84"/>
                <a:gd name="T6" fmla="*/ 1 w 57"/>
                <a:gd name="T7" fmla="*/ 11 h 84"/>
                <a:gd name="T8" fmla="*/ 6 w 57"/>
                <a:gd name="T9" fmla="*/ 1 h 84"/>
                <a:gd name="T10" fmla="*/ 16 w 57"/>
                <a:gd name="T11" fmla="*/ 6 h 84"/>
                <a:gd name="T12" fmla="*/ 32 w 57"/>
                <a:gd name="T13" fmla="*/ 50 h 84"/>
                <a:gd name="T14" fmla="*/ 53 w 57"/>
                <a:gd name="T15" fmla="*/ 70 h 84"/>
                <a:gd name="T16" fmla="*/ 54 w 57"/>
                <a:gd name="T17" fmla="*/ 81 h 84"/>
                <a:gd name="T18" fmla="*/ 48 w 5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84">
                  <a:moveTo>
                    <a:pt x="48" y="84"/>
                  </a:moveTo>
                  <a:cubicBezTo>
                    <a:pt x="46" y="84"/>
                    <a:pt x="44" y="83"/>
                    <a:pt x="42" y="82"/>
                  </a:cubicBezTo>
                  <a:cubicBezTo>
                    <a:pt x="18" y="59"/>
                    <a:pt x="18" y="59"/>
                    <a:pt x="18" y="59"/>
                  </a:cubicBezTo>
                  <a:cubicBezTo>
                    <a:pt x="1" y="11"/>
                    <a:pt x="1" y="11"/>
                    <a:pt x="1" y="11"/>
                  </a:cubicBezTo>
                  <a:cubicBezTo>
                    <a:pt x="0" y="7"/>
                    <a:pt x="2" y="2"/>
                    <a:pt x="6" y="1"/>
                  </a:cubicBezTo>
                  <a:cubicBezTo>
                    <a:pt x="10" y="0"/>
                    <a:pt x="15" y="2"/>
                    <a:pt x="16" y="6"/>
                  </a:cubicBezTo>
                  <a:cubicBezTo>
                    <a:pt x="32" y="50"/>
                    <a:pt x="32" y="50"/>
                    <a:pt x="32" y="50"/>
                  </a:cubicBezTo>
                  <a:cubicBezTo>
                    <a:pt x="53" y="70"/>
                    <a:pt x="53" y="70"/>
                    <a:pt x="53" y="70"/>
                  </a:cubicBezTo>
                  <a:cubicBezTo>
                    <a:pt x="57" y="73"/>
                    <a:pt x="57" y="78"/>
                    <a:pt x="54" y="81"/>
                  </a:cubicBezTo>
                  <a:cubicBezTo>
                    <a:pt x="52" y="83"/>
                    <a:pt x="50" y="84"/>
                    <a:pt x="48"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2" name="Freeform 39"/>
            <p:cNvSpPr>
              <a:spLocks/>
            </p:cNvSpPr>
            <p:nvPr/>
          </p:nvSpPr>
          <p:spPr bwMode="gray">
            <a:xfrm>
              <a:off x="8893475" y="4799333"/>
              <a:ext cx="69850" cy="114300"/>
            </a:xfrm>
            <a:custGeom>
              <a:avLst/>
              <a:gdLst>
                <a:gd name="T0" fmla="*/ 48 w 51"/>
                <a:gd name="T1" fmla="*/ 76 h 82"/>
                <a:gd name="T2" fmla="*/ 23 w 51"/>
                <a:gd name="T3" fmla="*/ 53 h 82"/>
                <a:gd name="T4" fmla="*/ 5 w 51"/>
                <a:gd name="T5" fmla="*/ 2 h 82"/>
                <a:gd name="T6" fmla="*/ 4 w 51"/>
                <a:gd name="T7" fmla="*/ 0 h 82"/>
                <a:gd name="T8" fmla="*/ 1 w 51"/>
                <a:gd name="T9" fmla="*/ 9 h 82"/>
                <a:gd name="T10" fmla="*/ 18 w 51"/>
                <a:gd name="T11" fmla="*/ 57 h 82"/>
                <a:gd name="T12" fmla="*/ 42 w 51"/>
                <a:gd name="T13" fmla="*/ 80 h 82"/>
                <a:gd name="T14" fmla="*/ 48 w 51"/>
                <a:gd name="T15" fmla="*/ 82 h 82"/>
                <a:gd name="T16" fmla="*/ 51 w 51"/>
                <a:gd name="T17" fmla="*/ 81 h 82"/>
                <a:gd name="T18" fmla="*/ 48 w 51"/>
                <a:gd name="T19" fmla="*/ 7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2">
                  <a:moveTo>
                    <a:pt x="48" y="76"/>
                  </a:moveTo>
                  <a:cubicBezTo>
                    <a:pt x="23" y="53"/>
                    <a:pt x="23" y="53"/>
                    <a:pt x="23" y="53"/>
                  </a:cubicBezTo>
                  <a:cubicBezTo>
                    <a:pt x="5" y="2"/>
                    <a:pt x="5" y="2"/>
                    <a:pt x="5" y="2"/>
                  </a:cubicBezTo>
                  <a:cubicBezTo>
                    <a:pt x="5" y="1"/>
                    <a:pt x="5" y="1"/>
                    <a:pt x="4" y="0"/>
                  </a:cubicBezTo>
                  <a:cubicBezTo>
                    <a:pt x="1" y="2"/>
                    <a:pt x="0" y="6"/>
                    <a:pt x="1" y="9"/>
                  </a:cubicBezTo>
                  <a:cubicBezTo>
                    <a:pt x="18" y="57"/>
                    <a:pt x="18" y="57"/>
                    <a:pt x="18" y="57"/>
                  </a:cubicBezTo>
                  <a:cubicBezTo>
                    <a:pt x="42" y="80"/>
                    <a:pt x="42" y="80"/>
                    <a:pt x="42" y="80"/>
                  </a:cubicBezTo>
                  <a:cubicBezTo>
                    <a:pt x="44" y="81"/>
                    <a:pt x="46" y="82"/>
                    <a:pt x="48" y="82"/>
                  </a:cubicBezTo>
                  <a:cubicBezTo>
                    <a:pt x="49" y="82"/>
                    <a:pt x="50" y="82"/>
                    <a:pt x="51" y="81"/>
                  </a:cubicBezTo>
                  <a:cubicBezTo>
                    <a:pt x="51" y="79"/>
                    <a:pt x="50" y="78"/>
                    <a:pt x="48" y="76"/>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3" name="Freeform 40"/>
            <p:cNvSpPr>
              <a:spLocks/>
            </p:cNvSpPr>
            <p:nvPr/>
          </p:nvSpPr>
          <p:spPr bwMode="gray">
            <a:xfrm>
              <a:off x="8869662" y="4696145"/>
              <a:ext cx="73025" cy="73025"/>
            </a:xfrm>
            <a:custGeom>
              <a:avLst/>
              <a:gdLst>
                <a:gd name="T0" fmla="*/ 49 w 53"/>
                <a:gd name="T1" fmla="*/ 11 h 53"/>
                <a:gd name="T2" fmla="*/ 42 w 53"/>
                <a:gd name="T3" fmla="*/ 6 h 53"/>
                <a:gd name="T4" fmla="*/ 40 w 53"/>
                <a:gd name="T5" fmla="*/ 6 h 53"/>
                <a:gd name="T6" fmla="*/ 33 w 53"/>
                <a:gd name="T7" fmla="*/ 1 h 53"/>
                <a:gd name="T8" fmla="*/ 29 w 53"/>
                <a:gd name="T9" fmla="*/ 3 h 53"/>
                <a:gd name="T10" fmla="*/ 23 w 53"/>
                <a:gd name="T11" fmla="*/ 0 h 53"/>
                <a:gd name="T12" fmla="*/ 15 w 53"/>
                <a:gd name="T13" fmla="*/ 4 h 53"/>
                <a:gd name="T14" fmla="*/ 14 w 53"/>
                <a:gd name="T15" fmla="*/ 4 h 53"/>
                <a:gd name="T16" fmla="*/ 6 w 53"/>
                <a:gd name="T17" fmla="*/ 12 h 53"/>
                <a:gd name="T18" fmla="*/ 6 w 53"/>
                <a:gd name="T19" fmla="*/ 13 h 53"/>
                <a:gd name="T20" fmla="*/ 0 w 53"/>
                <a:gd name="T21" fmla="*/ 21 h 53"/>
                <a:gd name="T22" fmla="*/ 1 w 53"/>
                <a:gd name="T23" fmla="*/ 25 h 53"/>
                <a:gd name="T24" fmla="*/ 0 w 53"/>
                <a:gd name="T25" fmla="*/ 30 h 53"/>
                <a:gd name="T26" fmla="*/ 4 w 53"/>
                <a:gd name="T27" fmla="*/ 37 h 53"/>
                <a:gd name="T28" fmla="*/ 4 w 53"/>
                <a:gd name="T29" fmla="*/ 38 h 53"/>
                <a:gd name="T30" fmla="*/ 3 w 53"/>
                <a:gd name="T31" fmla="*/ 39 h 53"/>
                <a:gd name="T32" fmla="*/ 11 w 53"/>
                <a:gd name="T33" fmla="*/ 48 h 53"/>
                <a:gd name="T34" fmla="*/ 11 w 53"/>
                <a:gd name="T35" fmla="*/ 48 h 53"/>
                <a:gd name="T36" fmla="*/ 16 w 53"/>
                <a:gd name="T37" fmla="*/ 52 h 53"/>
                <a:gd name="T38" fmla="*/ 19 w 53"/>
                <a:gd name="T39" fmla="*/ 52 h 53"/>
                <a:gd name="T40" fmla="*/ 22 w 53"/>
                <a:gd name="T41" fmla="*/ 53 h 53"/>
                <a:gd name="T42" fmla="*/ 22 w 53"/>
                <a:gd name="T43" fmla="*/ 53 h 53"/>
                <a:gd name="T44" fmla="*/ 22 w 53"/>
                <a:gd name="T45" fmla="*/ 53 h 53"/>
                <a:gd name="T46" fmla="*/ 26 w 53"/>
                <a:gd name="T47" fmla="*/ 50 h 53"/>
                <a:gd name="T48" fmla="*/ 31 w 53"/>
                <a:gd name="T49" fmla="*/ 49 h 53"/>
                <a:gd name="T50" fmla="*/ 31 w 53"/>
                <a:gd name="T51" fmla="*/ 40 h 53"/>
                <a:gd name="T52" fmla="*/ 38 w 53"/>
                <a:gd name="T53" fmla="*/ 39 h 53"/>
                <a:gd name="T54" fmla="*/ 38 w 53"/>
                <a:gd name="T55" fmla="*/ 31 h 53"/>
                <a:gd name="T56" fmla="*/ 43 w 53"/>
                <a:gd name="T57" fmla="*/ 30 h 53"/>
                <a:gd name="T58" fmla="*/ 45 w 53"/>
                <a:gd name="T59" fmla="*/ 26 h 53"/>
                <a:gd name="T60" fmla="*/ 49 w 53"/>
                <a:gd name="T61" fmla="*/ 26 h 53"/>
                <a:gd name="T62" fmla="*/ 49 w 53"/>
                <a:gd name="T63" fmla="*/ 26 h 53"/>
                <a:gd name="T64" fmla="*/ 53 w 53"/>
                <a:gd name="T65" fmla="*/ 17 h 53"/>
                <a:gd name="T66" fmla="*/ 49 w 53"/>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53">
                  <a:moveTo>
                    <a:pt x="49" y="11"/>
                  </a:moveTo>
                  <a:cubicBezTo>
                    <a:pt x="48" y="8"/>
                    <a:pt x="45" y="6"/>
                    <a:pt x="42" y="6"/>
                  </a:cubicBezTo>
                  <a:cubicBezTo>
                    <a:pt x="41" y="6"/>
                    <a:pt x="41" y="6"/>
                    <a:pt x="40" y="6"/>
                  </a:cubicBezTo>
                  <a:cubicBezTo>
                    <a:pt x="39" y="3"/>
                    <a:pt x="36" y="1"/>
                    <a:pt x="33" y="1"/>
                  </a:cubicBezTo>
                  <a:cubicBezTo>
                    <a:pt x="32" y="1"/>
                    <a:pt x="30" y="2"/>
                    <a:pt x="29" y="3"/>
                  </a:cubicBezTo>
                  <a:cubicBezTo>
                    <a:pt x="27" y="1"/>
                    <a:pt x="25" y="0"/>
                    <a:pt x="23" y="0"/>
                  </a:cubicBezTo>
                  <a:cubicBezTo>
                    <a:pt x="19" y="0"/>
                    <a:pt x="16" y="2"/>
                    <a:pt x="15" y="4"/>
                  </a:cubicBezTo>
                  <a:cubicBezTo>
                    <a:pt x="14" y="4"/>
                    <a:pt x="14" y="4"/>
                    <a:pt x="14" y="4"/>
                  </a:cubicBezTo>
                  <a:cubicBezTo>
                    <a:pt x="10" y="4"/>
                    <a:pt x="6" y="8"/>
                    <a:pt x="6" y="12"/>
                  </a:cubicBezTo>
                  <a:cubicBezTo>
                    <a:pt x="6" y="13"/>
                    <a:pt x="6" y="13"/>
                    <a:pt x="6" y="13"/>
                  </a:cubicBezTo>
                  <a:cubicBezTo>
                    <a:pt x="3" y="14"/>
                    <a:pt x="0" y="17"/>
                    <a:pt x="0" y="21"/>
                  </a:cubicBezTo>
                  <a:cubicBezTo>
                    <a:pt x="0" y="22"/>
                    <a:pt x="1" y="24"/>
                    <a:pt x="1" y="25"/>
                  </a:cubicBezTo>
                  <a:cubicBezTo>
                    <a:pt x="0" y="26"/>
                    <a:pt x="0" y="28"/>
                    <a:pt x="0" y="30"/>
                  </a:cubicBezTo>
                  <a:cubicBezTo>
                    <a:pt x="0" y="33"/>
                    <a:pt x="1" y="36"/>
                    <a:pt x="4" y="37"/>
                  </a:cubicBezTo>
                  <a:cubicBezTo>
                    <a:pt x="4" y="38"/>
                    <a:pt x="4" y="38"/>
                    <a:pt x="4" y="38"/>
                  </a:cubicBezTo>
                  <a:cubicBezTo>
                    <a:pt x="3" y="38"/>
                    <a:pt x="3" y="39"/>
                    <a:pt x="3" y="39"/>
                  </a:cubicBezTo>
                  <a:cubicBezTo>
                    <a:pt x="3" y="44"/>
                    <a:pt x="7" y="47"/>
                    <a:pt x="11" y="48"/>
                  </a:cubicBezTo>
                  <a:cubicBezTo>
                    <a:pt x="11" y="48"/>
                    <a:pt x="11" y="48"/>
                    <a:pt x="11" y="48"/>
                  </a:cubicBezTo>
                  <a:cubicBezTo>
                    <a:pt x="11" y="50"/>
                    <a:pt x="14" y="52"/>
                    <a:pt x="16" y="52"/>
                  </a:cubicBezTo>
                  <a:cubicBezTo>
                    <a:pt x="17" y="52"/>
                    <a:pt x="18" y="52"/>
                    <a:pt x="19" y="52"/>
                  </a:cubicBezTo>
                  <a:cubicBezTo>
                    <a:pt x="20" y="52"/>
                    <a:pt x="21" y="53"/>
                    <a:pt x="22" y="53"/>
                  </a:cubicBezTo>
                  <a:cubicBezTo>
                    <a:pt x="22" y="53"/>
                    <a:pt x="22" y="53"/>
                    <a:pt x="22" y="53"/>
                  </a:cubicBezTo>
                  <a:cubicBezTo>
                    <a:pt x="22" y="53"/>
                    <a:pt x="22" y="53"/>
                    <a:pt x="22" y="53"/>
                  </a:cubicBezTo>
                  <a:cubicBezTo>
                    <a:pt x="24" y="52"/>
                    <a:pt x="25" y="51"/>
                    <a:pt x="26" y="50"/>
                  </a:cubicBezTo>
                  <a:cubicBezTo>
                    <a:pt x="27" y="50"/>
                    <a:pt x="29" y="50"/>
                    <a:pt x="31" y="49"/>
                  </a:cubicBezTo>
                  <a:cubicBezTo>
                    <a:pt x="39" y="46"/>
                    <a:pt x="32" y="45"/>
                    <a:pt x="31" y="40"/>
                  </a:cubicBezTo>
                  <a:cubicBezTo>
                    <a:pt x="31" y="35"/>
                    <a:pt x="36" y="40"/>
                    <a:pt x="38" y="39"/>
                  </a:cubicBezTo>
                  <a:cubicBezTo>
                    <a:pt x="40" y="39"/>
                    <a:pt x="38" y="35"/>
                    <a:pt x="38" y="31"/>
                  </a:cubicBezTo>
                  <a:cubicBezTo>
                    <a:pt x="37" y="27"/>
                    <a:pt x="39" y="30"/>
                    <a:pt x="43" y="30"/>
                  </a:cubicBezTo>
                  <a:cubicBezTo>
                    <a:pt x="46" y="29"/>
                    <a:pt x="46" y="28"/>
                    <a:pt x="45" y="26"/>
                  </a:cubicBezTo>
                  <a:cubicBezTo>
                    <a:pt x="47" y="26"/>
                    <a:pt x="48" y="26"/>
                    <a:pt x="49" y="26"/>
                  </a:cubicBezTo>
                  <a:cubicBezTo>
                    <a:pt x="49" y="26"/>
                    <a:pt x="49" y="26"/>
                    <a:pt x="49" y="26"/>
                  </a:cubicBezTo>
                  <a:cubicBezTo>
                    <a:pt x="52" y="24"/>
                    <a:pt x="53" y="20"/>
                    <a:pt x="53" y="17"/>
                  </a:cubicBezTo>
                  <a:cubicBezTo>
                    <a:pt x="52" y="14"/>
                    <a:pt x="51" y="13"/>
                    <a:pt x="4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4" name="Freeform 41"/>
            <p:cNvSpPr>
              <a:spLocks/>
            </p:cNvSpPr>
            <p:nvPr/>
          </p:nvSpPr>
          <p:spPr bwMode="gray">
            <a:xfrm>
              <a:off x="8861725" y="4683445"/>
              <a:ext cx="82550" cy="65087"/>
            </a:xfrm>
            <a:custGeom>
              <a:avLst/>
              <a:gdLst>
                <a:gd name="T0" fmla="*/ 60 w 60"/>
                <a:gd name="T1" fmla="*/ 26 h 47"/>
                <a:gd name="T2" fmla="*/ 59 w 60"/>
                <a:gd name="T3" fmla="*/ 21 h 47"/>
                <a:gd name="T4" fmla="*/ 22 w 60"/>
                <a:gd name="T5" fmla="*/ 6 h 47"/>
                <a:gd name="T6" fmla="*/ 6 w 60"/>
                <a:gd name="T7" fmla="*/ 43 h 47"/>
                <a:gd name="T8" fmla="*/ 8 w 60"/>
                <a:gd name="T9" fmla="*/ 47 h 47"/>
                <a:gd name="T10" fmla="*/ 60 w 60"/>
                <a:gd name="T11" fmla="*/ 26 h 47"/>
              </a:gdLst>
              <a:ahLst/>
              <a:cxnLst>
                <a:cxn ang="0">
                  <a:pos x="T0" y="T1"/>
                </a:cxn>
                <a:cxn ang="0">
                  <a:pos x="T2" y="T3"/>
                </a:cxn>
                <a:cxn ang="0">
                  <a:pos x="T4" y="T5"/>
                </a:cxn>
                <a:cxn ang="0">
                  <a:pos x="T6" y="T7"/>
                </a:cxn>
                <a:cxn ang="0">
                  <a:pos x="T8" y="T9"/>
                </a:cxn>
                <a:cxn ang="0">
                  <a:pos x="T10" y="T11"/>
                </a:cxn>
              </a:cxnLst>
              <a:rect l="0" t="0" r="r" b="b"/>
              <a:pathLst>
                <a:path w="60" h="47">
                  <a:moveTo>
                    <a:pt x="60" y="26"/>
                  </a:moveTo>
                  <a:cubicBezTo>
                    <a:pt x="60" y="24"/>
                    <a:pt x="59" y="23"/>
                    <a:pt x="59" y="21"/>
                  </a:cubicBezTo>
                  <a:cubicBezTo>
                    <a:pt x="53" y="7"/>
                    <a:pt x="36" y="0"/>
                    <a:pt x="22" y="6"/>
                  </a:cubicBezTo>
                  <a:cubicBezTo>
                    <a:pt x="7" y="12"/>
                    <a:pt x="0" y="29"/>
                    <a:pt x="6" y="43"/>
                  </a:cubicBezTo>
                  <a:cubicBezTo>
                    <a:pt x="7" y="44"/>
                    <a:pt x="7" y="46"/>
                    <a:pt x="8" y="47"/>
                  </a:cubicBezTo>
                  <a:lnTo>
                    <a:pt x="60" y="2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5" name="Freeform 42"/>
            <p:cNvSpPr>
              <a:spLocks/>
            </p:cNvSpPr>
            <p:nvPr/>
          </p:nvSpPr>
          <p:spPr bwMode="gray">
            <a:xfrm>
              <a:off x="8885537" y="4683445"/>
              <a:ext cx="58738" cy="38100"/>
            </a:xfrm>
            <a:custGeom>
              <a:avLst/>
              <a:gdLst>
                <a:gd name="T0" fmla="*/ 34 w 42"/>
                <a:gd name="T1" fmla="*/ 24 h 28"/>
                <a:gd name="T2" fmla="*/ 35 w 42"/>
                <a:gd name="T3" fmla="*/ 28 h 28"/>
                <a:gd name="T4" fmla="*/ 42 w 42"/>
                <a:gd name="T5" fmla="*/ 26 h 28"/>
                <a:gd name="T6" fmla="*/ 41 w 42"/>
                <a:gd name="T7" fmla="*/ 21 h 28"/>
                <a:gd name="T8" fmla="*/ 4 w 42"/>
                <a:gd name="T9" fmla="*/ 6 h 28"/>
                <a:gd name="T10" fmla="*/ 0 w 42"/>
                <a:gd name="T11" fmla="*/ 8 h 28"/>
                <a:gd name="T12" fmla="*/ 34 w 42"/>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42" h="28">
                  <a:moveTo>
                    <a:pt x="34" y="24"/>
                  </a:moveTo>
                  <a:cubicBezTo>
                    <a:pt x="34" y="26"/>
                    <a:pt x="34" y="27"/>
                    <a:pt x="35" y="28"/>
                  </a:cubicBezTo>
                  <a:cubicBezTo>
                    <a:pt x="42" y="26"/>
                    <a:pt x="42" y="26"/>
                    <a:pt x="42" y="26"/>
                  </a:cubicBezTo>
                  <a:cubicBezTo>
                    <a:pt x="42" y="24"/>
                    <a:pt x="41" y="23"/>
                    <a:pt x="41" y="21"/>
                  </a:cubicBezTo>
                  <a:cubicBezTo>
                    <a:pt x="35" y="7"/>
                    <a:pt x="18" y="0"/>
                    <a:pt x="4" y="6"/>
                  </a:cubicBezTo>
                  <a:cubicBezTo>
                    <a:pt x="2" y="7"/>
                    <a:pt x="1" y="7"/>
                    <a:pt x="0" y="8"/>
                  </a:cubicBezTo>
                  <a:cubicBezTo>
                    <a:pt x="14" y="4"/>
                    <a:pt x="28" y="11"/>
                    <a:pt x="34" y="24"/>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6" name="Freeform 43"/>
            <p:cNvSpPr>
              <a:spLocks/>
            </p:cNvSpPr>
            <p:nvPr/>
          </p:nvSpPr>
          <p:spPr bwMode="gray">
            <a:xfrm>
              <a:off x="8864900" y="4692970"/>
              <a:ext cx="26988" cy="55562"/>
            </a:xfrm>
            <a:custGeom>
              <a:avLst/>
              <a:gdLst>
                <a:gd name="T0" fmla="*/ 20 w 20"/>
                <a:gd name="T1" fmla="*/ 0 h 40"/>
                <a:gd name="T2" fmla="*/ 16 w 20"/>
                <a:gd name="T3" fmla="*/ 1 h 40"/>
                <a:gd name="T4" fmla="*/ 3 w 20"/>
                <a:gd name="T5" fmla="*/ 30 h 40"/>
                <a:gd name="T6" fmla="*/ 3 w 20"/>
                <a:gd name="T7" fmla="*/ 30 h 40"/>
                <a:gd name="T8" fmla="*/ 3 w 20"/>
                <a:gd name="T9" fmla="*/ 31 h 40"/>
                <a:gd name="T10" fmla="*/ 4 w 20"/>
                <a:gd name="T11" fmla="*/ 36 h 40"/>
                <a:gd name="T12" fmla="*/ 6 w 20"/>
                <a:gd name="T13" fmla="*/ 40 h 40"/>
                <a:gd name="T14" fmla="*/ 10 w 20"/>
                <a:gd name="T15" fmla="*/ 38 h 40"/>
                <a:gd name="T16" fmla="*/ 13 w 20"/>
                <a:gd name="T17" fmla="*/ 37 h 40"/>
                <a:gd name="T18" fmla="*/ 11 w 20"/>
                <a:gd name="T19" fmla="*/ 33 h 40"/>
                <a:gd name="T20" fmla="*/ 20 w 20"/>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0">
                  <a:moveTo>
                    <a:pt x="20" y="0"/>
                  </a:moveTo>
                  <a:cubicBezTo>
                    <a:pt x="18" y="0"/>
                    <a:pt x="17" y="1"/>
                    <a:pt x="16" y="1"/>
                  </a:cubicBezTo>
                  <a:cubicBezTo>
                    <a:pt x="6" y="7"/>
                    <a:pt x="0" y="19"/>
                    <a:pt x="3" y="30"/>
                  </a:cubicBezTo>
                  <a:cubicBezTo>
                    <a:pt x="3" y="30"/>
                    <a:pt x="3" y="30"/>
                    <a:pt x="3" y="30"/>
                  </a:cubicBezTo>
                  <a:cubicBezTo>
                    <a:pt x="3" y="31"/>
                    <a:pt x="3" y="31"/>
                    <a:pt x="3" y="31"/>
                  </a:cubicBezTo>
                  <a:cubicBezTo>
                    <a:pt x="3" y="33"/>
                    <a:pt x="4" y="34"/>
                    <a:pt x="4" y="36"/>
                  </a:cubicBezTo>
                  <a:cubicBezTo>
                    <a:pt x="5" y="37"/>
                    <a:pt x="6" y="39"/>
                    <a:pt x="6" y="40"/>
                  </a:cubicBezTo>
                  <a:cubicBezTo>
                    <a:pt x="10" y="38"/>
                    <a:pt x="10" y="38"/>
                    <a:pt x="10" y="38"/>
                  </a:cubicBezTo>
                  <a:cubicBezTo>
                    <a:pt x="13" y="37"/>
                    <a:pt x="13" y="37"/>
                    <a:pt x="13" y="37"/>
                  </a:cubicBezTo>
                  <a:cubicBezTo>
                    <a:pt x="13" y="36"/>
                    <a:pt x="12" y="34"/>
                    <a:pt x="11" y="33"/>
                  </a:cubicBezTo>
                  <a:cubicBezTo>
                    <a:pt x="6" y="21"/>
                    <a:pt x="10" y="8"/>
                    <a:pt x="20" y="0"/>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7" name="Freeform 44"/>
            <p:cNvSpPr>
              <a:spLocks/>
            </p:cNvSpPr>
            <p:nvPr/>
          </p:nvSpPr>
          <p:spPr bwMode="gray">
            <a:xfrm>
              <a:off x="8864900" y="4708845"/>
              <a:ext cx="84138" cy="39687"/>
            </a:xfrm>
            <a:custGeom>
              <a:avLst/>
              <a:gdLst>
                <a:gd name="T0" fmla="*/ 58 w 61"/>
                <a:gd name="T1" fmla="*/ 0 h 29"/>
                <a:gd name="T2" fmla="*/ 1 w 61"/>
                <a:gd name="T3" fmla="*/ 23 h 29"/>
                <a:gd name="T4" fmla="*/ 1 w 61"/>
                <a:gd name="T5" fmla="*/ 27 h 29"/>
                <a:gd name="T6" fmla="*/ 3 w 61"/>
                <a:gd name="T7" fmla="*/ 29 h 29"/>
                <a:gd name="T8" fmla="*/ 61 w 61"/>
                <a:gd name="T9" fmla="*/ 5 h 29"/>
                <a:gd name="T10" fmla="*/ 61 w 61"/>
                <a:gd name="T11" fmla="*/ 2 h 29"/>
                <a:gd name="T12" fmla="*/ 58 w 6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1" h="29">
                  <a:moveTo>
                    <a:pt x="58" y="0"/>
                  </a:moveTo>
                  <a:cubicBezTo>
                    <a:pt x="1" y="23"/>
                    <a:pt x="1" y="23"/>
                    <a:pt x="1" y="23"/>
                  </a:cubicBezTo>
                  <a:cubicBezTo>
                    <a:pt x="1" y="23"/>
                    <a:pt x="0" y="25"/>
                    <a:pt x="1" y="27"/>
                  </a:cubicBezTo>
                  <a:cubicBezTo>
                    <a:pt x="2" y="28"/>
                    <a:pt x="3" y="29"/>
                    <a:pt x="3" y="29"/>
                  </a:cubicBezTo>
                  <a:cubicBezTo>
                    <a:pt x="61" y="5"/>
                    <a:pt x="61" y="5"/>
                    <a:pt x="61" y="5"/>
                  </a:cubicBezTo>
                  <a:cubicBezTo>
                    <a:pt x="61" y="5"/>
                    <a:pt x="61" y="4"/>
                    <a:pt x="61" y="2"/>
                  </a:cubicBezTo>
                  <a:cubicBezTo>
                    <a:pt x="60" y="0"/>
                    <a:pt x="58" y="0"/>
                    <a:pt x="5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8" name="Freeform 45"/>
            <p:cNvSpPr>
              <a:spLocks noEditPoints="1"/>
            </p:cNvSpPr>
            <p:nvPr/>
          </p:nvSpPr>
          <p:spPr bwMode="gray">
            <a:xfrm>
              <a:off x="8693450" y="5112070"/>
              <a:ext cx="246063" cy="301625"/>
            </a:xfrm>
            <a:custGeom>
              <a:avLst/>
              <a:gdLst>
                <a:gd name="T0" fmla="*/ 100 w 178"/>
                <a:gd name="T1" fmla="*/ 161 h 219"/>
                <a:gd name="T2" fmla="*/ 175 w 178"/>
                <a:gd name="T3" fmla="*/ 114 h 219"/>
                <a:gd name="T4" fmla="*/ 176 w 178"/>
                <a:gd name="T5" fmla="*/ 113 h 219"/>
                <a:gd name="T6" fmla="*/ 176 w 178"/>
                <a:gd name="T7" fmla="*/ 113 h 219"/>
                <a:gd name="T8" fmla="*/ 177 w 178"/>
                <a:gd name="T9" fmla="*/ 112 h 219"/>
                <a:gd name="T10" fmla="*/ 177 w 178"/>
                <a:gd name="T11" fmla="*/ 110 h 219"/>
                <a:gd name="T12" fmla="*/ 177 w 178"/>
                <a:gd name="T13" fmla="*/ 109 h 219"/>
                <a:gd name="T14" fmla="*/ 177 w 178"/>
                <a:gd name="T15" fmla="*/ 108 h 219"/>
                <a:gd name="T16" fmla="*/ 176 w 178"/>
                <a:gd name="T17" fmla="*/ 107 h 219"/>
                <a:gd name="T18" fmla="*/ 176 w 178"/>
                <a:gd name="T19" fmla="*/ 107 h 219"/>
                <a:gd name="T20" fmla="*/ 175 w 178"/>
                <a:gd name="T21" fmla="*/ 106 h 219"/>
                <a:gd name="T22" fmla="*/ 174 w 178"/>
                <a:gd name="T23" fmla="*/ 105 h 219"/>
                <a:gd name="T24" fmla="*/ 100 w 178"/>
                <a:gd name="T25" fmla="*/ 58 h 219"/>
                <a:gd name="T26" fmla="*/ 176 w 178"/>
                <a:gd name="T27" fmla="*/ 3 h 219"/>
                <a:gd name="T28" fmla="*/ 89 w 178"/>
                <a:gd name="T29" fmla="*/ 51 h 219"/>
                <a:gd name="T30" fmla="*/ 2 w 178"/>
                <a:gd name="T31" fmla="*/ 3 h 219"/>
                <a:gd name="T32" fmla="*/ 78 w 178"/>
                <a:gd name="T33" fmla="*/ 58 h 219"/>
                <a:gd name="T34" fmla="*/ 3 w 178"/>
                <a:gd name="T35" fmla="*/ 105 h 219"/>
                <a:gd name="T36" fmla="*/ 2 w 178"/>
                <a:gd name="T37" fmla="*/ 106 h 219"/>
                <a:gd name="T38" fmla="*/ 2 w 178"/>
                <a:gd name="T39" fmla="*/ 107 h 219"/>
                <a:gd name="T40" fmla="*/ 2 w 178"/>
                <a:gd name="T41" fmla="*/ 107 h 219"/>
                <a:gd name="T42" fmla="*/ 1 w 178"/>
                <a:gd name="T43" fmla="*/ 108 h 219"/>
                <a:gd name="T44" fmla="*/ 1 w 178"/>
                <a:gd name="T45" fmla="*/ 109 h 219"/>
                <a:gd name="T46" fmla="*/ 1 w 178"/>
                <a:gd name="T47" fmla="*/ 110 h 219"/>
                <a:gd name="T48" fmla="*/ 1 w 178"/>
                <a:gd name="T49" fmla="*/ 112 h 219"/>
                <a:gd name="T50" fmla="*/ 1 w 178"/>
                <a:gd name="T51" fmla="*/ 113 h 219"/>
                <a:gd name="T52" fmla="*/ 2 w 178"/>
                <a:gd name="T53" fmla="*/ 113 h 219"/>
                <a:gd name="T54" fmla="*/ 3 w 178"/>
                <a:gd name="T55" fmla="*/ 114 h 219"/>
                <a:gd name="T56" fmla="*/ 78 w 178"/>
                <a:gd name="T57" fmla="*/ 161 h 219"/>
                <a:gd name="T58" fmla="*/ 2 w 178"/>
                <a:gd name="T59" fmla="*/ 216 h 219"/>
                <a:gd name="T60" fmla="*/ 10 w 178"/>
                <a:gd name="T61" fmla="*/ 218 h 219"/>
                <a:gd name="T62" fmla="*/ 168 w 178"/>
                <a:gd name="T63" fmla="*/ 218 h 219"/>
                <a:gd name="T64" fmla="*/ 176 w 178"/>
                <a:gd name="T65" fmla="*/ 216 h 219"/>
                <a:gd name="T66" fmla="*/ 18 w 178"/>
                <a:gd name="T67" fmla="*/ 110 h 219"/>
                <a:gd name="T68" fmla="*/ 160 w 178"/>
                <a:gd name="T69" fmla="*/ 110 h 219"/>
                <a:gd name="T70" fmla="*/ 18 w 178"/>
                <a:gd name="T71" fmla="*/ 11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8" h="219">
                  <a:moveTo>
                    <a:pt x="174" y="208"/>
                  </a:moveTo>
                  <a:cubicBezTo>
                    <a:pt x="100" y="161"/>
                    <a:pt x="100" y="161"/>
                    <a:pt x="100" y="161"/>
                  </a:cubicBezTo>
                  <a:cubicBezTo>
                    <a:pt x="174" y="115"/>
                    <a:pt x="174" y="115"/>
                    <a:pt x="174" y="115"/>
                  </a:cubicBezTo>
                  <a:cubicBezTo>
                    <a:pt x="175" y="114"/>
                    <a:pt x="175" y="114"/>
                    <a:pt x="175" y="114"/>
                  </a:cubicBezTo>
                  <a:cubicBezTo>
                    <a:pt x="175" y="114"/>
                    <a:pt x="175" y="114"/>
                    <a:pt x="175" y="114"/>
                  </a:cubicBezTo>
                  <a:cubicBezTo>
                    <a:pt x="175" y="114"/>
                    <a:pt x="176" y="114"/>
                    <a:pt x="176" y="113"/>
                  </a:cubicBezTo>
                  <a:cubicBezTo>
                    <a:pt x="176" y="113"/>
                    <a:pt x="176" y="113"/>
                    <a:pt x="176" y="113"/>
                  </a:cubicBezTo>
                  <a:cubicBezTo>
                    <a:pt x="176" y="113"/>
                    <a:pt x="176" y="113"/>
                    <a:pt x="176" y="113"/>
                  </a:cubicBezTo>
                  <a:cubicBezTo>
                    <a:pt x="177" y="112"/>
                    <a:pt x="177" y="112"/>
                    <a:pt x="177" y="112"/>
                  </a:cubicBezTo>
                  <a:cubicBezTo>
                    <a:pt x="177" y="112"/>
                    <a:pt x="177" y="112"/>
                    <a:pt x="177" y="112"/>
                  </a:cubicBezTo>
                  <a:cubicBezTo>
                    <a:pt x="177" y="111"/>
                    <a:pt x="177" y="111"/>
                    <a:pt x="177" y="111"/>
                  </a:cubicBezTo>
                  <a:cubicBezTo>
                    <a:pt x="177" y="110"/>
                    <a:pt x="177" y="110"/>
                    <a:pt x="177" y="110"/>
                  </a:cubicBezTo>
                  <a:cubicBezTo>
                    <a:pt x="177" y="110"/>
                    <a:pt x="177" y="110"/>
                    <a:pt x="177" y="110"/>
                  </a:cubicBezTo>
                  <a:cubicBezTo>
                    <a:pt x="177" y="109"/>
                    <a:pt x="177" y="109"/>
                    <a:pt x="177" y="109"/>
                  </a:cubicBezTo>
                  <a:cubicBezTo>
                    <a:pt x="177" y="109"/>
                    <a:pt x="177" y="109"/>
                    <a:pt x="177" y="109"/>
                  </a:cubicBezTo>
                  <a:cubicBezTo>
                    <a:pt x="177" y="108"/>
                    <a:pt x="177" y="108"/>
                    <a:pt x="177" y="108"/>
                  </a:cubicBezTo>
                  <a:cubicBezTo>
                    <a:pt x="177" y="108"/>
                    <a:pt x="177" y="108"/>
                    <a:pt x="177" y="108"/>
                  </a:cubicBezTo>
                  <a:cubicBezTo>
                    <a:pt x="176" y="107"/>
                    <a:pt x="176" y="107"/>
                    <a:pt x="176" y="107"/>
                  </a:cubicBezTo>
                  <a:cubicBezTo>
                    <a:pt x="176" y="107"/>
                    <a:pt x="176" y="107"/>
                    <a:pt x="176" y="107"/>
                  </a:cubicBezTo>
                  <a:cubicBezTo>
                    <a:pt x="176" y="107"/>
                    <a:pt x="176" y="107"/>
                    <a:pt x="176" y="107"/>
                  </a:cubicBezTo>
                  <a:cubicBezTo>
                    <a:pt x="176" y="106"/>
                    <a:pt x="176" y="106"/>
                    <a:pt x="176" y="106"/>
                  </a:cubicBezTo>
                  <a:cubicBezTo>
                    <a:pt x="175" y="106"/>
                    <a:pt x="175" y="106"/>
                    <a:pt x="175" y="106"/>
                  </a:cubicBezTo>
                  <a:cubicBezTo>
                    <a:pt x="175" y="105"/>
                    <a:pt x="175" y="105"/>
                    <a:pt x="175" y="105"/>
                  </a:cubicBezTo>
                  <a:cubicBezTo>
                    <a:pt x="174" y="105"/>
                    <a:pt x="174" y="105"/>
                    <a:pt x="174" y="105"/>
                  </a:cubicBezTo>
                  <a:cubicBezTo>
                    <a:pt x="174" y="105"/>
                    <a:pt x="174" y="105"/>
                    <a:pt x="174" y="105"/>
                  </a:cubicBezTo>
                  <a:cubicBezTo>
                    <a:pt x="100" y="58"/>
                    <a:pt x="100" y="58"/>
                    <a:pt x="100" y="58"/>
                  </a:cubicBezTo>
                  <a:cubicBezTo>
                    <a:pt x="174" y="12"/>
                    <a:pt x="174" y="12"/>
                    <a:pt x="174" y="12"/>
                  </a:cubicBezTo>
                  <a:cubicBezTo>
                    <a:pt x="177" y="10"/>
                    <a:pt x="178" y="6"/>
                    <a:pt x="176" y="3"/>
                  </a:cubicBezTo>
                  <a:cubicBezTo>
                    <a:pt x="174" y="1"/>
                    <a:pt x="171" y="0"/>
                    <a:pt x="168" y="2"/>
                  </a:cubicBezTo>
                  <a:cubicBezTo>
                    <a:pt x="89" y="51"/>
                    <a:pt x="89" y="51"/>
                    <a:pt x="89" y="51"/>
                  </a:cubicBezTo>
                  <a:cubicBezTo>
                    <a:pt x="10" y="2"/>
                    <a:pt x="10" y="2"/>
                    <a:pt x="10" y="2"/>
                  </a:cubicBezTo>
                  <a:cubicBezTo>
                    <a:pt x="7" y="0"/>
                    <a:pt x="3" y="1"/>
                    <a:pt x="2" y="3"/>
                  </a:cubicBezTo>
                  <a:cubicBezTo>
                    <a:pt x="0" y="6"/>
                    <a:pt x="1" y="10"/>
                    <a:pt x="4" y="12"/>
                  </a:cubicBezTo>
                  <a:cubicBezTo>
                    <a:pt x="78" y="58"/>
                    <a:pt x="78" y="58"/>
                    <a:pt x="78" y="58"/>
                  </a:cubicBezTo>
                  <a:cubicBezTo>
                    <a:pt x="4" y="105"/>
                    <a:pt x="4" y="105"/>
                    <a:pt x="4" y="105"/>
                  </a:cubicBezTo>
                  <a:cubicBezTo>
                    <a:pt x="3" y="105"/>
                    <a:pt x="3" y="105"/>
                    <a:pt x="3" y="105"/>
                  </a:cubicBezTo>
                  <a:cubicBezTo>
                    <a:pt x="3" y="105"/>
                    <a:pt x="3" y="105"/>
                    <a:pt x="3" y="105"/>
                  </a:cubicBezTo>
                  <a:cubicBezTo>
                    <a:pt x="2" y="106"/>
                    <a:pt x="2" y="106"/>
                    <a:pt x="2" y="106"/>
                  </a:cubicBezTo>
                  <a:cubicBezTo>
                    <a:pt x="2" y="106"/>
                    <a:pt x="2" y="106"/>
                    <a:pt x="2" y="106"/>
                  </a:cubicBezTo>
                  <a:cubicBezTo>
                    <a:pt x="2" y="107"/>
                    <a:pt x="2" y="107"/>
                    <a:pt x="2" y="107"/>
                  </a:cubicBezTo>
                  <a:cubicBezTo>
                    <a:pt x="2" y="107"/>
                    <a:pt x="2" y="107"/>
                    <a:pt x="2" y="107"/>
                  </a:cubicBezTo>
                  <a:cubicBezTo>
                    <a:pt x="2" y="107"/>
                    <a:pt x="2" y="107"/>
                    <a:pt x="2" y="107"/>
                  </a:cubicBezTo>
                  <a:cubicBezTo>
                    <a:pt x="1" y="108"/>
                    <a:pt x="1" y="108"/>
                    <a:pt x="1" y="108"/>
                  </a:cubicBezTo>
                  <a:cubicBezTo>
                    <a:pt x="1" y="108"/>
                    <a:pt x="1" y="108"/>
                    <a:pt x="1" y="108"/>
                  </a:cubicBezTo>
                  <a:cubicBezTo>
                    <a:pt x="1" y="109"/>
                    <a:pt x="1" y="109"/>
                    <a:pt x="1" y="109"/>
                  </a:cubicBezTo>
                  <a:cubicBezTo>
                    <a:pt x="1" y="109"/>
                    <a:pt x="1" y="109"/>
                    <a:pt x="1" y="109"/>
                  </a:cubicBezTo>
                  <a:cubicBezTo>
                    <a:pt x="1" y="110"/>
                    <a:pt x="1" y="110"/>
                    <a:pt x="1" y="110"/>
                  </a:cubicBezTo>
                  <a:cubicBezTo>
                    <a:pt x="1" y="110"/>
                    <a:pt x="1" y="110"/>
                    <a:pt x="1" y="110"/>
                  </a:cubicBezTo>
                  <a:cubicBezTo>
                    <a:pt x="1" y="111"/>
                    <a:pt x="1" y="111"/>
                    <a:pt x="1" y="111"/>
                  </a:cubicBezTo>
                  <a:cubicBezTo>
                    <a:pt x="1" y="112"/>
                    <a:pt x="1" y="112"/>
                    <a:pt x="1" y="112"/>
                  </a:cubicBezTo>
                  <a:cubicBezTo>
                    <a:pt x="1" y="112"/>
                    <a:pt x="1" y="112"/>
                    <a:pt x="1" y="112"/>
                  </a:cubicBezTo>
                  <a:cubicBezTo>
                    <a:pt x="1" y="113"/>
                    <a:pt x="1" y="113"/>
                    <a:pt x="1" y="113"/>
                  </a:cubicBezTo>
                  <a:cubicBezTo>
                    <a:pt x="2" y="113"/>
                    <a:pt x="2" y="113"/>
                    <a:pt x="2" y="113"/>
                  </a:cubicBezTo>
                  <a:cubicBezTo>
                    <a:pt x="2" y="113"/>
                    <a:pt x="2" y="113"/>
                    <a:pt x="2" y="113"/>
                  </a:cubicBezTo>
                  <a:cubicBezTo>
                    <a:pt x="2" y="114"/>
                    <a:pt x="2" y="114"/>
                    <a:pt x="3" y="114"/>
                  </a:cubicBezTo>
                  <a:cubicBezTo>
                    <a:pt x="3" y="114"/>
                    <a:pt x="3" y="114"/>
                    <a:pt x="3" y="114"/>
                  </a:cubicBezTo>
                  <a:cubicBezTo>
                    <a:pt x="4" y="115"/>
                    <a:pt x="4" y="115"/>
                    <a:pt x="4" y="115"/>
                  </a:cubicBezTo>
                  <a:cubicBezTo>
                    <a:pt x="78" y="161"/>
                    <a:pt x="78" y="161"/>
                    <a:pt x="78" y="161"/>
                  </a:cubicBezTo>
                  <a:cubicBezTo>
                    <a:pt x="4" y="208"/>
                    <a:pt x="4" y="208"/>
                    <a:pt x="4" y="208"/>
                  </a:cubicBezTo>
                  <a:cubicBezTo>
                    <a:pt x="1" y="210"/>
                    <a:pt x="0" y="213"/>
                    <a:pt x="2" y="216"/>
                  </a:cubicBezTo>
                  <a:cubicBezTo>
                    <a:pt x="3" y="218"/>
                    <a:pt x="5" y="219"/>
                    <a:pt x="7" y="219"/>
                  </a:cubicBezTo>
                  <a:cubicBezTo>
                    <a:pt x="8" y="219"/>
                    <a:pt x="9" y="219"/>
                    <a:pt x="10" y="218"/>
                  </a:cubicBezTo>
                  <a:cubicBezTo>
                    <a:pt x="89" y="169"/>
                    <a:pt x="89" y="169"/>
                    <a:pt x="89" y="169"/>
                  </a:cubicBezTo>
                  <a:cubicBezTo>
                    <a:pt x="168" y="218"/>
                    <a:pt x="168" y="218"/>
                    <a:pt x="168" y="218"/>
                  </a:cubicBezTo>
                  <a:cubicBezTo>
                    <a:pt x="169" y="219"/>
                    <a:pt x="170" y="219"/>
                    <a:pt x="171" y="219"/>
                  </a:cubicBezTo>
                  <a:cubicBezTo>
                    <a:pt x="173" y="219"/>
                    <a:pt x="175" y="218"/>
                    <a:pt x="176" y="216"/>
                  </a:cubicBezTo>
                  <a:cubicBezTo>
                    <a:pt x="178" y="213"/>
                    <a:pt x="177" y="210"/>
                    <a:pt x="174" y="208"/>
                  </a:cubicBezTo>
                  <a:close/>
                  <a:moveTo>
                    <a:pt x="18" y="110"/>
                  </a:moveTo>
                  <a:cubicBezTo>
                    <a:pt x="89" y="65"/>
                    <a:pt x="89" y="65"/>
                    <a:pt x="89" y="65"/>
                  </a:cubicBezTo>
                  <a:cubicBezTo>
                    <a:pt x="160" y="110"/>
                    <a:pt x="160" y="110"/>
                    <a:pt x="160" y="110"/>
                  </a:cubicBezTo>
                  <a:cubicBezTo>
                    <a:pt x="89" y="154"/>
                    <a:pt x="89" y="154"/>
                    <a:pt x="89" y="154"/>
                  </a:cubicBezTo>
                  <a:lnTo>
                    <a:pt x="18" y="11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9" name="Freeform 46"/>
            <p:cNvSpPr>
              <a:spLocks/>
            </p:cNvSpPr>
            <p:nvPr/>
          </p:nvSpPr>
          <p:spPr bwMode="gray">
            <a:xfrm>
              <a:off x="8642650" y="5386708"/>
              <a:ext cx="346075" cy="112712"/>
            </a:xfrm>
            <a:custGeom>
              <a:avLst/>
              <a:gdLst>
                <a:gd name="T0" fmla="*/ 250 w 250"/>
                <a:gd name="T1" fmla="*/ 72 h 81"/>
                <a:gd name="T2" fmla="*/ 241 w 250"/>
                <a:gd name="T3" fmla="*/ 81 h 81"/>
                <a:gd name="T4" fmla="*/ 9 w 250"/>
                <a:gd name="T5" fmla="*/ 81 h 81"/>
                <a:gd name="T6" fmla="*/ 0 w 250"/>
                <a:gd name="T7" fmla="*/ 72 h 81"/>
                <a:gd name="T8" fmla="*/ 0 w 250"/>
                <a:gd name="T9" fmla="*/ 9 h 81"/>
                <a:gd name="T10" fmla="*/ 9 w 250"/>
                <a:gd name="T11" fmla="*/ 0 h 81"/>
                <a:gd name="T12" fmla="*/ 241 w 250"/>
                <a:gd name="T13" fmla="*/ 0 h 81"/>
                <a:gd name="T14" fmla="*/ 250 w 250"/>
                <a:gd name="T15" fmla="*/ 9 h 81"/>
                <a:gd name="T16" fmla="*/ 250 w 250"/>
                <a:gd name="T1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81">
                  <a:moveTo>
                    <a:pt x="250" y="72"/>
                  </a:moveTo>
                  <a:cubicBezTo>
                    <a:pt x="250" y="77"/>
                    <a:pt x="246" y="81"/>
                    <a:pt x="241" y="81"/>
                  </a:cubicBezTo>
                  <a:cubicBezTo>
                    <a:pt x="9" y="81"/>
                    <a:pt x="9" y="81"/>
                    <a:pt x="9" y="81"/>
                  </a:cubicBezTo>
                  <a:cubicBezTo>
                    <a:pt x="4" y="81"/>
                    <a:pt x="0" y="77"/>
                    <a:pt x="0" y="72"/>
                  </a:cubicBezTo>
                  <a:cubicBezTo>
                    <a:pt x="0" y="9"/>
                    <a:pt x="0" y="9"/>
                    <a:pt x="0" y="9"/>
                  </a:cubicBezTo>
                  <a:cubicBezTo>
                    <a:pt x="0" y="4"/>
                    <a:pt x="4" y="0"/>
                    <a:pt x="9" y="0"/>
                  </a:cubicBezTo>
                  <a:cubicBezTo>
                    <a:pt x="241" y="0"/>
                    <a:pt x="241" y="0"/>
                    <a:pt x="241" y="0"/>
                  </a:cubicBezTo>
                  <a:cubicBezTo>
                    <a:pt x="246" y="0"/>
                    <a:pt x="250" y="4"/>
                    <a:pt x="250" y="9"/>
                  </a:cubicBezTo>
                  <a:lnTo>
                    <a:pt x="250" y="7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0" name="Freeform 47"/>
            <p:cNvSpPr>
              <a:spLocks/>
            </p:cNvSpPr>
            <p:nvPr/>
          </p:nvSpPr>
          <p:spPr bwMode="gray">
            <a:xfrm>
              <a:off x="8642650" y="5405758"/>
              <a:ext cx="327025" cy="93662"/>
            </a:xfrm>
            <a:custGeom>
              <a:avLst/>
              <a:gdLst>
                <a:gd name="T0" fmla="*/ 22 w 236"/>
                <a:gd name="T1" fmla="*/ 55 h 68"/>
                <a:gd name="T2" fmla="*/ 14 w 236"/>
                <a:gd name="T3" fmla="*/ 46 h 68"/>
                <a:gd name="T4" fmla="*/ 14 w 236"/>
                <a:gd name="T5" fmla="*/ 0 h 68"/>
                <a:gd name="T6" fmla="*/ 0 w 236"/>
                <a:gd name="T7" fmla="*/ 0 h 68"/>
                <a:gd name="T8" fmla="*/ 0 w 236"/>
                <a:gd name="T9" fmla="*/ 59 h 68"/>
                <a:gd name="T10" fmla="*/ 9 w 236"/>
                <a:gd name="T11" fmla="*/ 68 h 68"/>
                <a:gd name="T12" fmla="*/ 236 w 236"/>
                <a:gd name="T13" fmla="*/ 68 h 68"/>
                <a:gd name="T14" fmla="*/ 236 w 236"/>
                <a:gd name="T15" fmla="*/ 55 h 68"/>
                <a:gd name="T16" fmla="*/ 22 w 236"/>
                <a:gd name="T17" fmla="*/ 5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22" y="55"/>
                  </a:moveTo>
                  <a:cubicBezTo>
                    <a:pt x="17" y="55"/>
                    <a:pt x="14" y="51"/>
                    <a:pt x="14" y="46"/>
                  </a:cubicBezTo>
                  <a:cubicBezTo>
                    <a:pt x="14" y="0"/>
                    <a:pt x="14" y="0"/>
                    <a:pt x="14" y="0"/>
                  </a:cubicBezTo>
                  <a:cubicBezTo>
                    <a:pt x="0" y="0"/>
                    <a:pt x="0" y="0"/>
                    <a:pt x="0" y="0"/>
                  </a:cubicBezTo>
                  <a:cubicBezTo>
                    <a:pt x="0" y="59"/>
                    <a:pt x="0" y="59"/>
                    <a:pt x="0" y="59"/>
                  </a:cubicBezTo>
                  <a:cubicBezTo>
                    <a:pt x="0" y="64"/>
                    <a:pt x="4" y="68"/>
                    <a:pt x="9" y="68"/>
                  </a:cubicBezTo>
                  <a:cubicBezTo>
                    <a:pt x="236" y="68"/>
                    <a:pt x="236" y="68"/>
                    <a:pt x="236" y="68"/>
                  </a:cubicBezTo>
                  <a:cubicBezTo>
                    <a:pt x="236" y="55"/>
                    <a:pt x="236" y="55"/>
                    <a:pt x="236" y="55"/>
                  </a:cubicBezTo>
                  <a:lnTo>
                    <a:pt x="22" y="5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1" name="Freeform 48"/>
            <p:cNvSpPr>
              <a:spLocks/>
            </p:cNvSpPr>
            <p:nvPr/>
          </p:nvSpPr>
          <p:spPr bwMode="gray">
            <a:xfrm>
              <a:off x="8642650" y="5386708"/>
              <a:ext cx="346075" cy="112712"/>
            </a:xfrm>
            <a:custGeom>
              <a:avLst/>
              <a:gdLst>
                <a:gd name="T0" fmla="*/ 241 w 250"/>
                <a:gd name="T1" fmla="*/ 81 h 81"/>
                <a:gd name="T2" fmla="*/ 236 w 250"/>
                <a:gd name="T3" fmla="*/ 81 h 81"/>
                <a:gd name="T4" fmla="*/ 236 w 250"/>
                <a:gd name="T5" fmla="*/ 22 h 81"/>
                <a:gd name="T6" fmla="*/ 228 w 250"/>
                <a:gd name="T7" fmla="*/ 13 h 81"/>
                <a:gd name="T8" fmla="*/ 0 w 250"/>
                <a:gd name="T9" fmla="*/ 13 h 81"/>
                <a:gd name="T10" fmla="*/ 0 w 250"/>
                <a:gd name="T11" fmla="*/ 9 h 81"/>
                <a:gd name="T12" fmla="*/ 9 w 250"/>
                <a:gd name="T13" fmla="*/ 0 h 81"/>
                <a:gd name="T14" fmla="*/ 241 w 250"/>
                <a:gd name="T15" fmla="*/ 0 h 81"/>
                <a:gd name="T16" fmla="*/ 250 w 250"/>
                <a:gd name="T17" fmla="*/ 9 h 81"/>
                <a:gd name="T18" fmla="*/ 250 w 250"/>
                <a:gd name="T19" fmla="*/ 72 h 81"/>
                <a:gd name="T20" fmla="*/ 241 w 250"/>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81">
                  <a:moveTo>
                    <a:pt x="241" y="81"/>
                  </a:moveTo>
                  <a:cubicBezTo>
                    <a:pt x="236" y="81"/>
                    <a:pt x="236" y="81"/>
                    <a:pt x="236" y="81"/>
                  </a:cubicBezTo>
                  <a:cubicBezTo>
                    <a:pt x="236" y="22"/>
                    <a:pt x="236" y="22"/>
                    <a:pt x="236" y="22"/>
                  </a:cubicBezTo>
                  <a:cubicBezTo>
                    <a:pt x="236" y="17"/>
                    <a:pt x="232" y="13"/>
                    <a:pt x="228" y="13"/>
                  </a:cubicBezTo>
                  <a:cubicBezTo>
                    <a:pt x="0" y="13"/>
                    <a:pt x="0" y="13"/>
                    <a:pt x="0" y="13"/>
                  </a:cubicBezTo>
                  <a:cubicBezTo>
                    <a:pt x="0" y="9"/>
                    <a:pt x="0" y="9"/>
                    <a:pt x="0" y="9"/>
                  </a:cubicBezTo>
                  <a:cubicBezTo>
                    <a:pt x="0" y="4"/>
                    <a:pt x="4" y="0"/>
                    <a:pt x="9" y="0"/>
                  </a:cubicBezTo>
                  <a:cubicBezTo>
                    <a:pt x="241" y="0"/>
                    <a:pt x="241" y="0"/>
                    <a:pt x="241" y="0"/>
                  </a:cubicBezTo>
                  <a:cubicBezTo>
                    <a:pt x="246" y="0"/>
                    <a:pt x="250" y="4"/>
                    <a:pt x="250" y="9"/>
                  </a:cubicBezTo>
                  <a:cubicBezTo>
                    <a:pt x="250" y="72"/>
                    <a:pt x="250" y="72"/>
                    <a:pt x="250" y="72"/>
                  </a:cubicBezTo>
                  <a:cubicBezTo>
                    <a:pt x="250" y="77"/>
                    <a:pt x="246" y="81"/>
                    <a:pt x="241" y="8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2" name="Oval 49"/>
            <p:cNvSpPr>
              <a:spLocks noChangeArrowheads="1"/>
            </p:cNvSpPr>
            <p:nvPr/>
          </p:nvSpPr>
          <p:spPr bwMode="gray">
            <a:xfrm>
              <a:off x="8674400"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3" name="Oval 50"/>
            <p:cNvSpPr>
              <a:spLocks noChangeArrowheads="1"/>
            </p:cNvSpPr>
            <p:nvPr/>
          </p:nvSpPr>
          <p:spPr bwMode="gray">
            <a:xfrm>
              <a:off x="8693450" y="5474020"/>
              <a:ext cx="49213"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4" name="Freeform 51"/>
            <p:cNvSpPr>
              <a:spLocks/>
            </p:cNvSpPr>
            <p:nvPr/>
          </p:nvSpPr>
          <p:spPr bwMode="gray">
            <a:xfrm>
              <a:off x="8693450"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5" name="Oval 52"/>
            <p:cNvSpPr>
              <a:spLocks noChangeArrowheads="1"/>
            </p:cNvSpPr>
            <p:nvPr/>
          </p:nvSpPr>
          <p:spPr bwMode="gray">
            <a:xfrm>
              <a:off x="8869662"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6" name="Oval 53"/>
            <p:cNvSpPr>
              <a:spLocks noChangeArrowheads="1"/>
            </p:cNvSpPr>
            <p:nvPr/>
          </p:nvSpPr>
          <p:spPr bwMode="gray">
            <a:xfrm>
              <a:off x="8887125" y="5474020"/>
              <a:ext cx="50800"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7" name="Freeform 54"/>
            <p:cNvSpPr>
              <a:spLocks/>
            </p:cNvSpPr>
            <p:nvPr/>
          </p:nvSpPr>
          <p:spPr bwMode="gray">
            <a:xfrm>
              <a:off x="8887125"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8" name="Freeform 55"/>
            <p:cNvSpPr>
              <a:spLocks noEditPoints="1"/>
            </p:cNvSpPr>
            <p:nvPr/>
          </p:nvSpPr>
          <p:spPr bwMode="gray">
            <a:xfrm>
              <a:off x="8631537" y="4907283"/>
              <a:ext cx="368300" cy="223837"/>
            </a:xfrm>
            <a:custGeom>
              <a:avLst/>
              <a:gdLst>
                <a:gd name="T0" fmla="*/ 258 w 266"/>
                <a:gd name="T1" fmla="*/ 0 h 163"/>
                <a:gd name="T2" fmla="*/ 8 w 266"/>
                <a:gd name="T3" fmla="*/ 0 h 163"/>
                <a:gd name="T4" fmla="*/ 0 w 266"/>
                <a:gd name="T5" fmla="*/ 8 h 163"/>
                <a:gd name="T6" fmla="*/ 8 w 266"/>
                <a:gd name="T7" fmla="*/ 16 h 163"/>
                <a:gd name="T8" fmla="*/ 23 w 266"/>
                <a:gd name="T9" fmla="*/ 16 h 163"/>
                <a:gd name="T10" fmla="*/ 23 w 266"/>
                <a:gd name="T11" fmla="*/ 102 h 163"/>
                <a:gd name="T12" fmla="*/ 17 w 266"/>
                <a:gd name="T13" fmla="*/ 102 h 163"/>
                <a:gd name="T14" fmla="*/ 8 w 266"/>
                <a:gd name="T15" fmla="*/ 111 h 163"/>
                <a:gd name="T16" fmla="*/ 8 w 266"/>
                <a:gd name="T17" fmla="*/ 155 h 163"/>
                <a:gd name="T18" fmla="*/ 17 w 266"/>
                <a:gd name="T19" fmla="*/ 163 h 163"/>
                <a:gd name="T20" fmla="*/ 249 w 266"/>
                <a:gd name="T21" fmla="*/ 163 h 163"/>
                <a:gd name="T22" fmla="*/ 258 w 266"/>
                <a:gd name="T23" fmla="*/ 155 h 163"/>
                <a:gd name="T24" fmla="*/ 258 w 266"/>
                <a:gd name="T25" fmla="*/ 111 h 163"/>
                <a:gd name="T26" fmla="*/ 249 w 266"/>
                <a:gd name="T27" fmla="*/ 102 h 163"/>
                <a:gd name="T28" fmla="*/ 243 w 266"/>
                <a:gd name="T29" fmla="*/ 102 h 163"/>
                <a:gd name="T30" fmla="*/ 243 w 266"/>
                <a:gd name="T31" fmla="*/ 16 h 163"/>
                <a:gd name="T32" fmla="*/ 258 w 266"/>
                <a:gd name="T33" fmla="*/ 16 h 163"/>
                <a:gd name="T34" fmla="*/ 266 w 266"/>
                <a:gd name="T35" fmla="*/ 8 h 163"/>
                <a:gd name="T36" fmla="*/ 258 w 266"/>
                <a:gd name="T37" fmla="*/ 0 h 163"/>
                <a:gd name="T38" fmla="*/ 189 w 266"/>
                <a:gd name="T39" fmla="*/ 16 h 163"/>
                <a:gd name="T40" fmla="*/ 189 w 266"/>
                <a:gd name="T41" fmla="*/ 102 h 163"/>
                <a:gd name="T42" fmla="*/ 160 w 266"/>
                <a:gd name="T43" fmla="*/ 102 h 163"/>
                <a:gd name="T44" fmla="*/ 160 w 266"/>
                <a:gd name="T45" fmla="*/ 16 h 163"/>
                <a:gd name="T46" fmla="*/ 189 w 266"/>
                <a:gd name="T47" fmla="*/ 16 h 163"/>
                <a:gd name="T48" fmla="*/ 148 w 266"/>
                <a:gd name="T49" fmla="*/ 16 h 163"/>
                <a:gd name="T50" fmla="*/ 148 w 266"/>
                <a:gd name="T51" fmla="*/ 102 h 163"/>
                <a:gd name="T52" fmla="*/ 118 w 266"/>
                <a:gd name="T53" fmla="*/ 102 h 163"/>
                <a:gd name="T54" fmla="*/ 118 w 266"/>
                <a:gd name="T55" fmla="*/ 16 h 163"/>
                <a:gd name="T56" fmla="*/ 148 w 266"/>
                <a:gd name="T57" fmla="*/ 16 h 163"/>
                <a:gd name="T58" fmla="*/ 106 w 266"/>
                <a:gd name="T59" fmla="*/ 16 h 163"/>
                <a:gd name="T60" fmla="*/ 106 w 266"/>
                <a:gd name="T61" fmla="*/ 102 h 163"/>
                <a:gd name="T62" fmla="*/ 77 w 266"/>
                <a:gd name="T63" fmla="*/ 102 h 163"/>
                <a:gd name="T64" fmla="*/ 77 w 266"/>
                <a:gd name="T65" fmla="*/ 16 h 163"/>
                <a:gd name="T66" fmla="*/ 106 w 266"/>
                <a:gd name="T67" fmla="*/ 16 h 163"/>
                <a:gd name="T68" fmla="*/ 35 w 266"/>
                <a:gd name="T69" fmla="*/ 16 h 163"/>
                <a:gd name="T70" fmla="*/ 65 w 266"/>
                <a:gd name="T71" fmla="*/ 16 h 163"/>
                <a:gd name="T72" fmla="*/ 65 w 266"/>
                <a:gd name="T73" fmla="*/ 102 h 163"/>
                <a:gd name="T74" fmla="*/ 35 w 266"/>
                <a:gd name="T75" fmla="*/ 102 h 163"/>
                <a:gd name="T76" fmla="*/ 35 w 266"/>
                <a:gd name="T77" fmla="*/ 16 h 163"/>
                <a:gd name="T78" fmla="*/ 201 w 266"/>
                <a:gd name="T79" fmla="*/ 102 h 163"/>
                <a:gd name="T80" fmla="*/ 201 w 266"/>
                <a:gd name="T81" fmla="*/ 16 h 163"/>
                <a:gd name="T82" fmla="*/ 231 w 266"/>
                <a:gd name="T83" fmla="*/ 16 h 163"/>
                <a:gd name="T84" fmla="*/ 231 w 266"/>
                <a:gd name="T85" fmla="*/ 102 h 163"/>
                <a:gd name="T86" fmla="*/ 201 w 266"/>
                <a:gd name="T87" fmla="*/ 10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163">
                  <a:moveTo>
                    <a:pt x="258" y="0"/>
                  </a:moveTo>
                  <a:cubicBezTo>
                    <a:pt x="8" y="0"/>
                    <a:pt x="8" y="0"/>
                    <a:pt x="8" y="0"/>
                  </a:cubicBezTo>
                  <a:cubicBezTo>
                    <a:pt x="4" y="0"/>
                    <a:pt x="0" y="4"/>
                    <a:pt x="0" y="8"/>
                  </a:cubicBezTo>
                  <a:cubicBezTo>
                    <a:pt x="0" y="13"/>
                    <a:pt x="4" y="16"/>
                    <a:pt x="8" y="16"/>
                  </a:cubicBezTo>
                  <a:cubicBezTo>
                    <a:pt x="23" y="16"/>
                    <a:pt x="23" y="16"/>
                    <a:pt x="23" y="16"/>
                  </a:cubicBezTo>
                  <a:cubicBezTo>
                    <a:pt x="23" y="102"/>
                    <a:pt x="23" y="102"/>
                    <a:pt x="23" y="102"/>
                  </a:cubicBezTo>
                  <a:cubicBezTo>
                    <a:pt x="17" y="102"/>
                    <a:pt x="17" y="102"/>
                    <a:pt x="17" y="102"/>
                  </a:cubicBezTo>
                  <a:cubicBezTo>
                    <a:pt x="12" y="102"/>
                    <a:pt x="8" y="106"/>
                    <a:pt x="8" y="111"/>
                  </a:cubicBezTo>
                  <a:cubicBezTo>
                    <a:pt x="8" y="155"/>
                    <a:pt x="8" y="155"/>
                    <a:pt x="8" y="155"/>
                  </a:cubicBezTo>
                  <a:cubicBezTo>
                    <a:pt x="8" y="160"/>
                    <a:pt x="12" y="163"/>
                    <a:pt x="17" y="163"/>
                  </a:cubicBezTo>
                  <a:cubicBezTo>
                    <a:pt x="249" y="163"/>
                    <a:pt x="249" y="163"/>
                    <a:pt x="249" y="163"/>
                  </a:cubicBezTo>
                  <a:cubicBezTo>
                    <a:pt x="254" y="163"/>
                    <a:pt x="258" y="160"/>
                    <a:pt x="258" y="155"/>
                  </a:cubicBezTo>
                  <a:cubicBezTo>
                    <a:pt x="258" y="111"/>
                    <a:pt x="258" y="111"/>
                    <a:pt x="258" y="111"/>
                  </a:cubicBezTo>
                  <a:cubicBezTo>
                    <a:pt x="258" y="106"/>
                    <a:pt x="254" y="102"/>
                    <a:pt x="249" y="102"/>
                  </a:cubicBezTo>
                  <a:cubicBezTo>
                    <a:pt x="243" y="102"/>
                    <a:pt x="243" y="102"/>
                    <a:pt x="243" y="102"/>
                  </a:cubicBezTo>
                  <a:cubicBezTo>
                    <a:pt x="243" y="16"/>
                    <a:pt x="243" y="16"/>
                    <a:pt x="243" y="16"/>
                  </a:cubicBezTo>
                  <a:cubicBezTo>
                    <a:pt x="258" y="16"/>
                    <a:pt x="258" y="16"/>
                    <a:pt x="258" y="16"/>
                  </a:cubicBezTo>
                  <a:cubicBezTo>
                    <a:pt x="262" y="16"/>
                    <a:pt x="266" y="13"/>
                    <a:pt x="266" y="8"/>
                  </a:cubicBezTo>
                  <a:cubicBezTo>
                    <a:pt x="266" y="4"/>
                    <a:pt x="262" y="0"/>
                    <a:pt x="258" y="0"/>
                  </a:cubicBezTo>
                  <a:close/>
                  <a:moveTo>
                    <a:pt x="189" y="16"/>
                  </a:moveTo>
                  <a:cubicBezTo>
                    <a:pt x="189" y="102"/>
                    <a:pt x="189" y="102"/>
                    <a:pt x="189" y="102"/>
                  </a:cubicBezTo>
                  <a:cubicBezTo>
                    <a:pt x="160" y="102"/>
                    <a:pt x="160" y="102"/>
                    <a:pt x="160" y="102"/>
                  </a:cubicBezTo>
                  <a:cubicBezTo>
                    <a:pt x="160" y="16"/>
                    <a:pt x="160" y="16"/>
                    <a:pt x="160" y="16"/>
                  </a:cubicBezTo>
                  <a:lnTo>
                    <a:pt x="189" y="16"/>
                  </a:lnTo>
                  <a:close/>
                  <a:moveTo>
                    <a:pt x="148" y="16"/>
                  </a:moveTo>
                  <a:cubicBezTo>
                    <a:pt x="148" y="102"/>
                    <a:pt x="148" y="102"/>
                    <a:pt x="148" y="102"/>
                  </a:cubicBezTo>
                  <a:cubicBezTo>
                    <a:pt x="118" y="102"/>
                    <a:pt x="118" y="102"/>
                    <a:pt x="118" y="102"/>
                  </a:cubicBezTo>
                  <a:cubicBezTo>
                    <a:pt x="118" y="16"/>
                    <a:pt x="118" y="16"/>
                    <a:pt x="118" y="16"/>
                  </a:cubicBezTo>
                  <a:lnTo>
                    <a:pt x="148" y="16"/>
                  </a:lnTo>
                  <a:close/>
                  <a:moveTo>
                    <a:pt x="106" y="16"/>
                  </a:moveTo>
                  <a:cubicBezTo>
                    <a:pt x="106" y="102"/>
                    <a:pt x="106" y="102"/>
                    <a:pt x="106" y="102"/>
                  </a:cubicBezTo>
                  <a:cubicBezTo>
                    <a:pt x="77" y="102"/>
                    <a:pt x="77" y="102"/>
                    <a:pt x="77" y="102"/>
                  </a:cubicBezTo>
                  <a:cubicBezTo>
                    <a:pt x="77" y="16"/>
                    <a:pt x="77" y="16"/>
                    <a:pt x="77" y="16"/>
                  </a:cubicBezTo>
                  <a:lnTo>
                    <a:pt x="106" y="16"/>
                  </a:lnTo>
                  <a:close/>
                  <a:moveTo>
                    <a:pt x="35" y="16"/>
                  </a:moveTo>
                  <a:cubicBezTo>
                    <a:pt x="65" y="16"/>
                    <a:pt x="65" y="16"/>
                    <a:pt x="65" y="16"/>
                  </a:cubicBezTo>
                  <a:cubicBezTo>
                    <a:pt x="65" y="102"/>
                    <a:pt x="65" y="102"/>
                    <a:pt x="65" y="102"/>
                  </a:cubicBezTo>
                  <a:cubicBezTo>
                    <a:pt x="35" y="102"/>
                    <a:pt x="35" y="102"/>
                    <a:pt x="35" y="102"/>
                  </a:cubicBezTo>
                  <a:lnTo>
                    <a:pt x="35" y="16"/>
                  </a:lnTo>
                  <a:close/>
                  <a:moveTo>
                    <a:pt x="201" y="102"/>
                  </a:moveTo>
                  <a:cubicBezTo>
                    <a:pt x="201" y="16"/>
                    <a:pt x="201" y="16"/>
                    <a:pt x="201" y="16"/>
                  </a:cubicBezTo>
                  <a:cubicBezTo>
                    <a:pt x="231" y="16"/>
                    <a:pt x="231" y="16"/>
                    <a:pt x="231" y="16"/>
                  </a:cubicBezTo>
                  <a:cubicBezTo>
                    <a:pt x="231" y="102"/>
                    <a:pt x="231" y="102"/>
                    <a:pt x="231" y="102"/>
                  </a:cubicBezTo>
                  <a:lnTo>
                    <a:pt x="201" y="10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9" name="Freeform 56"/>
            <p:cNvSpPr>
              <a:spLocks/>
            </p:cNvSpPr>
            <p:nvPr/>
          </p:nvSpPr>
          <p:spPr bwMode="gray">
            <a:xfrm>
              <a:off x="8642650" y="5067620"/>
              <a:ext cx="327025" cy="63500"/>
            </a:xfrm>
            <a:custGeom>
              <a:avLst/>
              <a:gdLst>
                <a:gd name="T0" fmla="*/ 22 w 236"/>
                <a:gd name="T1" fmla="*/ 34 h 47"/>
                <a:gd name="T2" fmla="*/ 14 w 236"/>
                <a:gd name="T3" fmla="*/ 25 h 47"/>
                <a:gd name="T4" fmla="*/ 14 w 236"/>
                <a:gd name="T5" fmla="*/ 0 h 47"/>
                <a:gd name="T6" fmla="*/ 0 w 236"/>
                <a:gd name="T7" fmla="*/ 0 h 47"/>
                <a:gd name="T8" fmla="*/ 0 w 236"/>
                <a:gd name="T9" fmla="*/ 39 h 47"/>
                <a:gd name="T10" fmla="*/ 9 w 236"/>
                <a:gd name="T11" fmla="*/ 47 h 47"/>
                <a:gd name="T12" fmla="*/ 236 w 236"/>
                <a:gd name="T13" fmla="*/ 47 h 47"/>
                <a:gd name="T14" fmla="*/ 236 w 236"/>
                <a:gd name="T15" fmla="*/ 34 h 47"/>
                <a:gd name="T16" fmla="*/ 22 w 236"/>
                <a:gd name="T1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47">
                  <a:moveTo>
                    <a:pt x="22" y="34"/>
                  </a:moveTo>
                  <a:cubicBezTo>
                    <a:pt x="17" y="34"/>
                    <a:pt x="14" y="30"/>
                    <a:pt x="14" y="25"/>
                  </a:cubicBezTo>
                  <a:cubicBezTo>
                    <a:pt x="14" y="0"/>
                    <a:pt x="14" y="0"/>
                    <a:pt x="14" y="0"/>
                  </a:cubicBezTo>
                  <a:cubicBezTo>
                    <a:pt x="0" y="0"/>
                    <a:pt x="0" y="0"/>
                    <a:pt x="0" y="0"/>
                  </a:cubicBezTo>
                  <a:cubicBezTo>
                    <a:pt x="0" y="39"/>
                    <a:pt x="0" y="39"/>
                    <a:pt x="0" y="39"/>
                  </a:cubicBezTo>
                  <a:cubicBezTo>
                    <a:pt x="0" y="44"/>
                    <a:pt x="4" y="47"/>
                    <a:pt x="9" y="47"/>
                  </a:cubicBezTo>
                  <a:cubicBezTo>
                    <a:pt x="236" y="47"/>
                    <a:pt x="236" y="47"/>
                    <a:pt x="236" y="47"/>
                  </a:cubicBezTo>
                  <a:cubicBezTo>
                    <a:pt x="236" y="34"/>
                    <a:pt x="236" y="34"/>
                    <a:pt x="236" y="34"/>
                  </a:cubicBezTo>
                  <a:lnTo>
                    <a:pt x="22" y="34"/>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0" name="Freeform 57"/>
            <p:cNvSpPr>
              <a:spLocks/>
            </p:cNvSpPr>
            <p:nvPr/>
          </p:nvSpPr>
          <p:spPr bwMode="gray">
            <a:xfrm>
              <a:off x="8642650" y="5046983"/>
              <a:ext cx="346075" cy="84137"/>
            </a:xfrm>
            <a:custGeom>
              <a:avLst/>
              <a:gdLst>
                <a:gd name="T0" fmla="*/ 241 w 250"/>
                <a:gd name="T1" fmla="*/ 61 h 61"/>
                <a:gd name="T2" fmla="*/ 236 w 250"/>
                <a:gd name="T3" fmla="*/ 61 h 61"/>
                <a:gd name="T4" fmla="*/ 236 w 250"/>
                <a:gd name="T5" fmla="*/ 22 h 61"/>
                <a:gd name="T6" fmla="*/ 228 w 250"/>
                <a:gd name="T7" fmla="*/ 14 h 61"/>
                <a:gd name="T8" fmla="*/ 0 w 250"/>
                <a:gd name="T9" fmla="*/ 14 h 61"/>
                <a:gd name="T10" fmla="*/ 0 w 250"/>
                <a:gd name="T11" fmla="*/ 9 h 61"/>
                <a:gd name="T12" fmla="*/ 9 w 250"/>
                <a:gd name="T13" fmla="*/ 0 h 61"/>
                <a:gd name="T14" fmla="*/ 241 w 250"/>
                <a:gd name="T15" fmla="*/ 0 h 61"/>
                <a:gd name="T16" fmla="*/ 250 w 250"/>
                <a:gd name="T17" fmla="*/ 9 h 61"/>
                <a:gd name="T18" fmla="*/ 250 w 250"/>
                <a:gd name="T19" fmla="*/ 53 h 61"/>
                <a:gd name="T20" fmla="*/ 241 w 250"/>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1">
                  <a:moveTo>
                    <a:pt x="241" y="61"/>
                  </a:moveTo>
                  <a:cubicBezTo>
                    <a:pt x="236" y="61"/>
                    <a:pt x="236" y="61"/>
                    <a:pt x="236" y="61"/>
                  </a:cubicBezTo>
                  <a:cubicBezTo>
                    <a:pt x="236" y="22"/>
                    <a:pt x="236" y="22"/>
                    <a:pt x="236" y="22"/>
                  </a:cubicBezTo>
                  <a:cubicBezTo>
                    <a:pt x="236" y="18"/>
                    <a:pt x="232" y="14"/>
                    <a:pt x="228" y="14"/>
                  </a:cubicBezTo>
                  <a:cubicBezTo>
                    <a:pt x="0" y="14"/>
                    <a:pt x="0" y="14"/>
                    <a:pt x="0" y="14"/>
                  </a:cubicBezTo>
                  <a:cubicBezTo>
                    <a:pt x="0" y="9"/>
                    <a:pt x="0" y="9"/>
                    <a:pt x="0" y="9"/>
                  </a:cubicBezTo>
                  <a:cubicBezTo>
                    <a:pt x="0" y="4"/>
                    <a:pt x="4" y="0"/>
                    <a:pt x="9" y="0"/>
                  </a:cubicBezTo>
                  <a:cubicBezTo>
                    <a:pt x="241" y="0"/>
                    <a:pt x="241" y="0"/>
                    <a:pt x="241" y="0"/>
                  </a:cubicBezTo>
                  <a:cubicBezTo>
                    <a:pt x="246" y="0"/>
                    <a:pt x="250" y="4"/>
                    <a:pt x="250" y="9"/>
                  </a:cubicBezTo>
                  <a:cubicBezTo>
                    <a:pt x="250" y="53"/>
                    <a:pt x="250" y="53"/>
                    <a:pt x="250" y="53"/>
                  </a:cubicBezTo>
                  <a:cubicBezTo>
                    <a:pt x="250" y="58"/>
                    <a:pt x="246" y="61"/>
                    <a:pt x="241" y="6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1" name="Freeform 58"/>
            <p:cNvSpPr>
              <a:spLocks/>
            </p:cNvSpPr>
            <p:nvPr/>
          </p:nvSpPr>
          <p:spPr bwMode="gray">
            <a:xfrm>
              <a:off x="10792125" y="4919983"/>
              <a:ext cx="61913" cy="311150"/>
            </a:xfrm>
            <a:custGeom>
              <a:avLst/>
              <a:gdLst>
                <a:gd name="T0" fmla="*/ 39 w 45"/>
                <a:gd name="T1" fmla="*/ 180 h 226"/>
                <a:gd name="T2" fmla="*/ 33 w 45"/>
                <a:gd name="T3" fmla="*/ 180 h 226"/>
                <a:gd name="T4" fmla="*/ 33 w 45"/>
                <a:gd name="T5" fmla="*/ 0 h 226"/>
                <a:gd name="T6" fmla="*/ 12 w 45"/>
                <a:gd name="T7" fmla="*/ 0 h 226"/>
                <a:gd name="T8" fmla="*/ 12 w 45"/>
                <a:gd name="T9" fmla="*/ 180 h 226"/>
                <a:gd name="T10" fmla="*/ 5 w 45"/>
                <a:gd name="T11" fmla="*/ 180 h 226"/>
                <a:gd name="T12" fmla="*/ 0 w 45"/>
                <a:gd name="T13" fmla="*/ 186 h 226"/>
                <a:gd name="T14" fmla="*/ 0 w 45"/>
                <a:gd name="T15" fmla="*/ 226 h 226"/>
                <a:gd name="T16" fmla="*/ 45 w 45"/>
                <a:gd name="T17" fmla="*/ 226 h 226"/>
                <a:gd name="T18" fmla="*/ 45 w 45"/>
                <a:gd name="T19" fmla="*/ 186 h 226"/>
                <a:gd name="T20" fmla="*/ 39 w 45"/>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26">
                  <a:moveTo>
                    <a:pt x="39" y="180"/>
                  </a:moveTo>
                  <a:cubicBezTo>
                    <a:pt x="33" y="180"/>
                    <a:pt x="33" y="180"/>
                    <a:pt x="33" y="180"/>
                  </a:cubicBezTo>
                  <a:cubicBezTo>
                    <a:pt x="33" y="0"/>
                    <a:pt x="33" y="0"/>
                    <a:pt x="33" y="0"/>
                  </a:cubicBez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45" y="226"/>
                    <a:pt x="45" y="226"/>
                    <a:pt x="45" y="226"/>
                  </a:cubicBezTo>
                  <a:cubicBezTo>
                    <a:pt x="45" y="186"/>
                    <a:pt x="45" y="186"/>
                    <a:pt x="45" y="186"/>
                  </a:cubicBezTo>
                  <a:cubicBezTo>
                    <a:pt x="45" y="182"/>
                    <a:pt x="42" y="180"/>
                    <a:pt x="39" y="180"/>
                  </a:cubicBezTo>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2" name="Freeform 59"/>
            <p:cNvSpPr>
              <a:spLocks/>
            </p:cNvSpPr>
            <p:nvPr/>
          </p:nvSpPr>
          <p:spPr bwMode="gray">
            <a:xfrm>
              <a:off x="10827050" y="4919983"/>
              <a:ext cx="26988" cy="311150"/>
            </a:xfrm>
            <a:custGeom>
              <a:avLst/>
              <a:gdLst>
                <a:gd name="T0" fmla="*/ 14 w 20"/>
                <a:gd name="T1" fmla="*/ 180 h 226"/>
                <a:gd name="T2" fmla="*/ 8 w 20"/>
                <a:gd name="T3" fmla="*/ 180 h 226"/>
                <a:gd name="T4" fmla="*/ 8 w 20"/>
                <a:gd name="T5" fmla="*/ 0 h 226"/>
                <a:gd name="T6" fmla="*/ 0 w 20"/>
                <a:gd name="T7" fmla="*/ 0 h 226"/>
                <a:gd name="T8" fmla="*/ 0 w 20"/>
                <a:gd name="T9" fmla="*/ 180 h 226"/>
                <a:gd name="T10" fmla="*/ 6 w 20"/>
                <a:gd name="T11" fmla="*/ 180 h 226"/>
                <a:gd name="T12" fmla="*/ 12 w 20"/>
                <a:gd name="T13" fmla="*/ 186 h 226"/>
                <a:gd name="T14" fmla="*/ 12 w 20"/>
                <a:gd name="T15" fmla="*/ 226 h 226"/>
                <a:gd name="T16" fmla="*/ 20 w 20"/>
                <a:gd name="T17" fmla="*/ 226 h 226"/>
                <a:gd name="T18" fmla="*/ 20 w 20"/>
                <a:gd name="T19" fmla="*/ 186 h 226"/>
                <a:gd name="T20" fmla="*/ 14 w 20"/>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26">
                  <a:moveTo>
                    <a:pt x="14" y="180"/>
                  </a:moveTo>
                  <a:cubicBezTo>
                    <a:pt x="8" y="180"/>
                    <a:pt x="8" y="180"/>
                    <a:pt x="8" y="180"/>
                  </a:cubicBezTo>
                  <a:cubicBezTo>
                    <a:pt x="8" y="0"/>
                    <a:pt x="8" y="0"/>
                    <a:pt x="8" y="0"/>
                  </a:cubicBezTo>
                  <a:cubicBezTo>
                    <a:pt x="0" y="0"/>
                    <a:pt x="0" y="0"/>
                    <a:pt x="0" y="0"/>
                  </a:cubicBezTo>
                  <a:cubicBezTo>
                    <a:pt x="0" y="180"/>
                    <a:pt x="0" y="180"/>
                    <a:pt x="0" y="180"/>
                  </a:cubicBezTo>
                  <a:cubicBezTo>
                    <a:pt x="6" y="180"/>
                    <a:pt x="6" y="180"/>
                    <a:pt x="6" y="180"/>
                  </a:cubicBezTo>
                  <a:cubicBezTo>
                    <a:pt x="9" y="180"/>
                    <a:pt x="12" y="182"/>
                    <a:pt x="12" y="186"/>
                  </a:cubicBezTo>
                  <a:cubicBezTo>
                    <a:pt x="12" y="226"/>
                    <a:pt x="12" y="226"/>
                    <a:pt x="12" y="226"/>
                  </a:cubicBezTo>
                  <a:cubicBezTo>
                    <a:pt x="20" y="226"/>
                    <a:pt x="20" y="226"/>
                    <a:pt x="20" y="226"/>
                  </a:cubicBezTo>
                  <a:cubicBezTo>
                    <a:pt x="20" y="186"/>
                    <a:pt x="20" y="186"/>
                    <a:pt x="20" y="186"/>
                  </a:cubicBezTo>
                  <a:cubicBezTo>
                    <a:pt x="20" y="182"/>
                    <a:pt x="17" y="180"/>
                    <a:pt x="14" y="18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3" name="Freeform 60"/>
            <p:cNvSpPr>
              <a:spLocks/>
            </p:cNvSpPr>
            <p:nvPr/>
          </p:nvSpPr>
          <p:spPr bwMode="gray">
            <a:xfrm>
              <a:off x="10792125" y="4919983"/>
              <a:ext cx="25400" cy="311150"/>
            </a:xfrm>
            <a:custGeom>
              <a:avLst/>
              <a:gdLst>
                <a:gd name="T0" fmla="*/ 19 w 19"/>
                <a:gd name="T1" fmla="*/ 0 h 226"/>
                <a:gd name="T2" fmla="*/ 12 w 19"/>
                <a:gd name="T3" fmla="*/ 0 h 226"/>
                <a:gd name="T4" fmla="*/ 12 w 19"/>
                <a:gd name="T5" fmla="*/ 180 h 226"/>
                <a:gd name="T6" fmla="*/ 5 w 19"/>
                <a:gd name="T7" fmla="*/ 180 h 226"/>
                <a:gd name="T8" fmla="*/ 0 w 19"/>
                <a:gd name="T9" fmla="*/ 186 h 226"/>
                <a:gd name="T10" fmla="*/ 0 w 19"/>
                <a:gd name="T11" fmla="*/ 226 h 226"/>
                <a:gd name="T12" fmla="*/ 7 w 19"/>
                <a:gd name="T13" fmla="*/ 226 h 226"/>
                <a:gd name="T14" fmla="*/ 7 w 19"/>
                <a:gd name="T15" fmla="*/ 186 h 226"/>
                <a:gd name="T16" fmla="*/ 13 w 19"/>
                <a:gd name="T17" fmla="*/ 180 h 226"/>
                <a:gd name="T18" fmla="*/ 19 w 19"/>
                <a:gd name="T19" fmla="*/ 180 h 226"/>
                <a:gd name="T20" fmla="*/ 19 w 19"/>
                <a:gd name="T21"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6">
                  <a:moveTo>
                    <a:pt x="19" y="0"/>
                  </a:move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7" y="226"/>
                    <a:pt x="7" y="226"/>
                    <a:pt x="7" y="226"/>
                  </a:cubicBezTo>
                  <a:cubicBezTo>
                    <a:pt x="7" y="186"/>
                    <a:pt x="7" y="186"/>
                    <a:pt x="7" y="186"/>
                  </a:cubicBezTo>
                  <a:cubicBezTo>
                    <a:pt x="7" y="182"/>
                    <a:pt x="10" y="180"/>
                    <a:pt x="13" y="180"/>
                  </a:cubicBezTo>
                  <a:cubicBezTo>
                    <a:pt x="19" y="180"/>
                    <a:pt x="19" y="180"/>
                    <a:pt x="19" y="180"/>
                  </a:cubicBezTo>
                  <a:cubicBezTo>
                    <a:pt x="19" y="0"/>
                    <a:pt x="19" y="0"/>
                    <a:pt x="19" y="0"/>
                  </a:cubicBezTo>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4" name="Freeform 61"/>
            <p:cNvSpPr>
              <a:spLocks/>
            </p:cNvSpPr>
            <p:nvPr/>
          </p:nvSpPr>
          <p:spPr bwMode="gray">
            <a:xfrm>
              <a:off x="10068225" y="4172270"/>
              <a:ext cx="242888" cy="239712"/>
            </a:xfrm>
            <a:custGeom>
              <a:avLst/>
              <a:gdLst>
                <a:gd name="T0" fmla="*/ 153 w 153"/>
                <a:gd name="T1" fmla="*/ 98 h 151"/>
                <a:gd name="T2" fmla="*/ 100 w 153"/>
                <a:gd name="T3" fmla="*/ 151 h 151"/>
                <a:gd name="T4" fmla="*/ 0 w 153"/>
                <a:gd name="T5" fmla="*/ 52 h 151"/>
                <a:gd name="T6" fmla="*/ 53 w 153"/>
                <a:gd name="T7" fmla="*/ 0 h 151"/>
                <a:gd name="T8" fmla="*/ 153 w 153"/>
                <a:gd name="T9" fmla="*/ 98 h 151"/>
              </a:gdLst>
              <a:ahLst/>
              <a:cxnLst>
                <a:cxn ang="0">
                  <a:pos x="T0" y="T1"/>
                </a:cxn>
                <a:cxn ang="0">
                  <a:pos x="T2" y="T3"/>
                </a:cxn>
                <a:cxn ang="0">
                  <a:pos x="T4" y="T5"/>
                </a:cxn>
                <a:cxn ang="0">
                  <a:pos x="T6" y="T7"/>
                </a:cxn>
                <a:cxn ang="0">
                  <a:pos x="T8" y="T9"/>
                </a:cxn>
              </a:cxnLst>
              <a:rect l="0" t="0" r="r" b="b"/>
              <a:pathLst>
                <a:path w="153" h="151">
                  <a:moveTo>
                    <a:pt x="153" y="98"/>
                  </a:moveTo>
                  <a:lnTo>
                    <a:pt x="100" y="151"/>
                  </a:lnTo>
                  <a:lnTo>
                    <a:pt x="0" y="52"/>
                  </a:lnTo>
                  <a:lnTo>
                    <a:pt x="53" y="0"/>
                  </a:lnTo>
                  <a:lnTo>
                    <a:pt x="153" y="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5" name="Freeform 62"/>
            <p:cNvSpPr>
              <a:spLocks/>
            </p:cNvSpPr>
            <p:nvPr/>
          </p:nvSpPr>
          <p:spPr bwMode="gray">
            <a:xfrm>
              <a:off x="9560225" y="3665858"/>
              <a:ext cx="579438" cy="576262"/>
            </a:xfrm>
            <a:custGeom>
              <a:avLst/>
              <a:gdLst>
                <a:gd name="T0" fmla="*/ 415 w 419"/>
                <a:gd name="T1" fmla="*/ 379 h 419"/>
                <a:gd name="T2" fmla="*/ 415 w 419"/>
                <a:gd name="T3" fmla="*/ 392 h 419"/>
                <a:gd name="T4" fmla="*/ 392 w 419"/>
                <a:gd name="T5" fmla="*/ 415 h 419"/>
                <a:gd name="T6" fmla="*/ 380 w 419"/>
                <a:gd name="T7" fmla="*/ 415 h 419"/>
                <a:gd name="T8" fmla="*/ 3 w 419"/>
                <a:gd name="T9" fmla="*/ 39 h 419"/>
                <a:gd name="T10" fmla="*/ 3 w 419"/>
                <a:gd name="T11" fmla="*/ 27 h 419"/>
                <a:gd name="T12" fmla="*/ 27 w 419"/>
                <a:gd name="T13" fmla="*/ 3 h 419"/>
                <a:gd name="T14" fmla="*/ 39 w 419"/>
                <a:gd name="T15" fmla="*/ 3 h 419"/>
                <a:gd name="T16" fmla="*/ 415 w 419"/>
                <a:gd name="T17"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419">
                  <a:moveTo>
                    <a:pt x="415" y="379"/>
                  </a:moveTo>
                  <a:cubicBezTo>
                    <a:pt x="419" y="383"/>
                    <a:pt x="419" y="388"/>
                    <a:pt x="415" y="392"/>
                  </a:cubicBezTo>
                  <a:cubicBezTo>
                    <a:pt x="392" y="415"/>
                    <a:pt x="392" y="415"/>
                    <a:pt x="392" y="415"/>
                  </a:cubicBezTo>
                  <a:cubicBezTo>
                    <a:pt x="388" y="419"/>
                    <a:pt x="383" y="419"/>
                    <a:pt x="380" y="415"/>
                  </a:cubicBezTo>
                  <a:cubicBezTo>
                    <a:pt x="3" y="39"/>
                    <a:pt x="3" y="39"/>
                    <a:pt x="3" y="39"/>
                  </a:cubicBezTo>
                  <a:cubicBezTo>
                    <a:pt x="0" y="35"/>
                    <a:pt x="0" y="30"/>
                    <a:pt x="3" y="27"/>
                  </a:cubicBezTo>
                  <a:cubicBezTo>
                    <a:pt x="27" y="3"/>
                    <a:pt x="27" y="3"/>
                    <a:pt x="27" y="3"/>
                  </a:cubicBezTo>
                  <a:cubicBezTo>
                    <a:pt x="30" y="0"/>
                    <a:pt x="36" y="0"/>
                    <a:pt x="39" y="3"/>
                  </a:cubicBezTo>
                  <a:lnTo>
                    <a:pt x="415" y="3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6" name="Freeform 63"/>
            <p:cNvSpPr>
              <a:spLocks/>
            </p:cNvSpPr>
            <p:nvPr/>
          </p:nvSpPr>
          <p:spPr bwMode="gray">
            <a:xfrm>
              <a:off x="10185700" y="4288158"/>
              <a:ext cx="1066800" cy="1058862"/>
            </a:xfrm>
            <a:custGeom>
              <a:avLst/>
              <a:gdLst>
                <a:gd name="T0" fmla="*/ 672 w 672"/>
                <a:gd name="T1" fmla="*/ 594 h 667"/>
                <a:gd name="T2" fmla="*/ 597 w 672"/>
                <a:gd name="T3" fmla="*/ 667 h 667"/>
                <a:gd name="T4" fmla="*/ 0 w 672"/>
                <a:gd name="T5" fmla="*/ 74 h 667"/>
                <a:gd name="T6" fmla="*/ 74 w 672"/>
                <a:gd name="T7" fmla="*/ 0 h 667"/>
                <a:gd name="T8" fmla="*/ 672 w 672"/>
                <a:gd name="T9" fmla="*/ 594 h 667"/>
              </a:gdLst>
              <a:ahLst/>
              <a:cxnLst>
                <a:cxn ang="0">
                  <a:pos x="T0" y="T1"/>
                </a:cxn>
                <a:cxn ang="0">
                  <a:pos x="T2" y="T3"/>
                </a:cxn>
                <a:cxn ang="0">
                  <a:pos x="T4" y="T5"/>
                </a:cxn>
                <a:cxn ang="0">
                  <a:pos x="T6" y="T7"/>
                </a:cxn>
                <a:cxn ang="0">
                  <a:pos x="T8" y="T9"/>
                </a:cxn>
              </a:cxnLst>
              <a:rect l="0" t="0" r="r" b="b"/>
              <a:pathLst>
                <a:path w="672" h="667">
                  <a:moveTo>
                    <a:pt x="672" y="594"/>
                  </a:moveTo>
                  <a:lnTo>
                    <a:pt x="597" y="667"/>
                  </a:lnTo>
                  <a:lnTo>
                    <a:pt x="0" y="74"/>
                  </a:lnTo>
                  <a:lnTo>
                    <a:pt x="74" y="0"/>
                  </a:lnTo>
                  <a:lnTo>
                    <a:pt x="672" y="594"/>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7" name="Freeform 64"/>
            <p:cNvSpPr>
              <a:spLocks/>
            </p:cNvSpPr>
            <p:nvPr/>
          </p:nvSpPr>
          <p:spPr bwMode="gray">
            <a:xfrm>
              <a:off x="10055525" y="4159570"/>
              <a:ext cx="109538" cy="106362"/>
            </a:xfrm>
            <a:custGeom>
              <a:avLst/>
              <a:gdLst>
                <a:gd name="T0" fmla="*/ 9 w 79"/>
                <a:gd name="T1" fmla="*/ 77 h 77"/>
                <a:gd name="T2" fmla="*/ 4 w 79"/>
                <a:gd name="T3" fmla="*/ 75 h 77"/>
                <a:gd name="T4" fmla="*/ 4 w 79"/>
                <a:gd name="T5" fmla="*/ 64 h 77"/>
                <a:gd name="T6" fmla="*/ 64 w 79"/>
                <a:gd name="T7" fmla="*/ 3 h 77"/>
                <a:gd name="T8" fmla="*/ 75 w 79"/>
                <a:gd name="T9" fmla="*/ 3 h 77"/>
                <a:gd name="T10" fmla="*/ 75 w 79"/>
                <a:gd name="T11" fmla="*/ 15 h 77"/>
                <a:gd name="T12" fmla="*/ 15 w 79"/>
                <a:gd name="T13" fmla="*/ 75 h 77"/>
                <a:gd name="T14" fmla="*/ 9 w 79"/>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77">
                  <a:moveTo>
                    <a:pt x="9" y="77"/>
                  </a:moveTo>
                  <a:cubicBezTo>
                    <a:pt x="7" y="77"/>
                    <a:pt x="5" y="77"/>
                    <a:pt x="4" y="75"/>
                  </a:cubicBezTo>
                  <a:cubicBezTo>
                    <a:pt x="0" y="72"/>
                    <a:pt x="0" y="67"/>
                    <a:pt x="4" y="64"/>
                  </a:cubicBezTo>
                  <a:cubicBezTo>
                    <a:pt x="64" y="3"/>
                    <a:pt x="64" y="3"/>
                    <a:pt x="64" y="3"/>
                  </a:cubicBezTo>
                  <a:cubicBezTo>
                    <a:pt x="67" y="0"/>
                    <a:pt x="72" y="0"/>
                    <a:pt x="75" y="3"/>
                  </a:cubicBezTo>
                  <a:cubicBezTo>
                    <a:pt x="79" y="6"/>
                    <a:pt x="79" y="12"/>
                    <a:pt x="75" y="15"/>
                  </a:cubicBezTo>
                  <a:cubicBezTo>
                    <a:pt x="15" y="75"/>
                    <a:pt x="15" y="75"/>
                    <a:pt x="15" y="75"/>
                  </a:cubicBezTo>
                  <a:cubicBezTo>
                    <a:pt x="13" y="77"/>
                    <a:pt x="11" y="77"/>
                    <a:pt x="9" y="7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8" name="Freeform 65"/>
            <p:cNvSpPr>
              <a:spLocks/>
            </p:cNvSpPr>
            <p:nvPr/>
          </p:nvSpPr>
          <p:spPr bwMode="gray">
            <a:xfrm>
              <a:off x="9787237" y="3891283"/>
              <a:ext cx="79375" cy="77787"/>
            </a:xfrm>
            <a:custGeom>
              <a:avLst/>
              <a:gdLst>
                <a:gd name="T0" fmla="*/ 9 w 58"/>
                <a:gd name="T1" fmla="*/ 57 h 57"/>
                <a:gd name="T2" fmla="*/ 3 w 58"/>
                <a:gd name="T3" fmla="*/ 55 h 57"/>
                <a:gd name="T4" fmla="*/ 3 w 58"/>
                <a:gd name="T5" fmla="*/ 44 h 57"/>
                <a:gd name="T6" fmla="*/ 44 w 58"/>
                <a:gd name="T7" fmla="*/ 3 h 57"/>
                <a:gd name="T8" fmla="*/ 55 w 58"/>
                <a:gd name="T9" fmla="*/ 3 h 57"/>
                <a:gd name="T10" fmla="*/ 55 w 58"/>
                <a:gd name="T11" fmla="*/ 14 h 57"/>
                <a:gd name="T12" fmla="*/ 15 w 58"/>
                <a:gd name="T13" fmla="*/ 55 h 57"/>
                <a:gd name="T14" fmla="*/ 9 w 58"/>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57">
                  <a:moveTo>
                    <a:pt x="9" y="57"/>
                  </a:moveTo>
                  <a:cubicBezTo>
                    <a:pt x="7" y="57"/>
                    <a:pt x="5" y="56"/>
                    <a:pt x="3" y="55"/>
                  </a:cubicBezTo>
                  <a:cubicBezTo>
                    <a:pt x="0" y="52"/>
                    <a:pt x="0" y="47"/>
                    <a:pt x="3" y="44"/>
                  </a:cubicBezTo>
                  <a:cubicBezTo>
                    <a:pt x="44" y="3"/>
                    <a:pt x="44" y="3"/>
                    <a:pt x="44" y="3"/>
                  </a:cubicBezTo>
                  <a:cubicBezTo>
                    <a:pt x="47" y="0"/>
                    <a:pt x="52" y="0"/>
                    <a:pt x="55" y="3"/>
                  </a:cubicBezTo>
                  <a:cubicBezTo>
                    <a:pt x="58" y="6"/>
                    <a:pt x="58" y="11"/>
                    <a:pt x="55" y="14"/>
                  </a:cubicBezTo>
                  <a:cubicBezTo>
                    <a:pt x="15" y="55"/>
                    <a:pt x="15" y="55"/>
                    <a:pt x="15" y="55"/>
                  </a:cubicBezTo>
                  <a:cubicBezTo>
                    <a:pt x="13" y="56"/>
                    <a:pt x="11" y="57"/>
                    <a:pt x="9" y="5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9" name="Freeform 66"/>
            <p:cNvSpPr>
              <a:spLocks/>
            </p:cNvSpPr>
            <p:nvPr/>
          </p:nvSpPr>
          <p:spPr bwMode="gray">
            <a:xfrm>
              <a:off x="10168237" y="4270695"/>
              <a:ext cx="153988" cy="150812"/>
            </a:xfrm>
            <a:custGeom>
              <a:avLst/>
              <a:gdLst>
                <a:gd name="T0" fmla="*/ 9 w 111"/>
                <a:gd name="T1" fmla="*/ 110 h 110"/>
                <a:gd name="T2" fmla="*/ 3 w 111"/>
                <a:gd name="T3" fmla="*/ 108 h 110"/>
                <a:gd name="T4" fmla="*/ 3 w 111"/>
                <a:gd name="T5" fmla="*/ 96 h 110"/>
                <a:gd name="T6" fmla="*/ 96 w 111"/>
                <a:gd name="T7" fmla="*/ 3 h 110"/>
                <a:gd name="T8" fmla="*/ 108 w 111"/>
                <a:gd name="T9" fmla="*/ 3 h 110"/>
                <a:gd name="T10" fmla="*/ 108 w 111"/>
                <a:gd name="T11" fmla="*/ 15 h 110"/>
                <a:gd name="T12" fmla="*/ 15 w 111"/>
                <a:gd name="T13" fmla="*/ 108 h 110"/>
                <a:gd name="T14" fmla="*/ 9 w 111"/>
                <a:gd name="T15" fmla="*/ 11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10">
                  <a:moveTo>
                    <a:pt x="9" y="110"/>
                  </a:moveTo>
                  <a:cubicBezTo>
                    <a:pt x="7" y="110"/>
                    <a:pt x="5" y="109"/>
                    <a:pt x="3" y="108"/>
                  </a:cubicBezTo>
                  <a:cubicBezTo>
                    <a:pt x="0" y="104"/>
                    <a:pt x="0" y="99"/>
                    <a:pt x="3" y="96"/>
                  </a:cubicBezTo>
                  <a:cubicBezTo>
                    <a:pt x="96" y="3"/>
                    <a:pt x="96" y="3"/>
                    <a:pt x="96" y="3"/>
                  </a:cubicBezTo>
                  <a:cubicBezTo>
                    <a:pt x="100" y="0"/>
                    <a:pt x="105" y="0"/>
                    <a:pt x="108" y="3"/>
                  </a:cubicBezTo>
                  <a:cubicBezTo>
                    <a:pt x="111" y="6"/>
                    <a:pt x="111" y="11"/>
                    <a:pt x="108" y="15"/>
                  </a:cubicBezTo>
                  <a:cubicBezTo>
                    <a:pt x="15" y="108"/>
                    <a:pt x="15" y="108"/>
                    <a:pt x="15" y="108"/>
                  </a:cubicBezTo>
                  <a:cubicBezTo>
                    <a:pt x="13" y="109"/>
                    <a:pt x="11" y="110"/>
                    <a:pt x="9" y="11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0" name="Freeform 67"/>
            <p:cNvSpPr>
              <a:spLocks/>
            </p:cNvSpPr>
            <p:nvPr/>
          </p:nvSpPr>
          <p:spPr bwMode="gray">
            <a:xfrm>
              <a:off x="10269837" y="4296095"/>
              <a:ext cx="982663" cy="944562"/>
            </a:xfrm>
            <a:custGeom>
              <a:avLst/>
              <a:gdLst>
                <a:gd name="T0" fmla="*/ 619 w 619"/>
                <a:gd name="T1" fmla="*/ 589 h 595"/>
                <a:gd name="T2" fmla="*/ 613 w 619"/>
                <a:gd name="T3" fmla="*/ 595 h 595"/>
                <a:gd name="T4" fmla="*/ 0 w 619"/>
                <a:gd name="T5" fmla="*/ 26 h 595"/>
                <a:gd name="T6" fmla="*/ 27 w 619"/>
                <a:gd name="T7" fmla="*/ 0 h 595"/>
                <a:gd name="T8" fmla="*/ 619 w 619"/>
                <a:gd name="T9" fmla="*/ 589 h 595"/>
              </a:gdLst>
              <a:ahLst/>
              <a:cxnLst>
                <a:cxn ang="0">
                  <a:pos x="T0" y="T1"/>
                </a:cxn>
                <a:cxn ang="0">
                  <a:pos x="T2" y="T3"/>
                </a:cxn>
                <a:cxn ang="0">
                  <a:pos x="T4" y="T5"/>
                </a:cxn>
                <a:cxn ang="0">
                  <a:pos x="T6" y="T7"/>
                </a:cxn>
                <a:cxn ang="0">
                  <a:pos x="T8" y="T9"/>
                </a:cxn>
              </a:cxnLst>
              <a:rect l="0" t="0" r="r" b="b"/>
              <a:pathLst>
                <a:path w="619" h="595">
                  <a:moveTo>
                    <a:pt x="619" y="589"/>
                  </a:moveTo>
                  <a:lnTo>
                    <a:pt x="613" y="595"/>
                  </a:lnTo>
                  <a:lnTo>
                    <a:pt x="0" y="26"/>
                  </a:lnTo>
                  <a:lnTo>
                    <a:pt x="27" y="0"/>
                  </a:lnTo>
                  <a:lnTo>
                    <a:pt x="619" y="589"/>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1" name="Freeform 68"/>
            <p:cNvSpPr>
              <a:spLocks/>
            </p:cNvSpPr>
            <p:nvPr/>
          </p:nvSpPr>
          <p:spPr bwMode="gray">
            <a:xfrm>
              <a:off x="10193637" y="4370708"/>
              <a:ext cx="949325" cy="976312"/>
            </a:xfrm>
            <a:custGeom>
              <a:avLst/>
              <a:gdLst>
                <a:gd name="T0" fmla="*/ 592 w 598"/>
                <a:gd name="T1" fmla="*/ 615 h 615"/>
                <a:gd name="T2" fmla="*/ 598 w 598"/>
                <a:gd name="T3" fmla="*/ 610 h 615"/>
                <a:gd name="T4" fmla="*/ 27 w 598"/>
                <a:gd name="T5" fmla="*/ 0 h 615"/>
                <a:gd name="T6" fmla="*/ 0 w 598"/>
                <a:gd name="T7" fmla="*/ 27 h 615"/>
                <a:gd name="T8" fmla="*/ 592 w 598"/>
                <a:gd name="T9" fmla="*/ 615 h 615"/>
              </a:gdLst>
              <a:ahLst/>
              <a:cxnLst>
                <a:cxn ang="0">
                  <a:pos x="T0" y="T1"/>
                </a:cxn>
                <a:cxn ang="0">
                  <a:pos x="T2" y="T3"/>
                </a:cxn>
                <a:cxn ang="0">
                  <a:pos x="T4" y="T5"/>
                </a:cxn>
                <a:cxn ang="0">
                  <a:pos x="T6" y="T7"/>
                </a:cxn>
                <a:cxn ang="0">
                  <a:pos x="T8" y="T9"/>
                </a:cxn>
              </a:cxnLst>
              <a:rect l="0" t="0" r="r" b="b"/>
              <a:pathLst>
                <a:path w="598" h="615">
                  <a:moveTo>
                    <a:pt x="592" y="615"/>
                  </a:moveTo>
                  <a:lnTo>
                    <a:pt x="598" y="610"/>
                  </a:lnTo>
                  <a:lnTo>
                    <a:pt x="27" y="0"/>
                  </a:lnTo>
                  <a:lnTo>
                    <a:pt x="0" y="27"/>
                  </a:lnTo>
                  <a:lnTo>
                    <a:pt x="592" y="61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2" name="Freeform 69"/>
            <p:cNvSpPr>
              <a:spLocks/>
            </p:cNvSpPr>
            <p:nvPr/>
          </p:nvSpPr>
          <p:spPr bwMode="gray">
            <a:xfrm>
              <a:off x="10615912" y="5231133"/>
              <a:ext cx="665163" cy="93662"/>
            </a:xfrm>
            <a:custGeom>
              <a:avLst/>
              <a:gdLst>
                <a:gd name="T0" fmla="*/ 481 w 481"/>
                <a:gd name="T1" fmla="*/ 14 h 69"/>
                <a:gd name="T2" fmla="*/ 467 w 481"/>
                <a:gd name="T3" fmla="*/ 0 h 69"/>
                <a:gd name="T4" fmla="*/ 15 w 481"/>
                <a:gd name="T5" fmla="*/ 0 h 69"/>
                <a:gd name="T6" fmla="*/ 0 w 481"/>
                <a:gd name="T7" fmla="*/ 14 h 69"/>
                <a:gd name="T8" fmla="*/ 0 w 481"/>
                <a:gd name="T9" fmla="*/ 55 h 69"/>
                <a:gd name="T10" fmla="*/ 15 w 481"/>
                <a:gd name="T11" fmla="*/ 69 h 69"/>
                <a:gd name="T12" fmla="*/ 467 w 481"/>
                <a:gd name="T13" fmla="*/ 69 h 69"/>
                <a:gd name="T14" fmla="*/ 481 w 481"/>
                <a:gd name="T15" fmla="*/ 55 h 69"/>
                <a:gd name="T16" fmla="*/ 481 w 481"/>
                <a:gd name="T17"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69">
                  <a:moveTo>
                    <a:pt x="481" y="14"/>
                  </a:moveTo>
                  <a:cubicBezTo>
                    <a:pt x="481" y="6"/>
                    <a:pt x="475" y="0"/>
                    <a:pt x="467" y="0"/>
                  </a:cubicBezTo>
                  <a:cubicBezTo>
                    <a:pt x="15" y="0"/>
                    <a:pt x="15" y="0"/>
                    <a:pt x="15" y="0"/>
                  </a:cubicBezTo>
                  <a:cubicBezTo>
                    <a:pt x="7" y="0"/>
                    <a:pt x="0" y="6"/>
                    <a:pt x="0" y="14"/>
                  </a:cubicBezTo>
                  <a:cubicBezTo>
                    <a:pt x="0" y="55"/>
                    <a:pt x="0" y="55"/>
                    <a:pt x="0" y="55"/>
                  </a:cubicBezTo>
                  <a:cubicBezTo>
                    <a:pt x="0" y="63"/>
                    <a:pt x="7" y="69"/>
                    <a:pt x="15" y="69"/>
                  </a:cubicBezTo>
                  <a:cubicBezTo>
                    <a:pt x="467" y="69"/>
                    <a:pt x="467" y="69"/>
                    <a:pt x="467" y="69"/>
                  </a:cubicBezTo>
                  <a:cubicBezTo>
                    <a:pt x="475" y="69"/>
                    <a:pt x="481" y="63"/>
                    <a:pt x="481" y="55"/>
                  </a:cubicBezTo>
                  <a:lnTo>
                    <a:pt x="481" y="1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3" name="Oval 70"/>
            <p:cNvSpPr>
              <a:spLocks noChangeArrowheads="1"/>
            </p:cNvSpPr>
            <p:nvPr/>
          </p:nvSpPr>
          <p:spPr bwMode="gray">
            <a:xfrm>
              <a:off x="103127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4" name="Oval 71"/>
            <p:cNvSpPr>
              <a:spLocks noChangeArrowheads="1"/>
            </p:cNvSpPr>
            <p:nvPr/>
          </p:nvSpPr>
          <p:spPr bwMode="gray">
            <a:xfrm>
              <a:off x="10695287"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5" name="Oval 72"/>
            <p:cNvSpPr>
              <a:spLocks noChangeArrowheads="1"/>
            </p:cNvSpPr>
            <p:nvPr/>
          </p:nvSpPr>
          <p:spPr bwMode="gray">
            <a:xfrm>
              <a:off x="109858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6" name="Freeform 73"/>
            <p:cNvSpPr>
              <a:spLocks/>
            </p:cNvSpPr>
            <p:nvPr/>
          </p:nvSpPr>
          <p:spPr bwMode="gray">
            <a:xfrm>
              <a:off x="10176175" y="5042220"/>
              <a:ext cx="341313" cy="404812"/>
            </a:xfrm>
            <a:custGeom>
              <a:avLst/>
              <a:gdLst>
                <a:gd name="T0" fmla="*/ 247 w 247"/>
                <a:gd name="T1" fmla="*/ 0 h 295"/>
                <a:gd name="T2" fmla="*/ 66 w 247"/>
                <a:gd name="T3" fmla="*/ 0 h 295"/>
                <a:gd name="T4" fmla="*/ 16 w 247"/>
                <a:gd name="T5" fmla="*/ 295 h 295"/>
                <a:gd name="T6" fmla="*/ 197 w 247"/>
                <a:gd name="T7" fmla="*/ 295 h 295"/>
                <a:gd name="T8" fmla="*/ 247 w 247"/>
                <a:gd name="T9" fmla="*/ 0 h 295"/>
              </a:gdLst>
              <a:ahLst/>
              <a:cxnLst>
                <a:cxn ang="0">
                  <a:pos x="T0" y="T1"/>
                </a:cxn>
                <a:cxn ang="0">
                  <a:pos x="T2" y="T3"/>
                </a:cxn>
                <a:cxn ang="0">
                  <a:pos x="T4" y="T5"/>
                </a:cxn>
                <a:cxn ang="0">
                  <a:pos x="T6" y="T7"/>
                </a:cxn>
                <a:cxn ang="0">
                  <a:pos x="T8" y="T9"/>
                </a:cxn>
              </a:cxnLst>
              <a:rect l="0" t="0" r="r" b="b"/>
              <a:pathLst>
                <a:path w="247" h="295">
                  <a:moveTo>
                    <a:pt x="247" y="0"/>
                  </a:moveTo>
                  <a:cubicBezTo>
                    <a:pt x="193" y="0"/>
                    <a:pt x="97" y="0"/>
                    <a:pt x="66" y="0"/>
                  </a:cubicBezTo>
                  <a:cubicBezTo>
                    <a:pt x="0" y="76"/>
                    <a:pt x="16" y="295"/>
                    <a:pt x="16" y="295"/>
                  </a:cubicBezTo>
                  <a:cubicBezTo>
                    <a:pt x="197" y="295"/>
                    <a:pt x="197" y="295"/>
                    <a:pt x="197" y="295"/>
                  </a:cubicBezTo>
                  <a:cubicBezTo>
                    <a:pt x="197" y="295"/>
                    <a:pt x="181" y="76"/>
                    <a:pt x="247" y="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7" name="Freeform 74"/>
            <p:cNvSpPr>
              <a:spLocks/>
            </p:cNvSpPr>
            <p:nvPr/>
          </p:nvSpPr>
          <p:spPr bwMode="gray">
            <a:xfrm>
              <a:off x="10727037" y="5324795"/>
              <a:ext cx="3175" cy="1587"/>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0"/>
                    <a:pt x="2" y="0"/>
                    <a:pt x="2" y="0"/>
                  </a:cubicBezTo>
                  <a:cubicBezTo>
                    <a:pt x="0" y="0"/>
                    <a:pt x="0" y="0"/>
                    <a:pt x="0" y="0"/>
                  </a:cubicBezTo>
                  <a:lnTo>
                    <a:pt x="0" y="1"/>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8" name="Freeform 75"/>
            <p:cNvSpPr>
              <a:spLocks/>
            </p:cNvSpPr>
            <p:nvPr/>
          </p:nvSpPr>
          <p:spPr bwMode="gray">
            <a:xfrm>
              <a:off x="10512725" y="5324795"/>
              <a:ext cx="3175" cy="1587"/>
            </a:xfrm>
            <a:custGeom>
              <a:avLst/>
              <a:gdLst>
                <a:gd name="T0" fmla="*/ 0 w 3"/>
                <a:gd name="T1" fmla="*/ 1 h 1"/>
                <a:gd name="T2" fmla="*/ 3 w 3"/>
                <a:gd name="T3" fmla="*/ 0 h 1"/>
                <a:gd name="T4" fmla="*/ 0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1" y="0"/>
                    <a:pt x="2" y="0"/>
                    <a:pt x="3" y="0"/>
                  </a:cubicBezTo>
                  <a:cubicBezTo>
                    <a:pt x="0" y="0"/>
                    <a:pt x="0" y="0"/>
                    <a:pt x="0" y="0"/>
                  </a:cubicBezTo>
                  <a:lnTo>
                    <a:pt x="0" y="1"/>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9" name="Freeform 76"/>
            <p:cNvSpPr>
              <a:spLocks/>
            </p:cNvSpPr>
            <p:nvPr/>
          </p:nvSpPr>
          <p:spPr bwMode="gray">
            <a:xfrm>
              <a:off x="10176175" y="5042220"/>
              <a:ext cx="127000" cy="404812"/>
            </a:xfrm>
            <a:custGeom>
              <a:avLst/>
              <a:gdLst>
                <a:gd name="T0" fmla="*/ 92 w 92"/>
                <a:gd name="T1" fmla="*/ 0 h 295"/>
                <a:gd name="T2" fmla="*/ 66 w 92"/>
                <a:gd name="T3" fmla="*/ 0 h 295"/>
                <a:gd name="T4" fmla="*/ 16 w 92"/>
                <a:gd name="T5" fmla="*/ 295 h 295"/>
                <a:gd name="T6" fmla="*/ 42 w 92"/>
                <a:gd name="T7" fmla="*/ 295 h 295"/>
                <a:gd name="T8" fmla="*/ 92 w 92"/>
                <a:gd name="T9" fmla="*/ 0 h 295"/>
              </a:gdLst>
              <a:ahLst/>
              <a:cxnLst>
                <a:cxn ang="0">
                  <a:pos x="T0" y="T1"/>
                </a:cxn>
                <a:cxn ang="0">
                  <a:pos x="T2" y="T3"/>
                </a:cxn>
                <a:cxn ang="0">
                  <a:pos x="T4" y="T5"/>
                </a:cxn>
                <a:cxn ang="0">
                  <a:pos x="T6" y="T7"/>
                </a:cxn>
                <a:cxn ang="0">
                  <a:pos x="T8" y="T9"/>
                </a:cxn>
              </a:cxnLst>
              <a:rect l="0" t="0" r="r" b="b"/>
              <a:pathLst>
                <a:path w="92" h="295">
                  <a:moveTo>
                    <a:pt x="92" y="0"/>
                  </a:moveTo>
                  <a:cubicBezTo>
                    <a:pt x="82" y="0"/>
                    <a:pt x="73" y="0"/>
                    <a:pt x="66" y="0"/>
                  </a:cubicBezTo>
                  <a:cubicBezTo>
                    <a:pt x="0" y="76"/>
                    <a:pt x="16" y="295"/>
                    <a:pt x="16" y="295"/>
                  </a:cubicBezTo>
                  <a:cubicBezTo>
                    <a:pt x="42" y="295"/>
                    <a:pt x="42" y="295"/>
                    <a:pt x="42" y="295"/>
                  </a:cubicBezTo>
                  <a:cubicBezTo>
                    <a:pt x="42" y="295"/>
                    <a:pt x="26" y="76"/>
                    <a:pt x="92" y="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0" name="Rectangle 77"/>
            <p:cNvSpPr>
              <a:spLocks noChangeArrowheads="1"/>
            </p:cNvSpPr>
            <p:nvPr/>
          </p:nvSpPr>
          <p:spPr bwMode="gray">
            <a:xfrm>
              <a:off x="9574512" y="3729358"/>
              <a:ext cx="22225" cy="69373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1" name="Freeform 78"/>
            <p:cNvSpPr>
              <a:spLocks/>
            </p:cNvSpPr>
            <p:nvPr/>
          </p:nvSpPr>
          <p:spPr bwMode="gray">
            <a:xfrm>
              <a:off x="10393662" y="5042220"/>
              <a:ext cx="906463" cy="404812"/>
            </a:xfrm>
            <a:custGeom>
              <a:avLst/>
              <a:gdLst>
                <a:gd name="T0" fmla="*/ 642 w 656"/>
                <a:gd name="T1" fmla="*/ 206 h 295"/>
                <a:gd name="T2" fmla="*/ 219 w 656"/>
                <a:gd name="T3" fmla="*/ 206 h 295"/>
                <a:gd name="T4" fmla="*/ 217 w 656"/>
                <a:gd name="T5" fmla="*/ 207 h 295"/>
                <a:gd name="T6" fmla="*/ 217 w 656"/>
                <a:gd name="T7" fmla="*/ 0 h 295"/>
                <a:gd name="T8" fmla="*/ 66 w 656"/>
                <a:gd name="T9" fmla="*/ 0 h 295"/>
                <a:gd name="T10" fmla="*/ 16 w 656"/>
                <a:gd name="T11" fmla="*/ 295 h 295"/>
                <a:gd name="T12" fmla="*/ 642 w 656"/>
                <a:gd name="T13" fmla="*/ 295 h 295"/>
                <a:gd name="T14" fmla="*/ 656 w 656"/>
                <a:gd name="T15" fmla="*/ 281 h 295"/>
                <a:gd name="T16" fmla="*/ 656 w 656"/>
                <a:gd name="T17" fmla="*/ 221 h 295"/>
                <a:gd name="T18" fmla="*/ 642 w 656"/>
                <a:gd name="T19"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6" h="295">
                  <a:moveTo>
                    <a:pt x="642" y="206"/>
                  </a:moveTo>
                  <a:cubicBezTo>
                    <a:pt x="219" y="206"/>
                    <a:pt x="219" y="206"/>
                    <a:pt x="219" y="206"/>
                  </a:cubicBezTo>
                  <a:cubicBezTo>
                    <a:pt x="219" y="206"/>
                    <a:pt x="218" y="206"/>
                    <a:pt x="217" y="207"/>
                  </a:cubicBezTo>
                  <a:cubicBezTo>
                    <a:pt x="217" y="0"/>
                    <a:pt x="217" y="0"/>
                    <a:pt x="217" y="0"/>
                  </a:cubicBezTo>
                  <a:cubicBezTo>
                    <a:pt x="217" y="0"/>
                    <a:pt x="119" y="0"/>
                    <a:pt x="66" y="0"/>
                  </a:cubicBezTo>
                  <a:cubicBezTo>
                    <a:pt x="0" y="76"/>
                    <a:pt x="16" y="295"/>
                    <a:pt x="16" y="295"/>
                  </a:cubicBezTo>
                  <a:cubicBezTo>
                    <a:pt x="642" y="295"/>
                    <a:pt x="642" y="295"/>
                    <a:pt x="642" y="295"/>
                  </a:cubicBezTo>
                  <a:cubicBezTo>
                    <a:pt x="650" y="295"/>
                    <a:pt x="656" y="289"/>
                    <a:pt x="656" y="281"/>
                  </a:cubicBezTo>
                  <a:cubicBezTo>
                    <a:pt x="656" y="221"/>
                    <a:pt x="656" y="221"/>
                    <a:pt x="656" y="221"/>
                  </a:cubicBezTo>
                  <a:cubicBezTo>
                    <a:pt x="656" y="213"/>
                    <a:pt x="650" y="206"/>
                    <a:pt x="642" y="206"/>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2" name="Freeform 79"/>
            <p:cNvSpPr>
              <a:spLocks/>
            </p:cNvSpPr>
            <p:nvPr/>
          </p:nvSpPr>
          <p:spPr bwMode="gray">
            <a:xfrm>
              <a:off x="10393662" y="5042220"/>
              <a:ext cx="300038" cy="404812"/>
            </a:xfrm>
            <a:custGeom>
              <a:avLst/>
              <a:gdLst>
                <a:gd name="T0" fmla="*/ 81 w 217"/>
                <a:gd name="T1" fmla="*/ 15 h 295"/>
                <a:gd name="T2" fmla="*/ 217 w 217"/>
                <a:gd name="T3" fmla="*/ 15 h 295"/>
                <a:gd name="T4" fmla="*/ 217 w 217"/>
                <a:gd name="T5" fmla="*/ 0 h 295"/>
                <a:gd name="T6" fmla="*/ 66 w 217"/>
                <a:gd name="T7" fmla="*/ 0 h 295"/>
                <a:gd name="T8" fmla="*/ 16 w 217"/>
                <a:gd name="T9" fmla="*/ 295 h 295"/>
                <a:gd name="T10" fmla="*/ 30 w 217"/>
                <a:gd name="T11" fmla="*/ 295 h 295"/>
                <a:gd name="T12" fmla="*/ 81 w 217"/>
                <a:gd name="T13" fmla="*/ 15 h 295"/>
              </a:gdLst>
              <a:ahLst/>
              <a:cxnLst>
                <a:cxn ang="0">
                  <a:pos x="T0" y="T1"/>
                </a:cxn>
                <a:cxn ang="0">
                  <a:pos x="T2" y="T3"/>
                </a:cxn>
                <a:cxn ang="0">
                  <a:pos x="T4" y="T5"/>
                </a:cxn>
                <a:cxn ang="0">
                  <a:pos x="T6" y="T7"/>
                </a:cxn>
                <a:cxn ang="0">
                  <a:pos x="T8" y="T9"/>
                </a:cxn>
                <a:cxn ang="0">
                  <a:pos x="T10" y="T11"/>
                </a:cxn>
                <a:cxn ang="0">
                  <a:pos x="T12" y="T13"/>
                </a:cxn>
              </a:cxnLst>
              <a:rect l="0" t="0" r="r" b="b"/>
              <a:pathLst>
                <a:path w="217" h="295">
                  <a:moveTo>
                    <a:pt x="81" y="15"/>
                  </a:moveTo>
                  <a:cubicBezTo>
                    <a:pt x="122" y="15"/>
                    <a:pt x="188" y="15"/>
                    <a:pt x="217" y="15"/>
                  </a:cubicBezTo>
                  <a:cubicBezTo>
                    <a:pt x="217" y="0"/>
                    <a:pt x="217" y="0"/>
                    <a:pt x="217" y="0"/>
                  </a:cubicBezTo>
                  <a:cubicBezTo>
                    <a:pt x="217" y="0"/>
                    <a:pt x="119" y="0"/>
                    <a:pt x="66" y="0"/>
                  </a:cubicBezTo>
                  <a:cubicBezTo>
                    <a:pt x="0" y="76"/>
                    <a:pt x="16" y="295"/>
                    <a:pt x="16" y="295"/>
                  </a:cubicBezTo>
                  <a:cubicBezTo>
                    <a:pt x="30" y="295"/>
                    <a:pt x="30" y="295"/>
                    <a:pt x="30" y="295"/>
                  </a:cubicBezTo>
                  <a:cubicBezTo>
                    <a:pt x="28" y="244"/>
                    <a:pt x="25" y="79"/>
                    <a:pt x="81" y="15"/>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3" name="Freeform 80"/>
            <p:cNvSpPr>
              <a:spLocks/>
            </p:cNvSpPr>
            <p:nvPr/>
          </p:nvSpPr>
          <p:spPr bwMode="gray">
            <a:xfrm>
              <a:off x="10414300" y="54279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4" name="Freeform 81"/>
            <p:cNvSpPr>
              <a:spLocks/>
            </p:cNvSpPr>
            <p:nvPr/>
          </p:nvSpPr>
          <p:spPr bwMode="gray">
            <a:xfrm>
              <a:off x="10414300" y="5432745"/>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5" name="Freeform 82"/>
            <p:cNvSpPr>
              <a:spLocks/>
            </p:cNvSpPr>
            <p:nvPr/>
          </p:nvSpPr>
          <p:spPr bwMode="gray">
            <a:xfrm>
              <a:off x="10414300" y="54406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6" name="Freeform 83"/>
            <p:cNvSpPr>
              <a:spLocks/>
            </p:cNvSpPr>
            <p:nvPr/>
          </p:nvSpPr>
          <p:spPr bwMode="gray">
            <a:xfrm>
              <a:off x="10433350" y="5324795"/>
              <a:ext cx="866775" cy="122237"/>
            </a:xfrm>
            <a:custGeom>
              <a:avLst/>
              <a:gdLst>
                <a:gd name="T0" fmla="*/ 613 w 627"/>
                <a:gd name="T1" fmla="*/ 0 h 89"/>
                <a:gd name="T2" fmla="*/ 613 w 627"/>
                <a:gd name="T3" fmla="*/ 56 h 89"/>
                <a:gd name="T4" fmla="*/ 599 w 627"/>
                <a:gd name="T5" fmla="*/ 71 h 89"/>
                <a:gd name="T6" fmla="*/ 0 w 627"/>
                <a:gd name="T7" fmla="*/ 71 h 89"/>
                <a:gd name="T8" fmla="*/ 1 w 627"/>
                <a:gd name="T9" fmla="*/ 89 h 89"/>
                <a:gd name="T10" fmla="*/ 613 w 627"/>
                <a:gd name="T11" fmla="*/ 89 h 89"/>
                <a:gd name="T12" fmla="*/ 627 w 627"/>
                <a:gd name="T13" fmla="*/ 75 h 89"/>
                <a:gd name="T14" fmla="*/ 627 w 627"/>
                <a:gd name="T15" fmla="*/ 15 h 89"/>
                <a:gd name="T16" fmla="*/ 613 w 627"/>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7" h="89">
                  <a:moveTo>
                    <a:pt x="613" y="0"/>
                  </a:moveTo>
                  <a:cubicBezTo>
                    <a:pt x="613" y="56"/>
                    <a:pt x="613" y="56"/>
                    <a:pt x="613" y="56"/>
                  </a:cubicBezTo>
                  <a:cubicBezTo>
                    <a:pt x="613" y="64"/>
                    <a:pt x="607" y="71"/>
                    <a:pt x="599" y="71"/>
                  </a:cubicBezTo>
                  <a:cubicBezTo>
                    <a:pt x="0" y="71"/>
                    <a:pt x="0" y="71"/>
                    <a:pt x="0" y="71"/>
                  </a:cubicBezTo>
                  <a:cubicBezTo>
                    <a:pt x="0" y="78"/>
                    <a:pt x="1" y="84"/>
                    <a:pt x="1" y="89"/>
                  </a:cubicBezTo>
                  <a:cubicBezTo>
                    <a:pt x="613" y="89"/>
                    <a:pt x="613" y="89"/>
                    <a:pt x="613" y="89"/>
                  </a:cubicBezTo>
                  <a:cubicBezTo>
                    <a:pt x="621" y="89"/>
                    <a:pt x="627" y="83"/>
                    <a:pt x="627" y="75"/>
                  </a:cubicBezTo>
                  <a:cubicBezTo>
                    <a:pt x="627" y="15"/>
                    <a:pt x="627" y="15"/>
                    <a:pt x="627" y="15"/>
                  </a:cubicBezTo>
                  <a:cubicBezTo>
                    <a:pt x="627" y="7"/>
                    <a:pt x="621" y="1"/>
                    <a:pt x="613" y="0"/>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7" name="Freeform 84"/>
            <p:cNvSpPr>
              <a:spLocks/>
            </p:cNvSpPr>
            <p:nvPr/>
          </p:nvSpPr>
          <p:spPr bwMode="gray">
            <a:xfrm>
              <a:off x="10452400" y="5086670"/>
              <a:ext cx="203200" cy="238125"/>
            </a:xfrm>
            <a:custGeom>
              <a:avLst/>
              <a:gdLst>
                <a:gd name="T0" fmla="*/ 146 w 146"/>
                <a:gd name="T1" fmla="*/ 174 h 174"/>
                <a:gd name="T2" fmla="*/ 146 w 146"/>
                <a:gd name="T3" fmla="*/ 0 h 174"/>
                <a:gd name="T4" fmla="*/ 40 w 146"/>
                <a:gd name="T5" fmla="*/ 0 h 174"/>
                <a:gd name="T6" fmla="*/ 0 w 146"/>
                <a:gd name="T7" fmla="*/ 174 h 174"/>
                <a:gd name="T8" fmla="*/ 146 w 146"/>
                <a:gd name="T9" fmla="*/ 174 h 174"/>
              </a:gdLst>
              <a:ahLst/>
              <a:cxnLst>
                <a:cxn ang="0">
                  <a:pos x="T0" y="T1"/>
                </a:cxn>
                <a:cxn ang="0">
                  <a:pos x="T2" y="T3"/>
                </a:cxn>
                <a:cxn ang="0">
                  <a:pos x="T4" y="T5"/>
                </a:cxn>
                <a:cxn ang="0">
                  <a:pos x="T6" y="T7"/>
                </a:cxn>
                <a:cxn ang="0">
                  <a:pos x="T8" y="T9"/>
                </a:cxn>
              </a:cxnLst>
              <a:rect l="0" t="0" r="r" b="b"/>
              <a:pathLst>
                <a:path w="146" h="174">
                  <a:moveTo>
                    <a:pt x="146" y="174"/>
                  </a:moveTo>
                  <a:cubicBezTo>
                    <a:pt x="146" y="0"/>
                    <a:pt x="146" y="0"/>
                    <a:pt x="146" y="0"/>
                  </a:cubicBezTo>
                  <a:cubicBezTo>
                    <a:pt x="146" y="0"/>
                    <a:pt x="82" y="0"/>
                    <a:pt x="40" y="0"/>
                  </a:cubicBezTo>
                  <a:cubicBezTo>
                    <a:pt x="8" y="38"/>
                    <a:pt x="0" y="119"/>
                    <a:pt x="0" y="174"/>
                  </a:cubicBezTo>
                  <a:lnTo>
                    <a:pt x="146" y="17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8" name="Freeform 85"/>
            <p:cNvSpPr>
              <a:spLocks/>
            </p:cNvSpPr>
            <p:nvPr/>
          </p:nvSpPr>
          <p:spPr bwMode="gray">
            <a:xfrm>
              <a:off x="10452400" y="5086670"/>
              <a:ext cx="203200" cy="238125"/>
            </a:xfrm>
            <a:custGeom>
              <a:avLst/>
              <a:gdLst>
                <a:gd name="T0" fmla="*/ 146 w 146"/>
                <a:gd name="T1" fmla="*/ 174 h 174"/>
                <a:gd name="T2" fmla="*/ 40 w 146"/>
                <a:gd name="T3" fmla="*/ 0 h 174"/>
                <a:gd name="T4" fmla="*/ 0 w 146"/>
                <a:gd name="T5" fmla="*/ 174 h 174"/>
                <a:gd name="T6" fmla="*/ 146 w 146"/>
                <a:gd name="T7" fmla="*/ 174 h 174"/>
              </a:gdLst>
              <a:ahLst/>
              <a:cxnLst>
                <a:cxn ang="0">
                  <a:pos x="T0" y="T1"/>
                </a:cxn>
                <a:cxn ang="0">
                  <a:pos x="T2" y="T3"/>
                </a:cxn>
                <a:cxn ang="0">
                  <a:pos x="T4" y="T5"/>
                </a:cxn>
                <a:cxn ang="0">
                  <a:pos x="T6" y="T7"/>
                </a:cxn>
              </a:cxnLst>
              <a:rect l="0" t="0" r="r" b="b"/>
              <a:pathLst>
                <a:path w="146" h="174">
                  <a:moveTo>
                    <a:pt x="146" y="174"/>
                  </a:moveTo>
                  <a:cubicBezTo>
                    <a:pt x="146" y="174"/>
                    <a:pt x="84" y="73"/>
                    <a:pt x="40" y="0"/>
                  </a:cubicBezTo>
                  <a:cubicBezTo>
                    <a:pt x="8" y="38"/>
                    <a:pt x="0" y="119"/>
                    <a:pt x="0" y="174"/>
                  </a:cubicBezTo>
                  <a:lnTo>
                    <a:pt x="146" y="174"/>
                  </a:ln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9" name="Oval 86"/>
            <p:cNvSpPr>
              <a:spLocks noChangeArrowheads="1"/>
            </p:cNvSpPr>
            <p:nvPr/>
          </p:nvSpPr>
          <p:spPr bwMode="gray">
            <a:xfrm>
              <a:off x="10458750" y="5353370"/>
              <a:ext cx="188913"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0" name="Oval 87"/>
            <p:cNvSpPr>
              <a:spLocks noChangeArrowheads="1"/>
            </p:cNvSpPr>
            <p:nvPr/>
          </p:nvSpPr>
          <p:spPr bwMode="gray">
            <a:xfrm>
              <a:off x="10503200" y="5396233"/>
              <a:ext cx="100013"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1" name="Oval 88"/>
            <p:cNvSpPr>
              <a:spLocks noChangeArrowheads="1"/>
            </p:cNvSpPr>
            <p:nvPr/>
          </p:nvSpPr>
          <p:spPr bwMode="gray">
            <a:xfrm>
              <a:off x="11041362" y="5353370"/>
              <a:ext cx="192088"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2" name="Oval 89"/>
            <p:cNvSpPr>
              <a:spLocks noChangeArrowheads="1"/>
            </p:cNvSpPr>
            <p:nvPr/>
          </p:nvSpPr>
          <p:spPr bwMode="gray">
            <a:xfrm>
              <a:off x="1083975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3" name="Freeform 90"/>
            <p:cNvSpPr>
              <a:spLocks/>
            </p:cNvSpPr>
            <p:nvPr/>
          </p:nvSpPr>
          <p:spPr bwMode="gray">
            <a:xfrm>
              <a:off x="10503200" y="5412108"/>
              <a:ext cx="85725" cy="87312"/>
            </a:xfrm>
            <a:custGeom>
              <a:avLst/>
              <a:gdLst>
                <a:gd name="T0" fmla="*/ 37 w 62"/>
                <a:gd name="T1" fmla="*/ 63 h 63"/>
                <a:gd name="T2" fmla="*/ 62 w 62"/>
                <a:gd name="T3" fmla="*/ 52 h 63"/>
                <a:gd name="T4" fmla="*/ 10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0" y="0"/>
                    <a:pt x="10" y="0"/>
                    <a:pt x="10"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4" name="Freeform 91"/>
            <p:cNvSpPr>
              <a:spLocks/>
            </p:cNvSpPr>
            <p:nvPr/>
          </p:nvSpPr>
          <p:spPr bwMode="gray">
            <a:xfrm>
              <a:off x="10241262" y="5359720"/>
              <a:ext cx="120650" cy="15875"/>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9"/>
                    <a:pt x="0" y="6"/>
                  </a:cubicBezTo>
                  <a:cubicBezTo>
                    <a:pt x="0" y="3"/>
                    <a:pt x="2" y="0"/>
                    <a:pt x="6" y="0"/>
                  </a:cubicBezTo>
                  <a:cubicBezTo>
                    <a:pt x="81" y="0"/>
                    <a:pt x="81" y="0"/>
                    <a:pt x="81" y="0"/>
                  </a:cubicBezTo>
                  <a:cubicBezTo>
                    <a:pt x="84" y="0"/>
                    <a:pt x="87" y="3"/>
                    <a:pt x="87" y="6"/>
                  </a:cubicBezTo>
                  <a:cubicBezTo>
                    <a:pt x="87" y="9"/>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5" name="Freeform 92"/>
            <p:cNvSpPr>
              <a:spLocks/>
            </p:cNvSpPr>
            <p:nvPr/>
          </p:nvSpPr>
          <p:spPr bwMode="gray">
            <a:xfrm>
              <a:off x="10241262" y="5396233"/>
              <a:ext cx="120650" cy="17462"/>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10"/>
                    <a:pt x="0" y="6"/>
                  </a:cubicBezTo>
                  <a:cubicBezTo>
                    <a:pt x="0" y="3"/>
                    <a:pt x="2" y="0"/>
                    <a:pt x="6" y="0"/>
                  </a:cubicBezTo>
                  <a:cubicBezTo>
                    <a:pt x="81" y="0"/>
                    <a:pt x="81" y="0"/>
                    <a:pt x="81" y="0"/>
                  </a:cubicBezTo>
                  <a:cubicBezTo>
                    <a:pt x="84" y="0"/>
                    <a:pt x="87" y="3"/>
                    <a:pt x="87" y="6"/>
                  </a:cubicBezTo>
                  <a:cubicBezTo>
                    <a:pt x="87" y="10"/>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6" name="Freeform 93"/>
            <p:cNvSpPr>
              <a:spLocks/>
            </p:cNvSpPr>
            <p:nvPr/>
          </p:nvSpPr>
          <p:spPr bwMode="gray">
            <a:xfrm>
              <a:off x="10209512" y="5086670"/>
              <a:ext cx="227013" cy="239712"/>
            </a:xfrm>
            <a:custGeom>
              <a:avLst/>
              <a:gdLst>
                <a:gd name="T0" fmla="*/ 31 w 164"/>
                <a:gd name="T1" fmla="*/ 0 h 175"/>
                <a:gd name="T2" fmla="*/ 0 w 164"/>
                <a:gd name="T3" fmla="*/ 175 h 175"/>
                <a:gd name="T4" fmla="*/ 133 w 164"/>
                <a:gd name="T5" fmla="*/ 175 h 175"/>
                <a:gd name="T6" fmla="*/ 164 w 164"/>
                <a:gd name="T7" fmla="*/ 0 h 175"/>
                <a:gd name="T8" fmla="*/ 31 w 164"/>
                <a:gd name="T9" fmla="*/ 0 h 175"/>
              </a:gdLst>
              <a:ahLst/>
              <a:cxnLst>
                <a:cxn ang="0">
                  <a:pos x="T0" y="T1"/>
                </a:cxn>
                <a:cxn ang="0">
                  <a:pos x="T2" y="T3"/>
                </a:cxn>
                <a:cxn ang="0">
                  <a:pos x="T4" y="T5"/>
                </a:cxn>
                <a:cxn ang="0">
                  <a:pos x="T6" y="T7"/>
                </a:cxn>
                <a:cxn ang="0">
                  <a:pos x="T8" y="T9"/>
                </a:cxn>
              </a:cxnLst>
              <a:rect l="0" t="0" r="r" b="b"/>
              <a:pathLst>
                <a:path w="164" h="175">
                  <a:moveTo>
                    <a:pt x="31" y="0"/>
                  </a:moveTo>
                  <a:cubicBezTo>
                    <a:pt x="9" y="49"/>
                    <a:pt x="1" y="119"/>
                    <a:pt x="0" y="175"/>
                  </a:cubicBezTo>
                  <a:cubicBezTo>
                    <a:pt x="133" y="175"/>
                    <a:pt x="133" y="175"/>
                    <a:pt x="133" y="175"/>
                  </a:cubicBezTo>
                  <a:cubicBezTo>
                    <a:pt x="134" y="119"/>
                    <a:pt x="142" y="49"/>
                    <a:pt x="164" y="0"/>
                  </a:cubicBezTo>
                  <a:lnTo>
                    <a:pt x="3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7" name="Freeform 94"/>
            <p:cNvSpPr>
              <a:spLocks/>
            </p:cNvSpPr>
            <p:nvPr/>
          </p:nvSpPr>
          <p:spPr bwMode="gray">
            <a:xfrm>
              <a:off x="10209512" y="5086670"/>
              <a:ext cx="185738" cy="239712"/>
            </a:xfrm>
            <a:custGeom>
              <a:avLst/>
              <a:gdLst>
                <a:gd name="T0" fmla="*/ 31 w 134"/>
                <a:gd name="T1" fmla="*/ 0 h 175"/>
                <a:gd name="T2" fmla="*/ 0 w 134"/>
                <a:gd name="T3" fmla="*/ 175 h 175"/>
                <a:gd name="T4" fmla="*/ 133 w 134"/>
                <a:gd name="T5" fmla="*/ 175 h 175"/>
                <a:gd name="T6" fmla="*/ 31 w 134"/>
                <a:gd name="T7" fmla="*/ 0 h 175"/>
              </a:gdLst>
              <a:ahLst/>
              <a:cxnLst>
                <a:cxn ang="0">
                  <a:pos x="T0" y="T1"/>
                </a:cxn>
                <a:cxn ang="0">
                  <a:pos x="T2" y="T3"/>
                </a:cxn>
                <a:cxn ang="0">
                  <a:pos x="T4" y="T5"/>
                </a:cxn>
                <a:cxn ang="0">
                  <a:pos x="T6" y="T7"/>
                </a:cxn>
              </a:cxnLst>
              <a:rect l="0" t="0" r="r" b="b"/>
              <a:pathLst>
                <a:path w="134" h="175">
                  <a:moveTo>
                    <a:pt x="31" y="0"/>
                  </a:moveTo>
                  <a:cubicBezTo>
                    <a:pt x="9" y="49"/>
                    <a:pt x="1" y="119"/>
                    <a:pt x="0" y="175"/>
                  </a:cubicBezTo>
                  <a:cubicBezTo>
                    <a:pt x="133" y="175"/>
                    <a:pt x="133" y="175"/>
                    <a:pt x="133" y="175"/>
                  </a:cubicBezTo>
                  <a:cubicBezTo>
                    <a:pt x="134" y="119"/>
                    <a:pt x="31" y="0"/>
                    <a:pt x="31" y="0"/>
                  </a:cubicBez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8" name="Freeform 95"/>
            <p:cNvSpPr>
              <a:spLocks noEditPoints="1"/>
            </p:cNvSpPr>
            <p:nvPr/>
          </p:nvSpPr>
          <p:spPr bwMode="gray">
            <a:xfrm>
              <a:off x="9257012" y="4496120"/>
              <a:ext cx="280988" cy="279400"/>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9" name="Freeform 96"/>
            <p:cNvSpPr>
              <a:spLocks noEditPoints="1"/>
            </p:cNvSpPr>
            <p:nvPr/>
          </p:nvSpPr>
          <p:spPr bwMode="gray">
            <a:xfrm>
              <a:off x="9109375" y="4723133"/>
              <a:ext cx="254000" cy="25400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0" name="Freeform 97"/>
            <p:cNvSpPr>
              <a:spLocks noEditPoints="1"/>
            </p:cNvSpPr>
            <p:nvPr/>
          </p:nvSpPr>
          <p:spPr bwMode="gray">
            <a:xfrm>
              <a:off x="9464975" y="4650108"/>
              <a:ext cx="358775" cy="355600"/>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1" name="Freeform 98"/>
            <p:cNvSpPr>
              <a:spLocks noEditPoints="1"/>
            </p:cNvSpPr>
            <p:nvPr/>
          </p:nvSpPr>
          <p:spPr bwMode="gray">
            <a:xfrm>
              <a:off x="9818987" y="4658045"/>
              <a:ext cx="227013" cy="228600"/>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2" name="Freeform 99"/>
            <p:cNvSpPr>
              <a:spLocks/>
            </p:cNvSpPr>
            <p:nvPr/>
          </p:nvSpPr>
          <p:spPr bwMode="gray">
            <a:xfrm>
              <a:off x="9061750" y="4907283"/>
              <a:ext cx="1035050" cy="211137"/>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3" name="Freeform 100"/>
            <p:cNvSpPr>
              <a:spLocks/>
            </p:cNvSpPr>
            <p:nvPr/>
          </p:nvSpPr>
          <p:spPr bwMode="gray">
            <a:xfrm>
              <a:off x="9101437" y="4907283"/>
              <a:ext cx="995363" cy="211137"/>
            </a:xfrm>
            <a:custGeom>
              <a:avLst/>
              <a:gdLst>
                <a:gd name="T0" fmla="*/ 716 w 719"/>
                <a:gd name="T1" fmla="*/ 0 h 153"/>
                <a:gd name="T2" fmla="*/ 700 w 719"/>
                <a:gd name="T3" fmla="*/ 0 h 153"/>
                <a:gd name="T4" fmla="*/ 701 w 719"/>
                <a:gd name="T5" fmla="*/ 8 h 153"/>
                <a:gd name="T6" fmla="*/ 573 w 719"/>
                <a:gd name="T7" fmla="*/ 135 h 153"/>
                <a:gd name="T8" fmla="*/ 80 w 719"/>
                <a:gd name="T9" fmla="*/ 135 h 153"/>
                <a:gd name="T10" fmla="*/ 0 w 719"/>
                <a:gd name="T11" fmla="*/ 106 h 153"/>
                <a:gd name="T12" fmla="*/ 98 w 719"/>
                <a:gd name="T13" fmla="*/ 153 h 153"/>
                <a:gd name="T14" fmla="*/ 592 w 719"/>
                <a:gd name="T15" fmla="*/ 153 h 153"/>
                <a:gd name="T16" fmla="*/ 719 w 719"/>
                <a:gd name="T17" fmla="*/ 26 h 153"/>
                <a:gd name="T18" fmla="*/ 716 w 719"/>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153">
                  <a:moveTo>
                    <a:pt x="716" y="0"/>
                  </a:moveTo>
                  <a:cubicBezTo>
                    <a:pt x="700" y="0"/>
                    <a:pt x="700" y="0"/>
                    <a:pt x="700" y="0"/>
                  </a:cubicBezTo>
                  <a:cubicBezTo>
                    <a:pt x="701" y="3"/>
                    <a:pt x="701" y="5"/>
                    <a:pt x="701" y="8"/>
                  </a:cubicBezTo>
                  <a:cubicBezTo>
                    <a:pt x="701" y="78"/>
                    <a:pt x="644" y="135"/>
                    <a:pt x="573" y="135"/>
                  </a:cubicBezTo>
                  <a:cubicBezTo>
                    <a:pt x="80" y="135"/>
                    <a:pt x="80" y="135"/>
                    <a:pt x="80" y="135"/>
                  </a:cubicBezTo>
                  <a:cubicBezTo>
                    <a:pt x="50" y="135"/>
                    <a:pt x="22" y="124"/>
                    <a:pt x="0" y="106"/>
                  </a:cubicBezTo>
                  <a:cubicBezTo>
                    <a:pt x="23" y="135"/>
                    <a:pt x="59" y="153"/>
                    <a:pt x="98" y="153"/>
                  </a:cubicBezTo>
                  <a:cubicBezTo>
                    <a:pt x="592" y="153"/>
                    <a:pt x="592" y="153"/>
                    <a:pt x="592" y="153"/>
                  </a:cubicBezTo>
                  <a:cubicBezTo>
                    <a:pt x="662" y="153"/>
                    <a:pt x="719" y="96"/>
                    <a:pt x="719" y="26"/>
                  </a:cubicBezTo>
                  <a:cubicBezTo>
                    <a:pt x="719" y="17"/>
                    <a:pt x="718" y="9"/>
                    <a:pt x="716" y="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4" name="Freeform 101"/>
            <p:cNvSpPr>
              <a:spLocks/>
            </p:cNvSpPr>
            <p:nvPr/>
          </p:nvSpPr>
          <p:spPr bwMode="gray">
            <a:xfrm>
              <a:off x="9064925" y="4192908"/>
              <a:ext cx="1028700" cy="377825"/>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5" name="Freeform 102"/>
            <p:cNvSpPr>
              <a:spLocks/>
            </p:cNvSpPr>
            <p:nvPr/>
          </p:nvSpPr>
          <p:spPr bwMode="gray">
            <a:xfrm>
              <a:off x="9268125" y="4192908"/>
              <a:ext cx="825500" cy="377825"/>
            </a:xfrm>
            <a:custGeom>
              <a:avLst/>
              <a:gdLst>
                <a:gd name="T0" fmla="*/ 80 w 597"/>
                <a:gd name="T1" fmla="*/ 23 h 274"/>
                <a:gd name="T2" fmla="*/ 203 w 597"/>
                <a:gd name="T3" fmla="*/ 125 h 274"/>
                <a:gd name="T4" fmla="*/ 288 w 597"/>
                <a:gd name="T5" fmla="*/ 91 h 274"/>
                <a:gd name="T6" fmla="*/ 413 w 597"/>
                <a:gd name="T7" fmla="*/ 203 h 274"/>
                <a:gd name="T8" fmla="*/ 452 w 597"/>
                <a:gd name="T9" fmla="*/ 196 h 274"/>
                <a:gd name="T10" fmla="*/ 568 w 597"/>
                <a:gd name="T11" fmla="*/ 274 h 274"/>
                <a:gd name="T12" fmla="*/ 597 w 597"/>
                <a:gd name="T13" fmla="*/ 274 h 274"/>
                <a:gd name="T14" fmla="*/ 474 w 597"/>
                <a:gd name="T15" fmla="*/ 173 h 274"/>
                <a:gd name="T16" fmla="*/ 434 w 597"/>
                <a:gd name="T17" fmla="*/ 179 h 274"/>
                <a:gd name="T18" fmla="*/ 310 w 597"/>
                <a:gd name="T19" fmla="*/ 68 h 274"/>
                <a:gd name="T20" fmla="*/ 225 w 597"/>
                <a:gd name="T21" fmla="*/ 101 h 274"/>
                <a:gd name="T22" fmla="*/ 102 w 597"/>
                <a:gd name="T23" fmla="*/ 0 h 274"/>
                <a:gd name="T24" fmla="*/ 0 w 597"/>
                <a:gd name="T25" fmla="*/ 52 h 274"/>
                <a:gd name="T26" fmla="*/ 80 w 597"/>
                <a:gd name="T27" fmla="*/ 2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7" h="274">
                  <a:moveTo>
                    <a:pt x="80" y="23"/>
                  </a:moveTo>
                  <a:cubicBezTo>
                    <a:pt x="141" y="23"/>
                    <a:pt x="192" y="67"/>
                    <a:pt x="203" y="125"/>
                  </a:cubicBezTo>
                  <a:cubicBezTo>
                    <a:pt x="225" y="104"/>
                    <a:pt x="255" y="91"/>
                    <a:pt x="288" y="91"/>
                  </a:cubicBezTo>
                  <a:cubicBezTo>
                    <a:pt x="353" y="91"/>
                    <a:pt x="406" y="140"/>
                    <a:pt x="413" y="203"/>
                  </a:cubicBezTo>
                  <a:cubicBezTo>
                    <a:pt x="425" y="199"/>
                    <a:pt x="438" y="196"/>
                    <a:pt x="452" y="196"/>
                  </a:cubicBezTo>
                  <a:cubicBezTo>
                    <a:pt x="505" y="196"/>
                    <a:pt x="549" y="229"/>
                    <a:pt x="568" y="274"/>
                  </a:cubicBezTo>
                  <a:cubicBezTo>
                    <a:pt x="597" y="274"/>
                    <a:pt x="597" y="274"/>
                    <a:pt x="597" y="274"/>
                  </a:cubicBezTo>
                  <a:cubicBezTo>
                    <a:pt x="586" y="217"/>
                    <a:pt x="535" y="173"/>
                    <a:pt x="474" y="173"/>
                  </a:cubicBezTo>
                  <a:cubicBezTo>
                    <a:pt x="460" y="173"/>
                    <a:pt x="447" y="175"/>
                    <a:pt x="434" y="179"/>
                  </a:cubicBezTo>
                  <a:cubicBezTo>
                    <a:pt x="427" y="117"/>
                    <a:pt x="374" y="68"/>
                    <a:pt x="310" y="68"/>
                  </a:cubicBezTo>
                  <a:cubicBezTo>
                    <a:pt x="277" y="68"/>
                    <a:pt x="247" y="81"/>
                    <a:pt x="225" y="101"/>
                  </a:cubicBezTo>
                  <a:cubicBezTo>
                    <a:pt x="214" y="44"/>
                    <a:pt x="163" y="0"/>
                    <a:pt x="102" y="0"/>
                  </a:cubicBezTo>
                  <a:cubicBezTo>
                    <a:pt x="60" y="0"/>
                    <a:pt x="23" y="20"/>
                    <a:pt x="0" y="52"/>
                  </a:cubicBezTo>
                  <a:cubicBezTo>
                    <a:pt x="22" y="34"/>
                    <a:pt x="49" y="23"/>
                    <a:pt x="80" y="23"/>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6" name="Oval 103"/>
            <p:cNvSpPr>
              <a:spLocks noChangeArrowheads="1"/>
            </p:cNvSpPr>
            <p:nvPr/>
          </p:nvSpPr>
          <p:spPr bwMode="gray">
            <a:xfrm>
              <a:off x="11085812" y="5396233"/>
              <a:ext cx="103188"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7" name="Oval 104"/>
            <p:cNvSpPr>
              <a:spLocks noChangeArrowheads="1"/>
            </p:cNvSpPr>
            <p:nvPr/>
          </p:nvSpPr>
          <p:spPr bwMode="gray">
            <a:xfrm>
              <a:off x="10884200" y="5396233"/>
              <a:ext cx="101600"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8" name="Freeform 105"/>
            <p:cNvSpPr>
              <a:spLocks/>
            </p:cNvSpPr>
            <p:nvPr/>
          </p:nvSpPr>
          <p:spPr bwMode="gray">
            <a:xfrm>
              <a:off x="10884200" y="5412108"/>
              <a:ext cx="85725" cy="87312"/>
            </a:xfrm>
            <a:custGeom>
              <a:avLst/>
              <a:gdLst>
                <a:gd name="T0" fmla="*/ 37 w 62"/>
                <a:gd name="T1" fmla="*/ 63 h 63"/>
                <a:gd name="T2" fmla="*/ 62 w 62"/>
                <a:gd name="T3" fmla="*/ 52 h 63"/>
                <a:gd name="T4" fmla="*/ 11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1" y="0"/>
                    <a:pt x="11" y="0"/>
                    <a:pt x="11"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9" name="Freeform 106"/>
            <p:cNvSpPr>
              <a:spLocks/>
            </p:cNvSpPr>
            <p:nvPr/>
          </p:nvSpPr>
          <p:spPr bwMode="gray">
            <a:xfrm>
              <a:off x="11085812" y="5412108"/>
              <a:ext cx="87313" cy="87312"/>
            </a:xfrm>
            <a:custGeom>
              <a:avLst/>
              <a:gdLst>
                <a:gd name="T0" fmla="*/ 37 w 63"/>
                <a:gd name="T1" fmla="*/ 63 h 63"/>
                <a:gd name="T2" fmla="*/ 63 w 63"/>
                <a:gd name="T3" fmla="*/ 52 h 63"/>
                <a:gd name="T4" fmla="*/ 11 w 63"/>
                <a:gd name="T5" fmla="*/ 0 h 63"/>
                <a:gd name="T6" fmla="*/ 0 w 63"/>
                <a:gd name="T7" fmla="*/ 26 h 63"/>
                <a:gd name="T8" fmla="*/ 37 w 63"/>
                <a:gd name="T9" fmla="*/ 63 h 63"/>
              </a:gdLst>
              <a:ahLst/>
              <a:cxnLst>
                <a:cxn ang="0">
                  <a:pos x="T0" y="T1"/>
                </a:cxn>
                <a:cxn ang="0">
                  <a:pos x="T2" y="T3"/>
                </a:cxn>
                <a:cxn ang="0">
                  <a:pos x="T4" y="T5"/>
                </a:cxn>
                <a:cxn ang="0">
                  <a:pos x="T6" y="T7"/>
                </a:cxn>
                <a:cxn ang="0">
                  <a:pos x="T8" y="T9"/>
                </a:cxn>
              </a:cxnLst>
              <a:rect l="0" t="0" r="r" b="b"/>
              <a:pathLst>
                <a:path w="63" h="63">
                  <a:moveTo>
                    <a:pt x="37" y="63"/>
                  </a:moveTo>
                  <a:cubicBezTo>
                    <a:pt x="47" y="63"/>
                    <a:pt x="56" y="59"/>
                    <a:pt x="63" y="52"/>
                  </a:cubicBezTo>
                  <a:cubicBezTo>
                    <a:pt x="11" y="0"/>
                    <a:pt x="11" y="0"/>
                    <a:pt x="11" y="0"/>
                  </a:cubicBezTo>
                  <a:cubicBezTo>
                    <a:pt x="4" y="7"/>
                    <a:pt x="0" y="16"/>
                    <a:pt x="0" y="26"/>
                  </a:cubicBezTo>
                  <a:cubicBezTo>
                    <a:pt x="0" y="46"/>
                    <a:pt x="17"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gr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hf sldNum="0" hdr="0" ftr="0" dt="0"/>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1"/>
        </a:solidFill>
        <a:effectLst/>
      </p:bgPr>
    </p:bg>
    <p:spTree>
      <p:nvGrpSpPr>
        <p:cNvPr id="1" name=""/>
        <p:cNvGrpSpPr/>
        <p:nvPr/>
      </p:nvGrpSpPr>
      <p:grpSpPr>
        <a:xfrm>
          <a:off x="0" y="0"/>
          <a:ext cx="0" cy="0"/>
          <a:chOff x="0" y="0"/>
          <a:chExt cx="0" cy="0"/>
        </a:xfrm>
      </p:grpSpPr>
      <p:sp>
        <p:nvSpPr>
          <p:cNvPr id="104" name="Freeform: Shape 103"/>
          <p:cNvSpPr>
            <a:spLocks/>
          </p:cNvSpPr>
          <p:nvPr/>
        </p:nvSpPr>
        <p:spPr bwMode="gray">
          <a:xfrm>
            <a:off x="346" y="4168248"/>
            <a:ext cx="12191655" cy="2689753"/>
          </a:xfrm>
          <a:custGeom>
            <a:avLst/>
            <a:gdLst>
              <a:gd name="connsiteX0" fmla="*/ 5679089 w 12449404"/>
              <a:gd name="connsiteY0" fmla="*/ 0 h 2048448"/>
              <a:gd name="connsiteX1" fmla="*/ 6408130 w 12449404"/>
              <a:gd name="connsiteY1" fmla="*/ 0 h 2048448"/>
              <a:gd name="connsiteX2" fmla="*/ 6408130 w 12449404"/>
              <a:gd name="connsiteY2" fmla="*/ 578198 h 2048448"/>
              <a:gd name="connsiteX3" fmla="*/ 6867090 w 12449404"/>
              <a:gd name="connsiteY3" fmla="*/ 606386 h 2048448"/>
              <a:gd name="connsiteX4" fmla="*/ 7118635 w 12449404"/>
              <a:gd name="connsiteY4" fmla="*/ 606386 h 2048448"/>
              <a:gd name="connsiteX5" fmla="*/ 7118635 w 12449404"/>
              <a:gd name="connsiteY5" fmla="*/ 483901 h 2048448"/>
              <a:gd name="connsiteX6" fmla="*/ 7128240 w 12449404"/>
              <a:gd name="connsiteY6" fmla="*/ 483901 h 2048448"/>
              <a:gd name="connsiteX7" fmla="*/ 7128240 w 12449404"/>
              <a:gd name="connsiteY7" fmla="*/ 225552 h 2048448"/>
              <a:gd name="connsiteX8" fmla="*/ 7501176 w 12449404"/>
              <a:gd name="connsiteY8" fmla="*/ 225552 h 2048448"/>
              <a:gd name="connsiteX9" fmla="*/ 7501176 w 12449404"/>
              <a:gd name="connsiteY9" fmla="*/ 339268 h 2048448"/>
              <a:gd name="connsiteX10" fmla="*/ 7539643 w 12449404"/>
              <a:gd name="connsiteY10" fmla="*/ 339268 h 2048448"/>
              <a:gd name="connsiteX11" fmla="*/ 7539643 w 12449404"/>
              <a:gd name="connsiteY11" fmla="*/ 483901 h 2048448"/>
              <a:gd name="connsiteX12" fmla="*/ 7646440 w 12449404"/>
              <a:gd name="connsiteY12" fmla="*/ 483901 h 2048448"/>
              <a:gd name="connsiteX13" fmla="*/ 7646440 w 12449404"/>
              <a:gd name="connsiteY13" fmla="*/ 643969 h 2048448"/>
              <a:gd name="connsiteX14" fmla="*/ 8043905 w 12449404"/>
              <a:gd name="connsiteY14" fmla="*/ 643969 h 2048448"/>
              <a:gd name="connsiteX15" fmla="*/ 8043905 w 12449404"/>
              <a:gd name="connsiteY15" fmla="*/ 744644 h 2048448"/>
              <a:gd name="connsiteX16" fmla="*/ 8497281 w 12449404"/>
              <a:gd name="connsiteY16" fmla="*/ 744644 h 2048448"/>
              <a:gd name="connsiteX17" fmla="*/ 8497281 w 12449404"/>
              <a:gd name="connsiteY17" fmla="*/ 777377 h 2048448"/>
              <a:gd name="connsiteX18" fmla="*/ 8516897 w 12449404"/>
              <a:gd name="connsiteY18" fmla="*/ 777377 h 2048448"/>
              <a:gd name="connsiteX19" fmla="*/ 8516897 w 12449404"/>
              <a:gd name="connsiteY19" fmla="*/ 965361 h 2048448"/>
              <a:gd name="connsiteX20" fmla="*/ 8865577 w 12449404"/>
              <a:gd name="connsiteY20" fmla="*/ 965361 h 2048448"/>
              <a:gd name="connsiteX21" fmla="*/ 8865577 w 12449404"/>
              <a:gd name="connsiteY21" fmla="*/ 525721 h 2048448"/>
              <a:gd name="connsiteX22" fmla="*/ 8968665 w 12449404"/>
              <a:gd name="connsiteY22" fmla="*/ 525721 h 2048448"/>
              <a:gd name="connsiteX23" fmla="*/ 8968665 w 12449404"/>
              <a:gd name="connsiteY23" fmla="*/ 386248 h 2048448"/>
              <a:gd name="connsiteX24" fmla="*/ 9271866 w 12449404"/>
              <a:gd name="connsiteY24" fmla="*/ 386248 h 2048448"/>
              <a:gd name="connsiteX25" fmla="*/ 9271866 w 12449404"/>
              <a:gd name="connsiteY25" fmla="*/ 525721 h 2048448"/>
              <a:gd name="connsiteX26" fmla="*/ 9368890 w 12449404"/>
              <a:gd name="connsiteY26" fmla="*/ 525721 h 2048448"/>
              <a:gd name="connsiteX27" fmla="*/ 9368890 w 12449404"/>
              <a:gd name="connsiteY27" fmla="*/ 58792 h 2048448"/>
              <a:gd name="connsiteX28" fmla="*/ 10072314 w 12449404"/>
              <a:gd name="connsiteY28" fmla="*/ 58792 h 2048448"/>
              <a:gd name="connsiteX29" fmla="*/ 10072314 w 12449404"/>
              <a:gd name="connsiteY29" fmla="*/ 616681 h 2048448"/>
              <a:gd name="connsiteX30" fmla="*/ 10514986 w 12449404"/>
              <a:gd name="connsiteY30" fmla="*/ 255872 h 2048448"/>
              <a:gd name="connsiteX31" fmla="*/ 10514986 w 12449404"/>
              <a:gd name="connsiteY31" fmla="*/ 643969 h 2048448"/>
              <a:gd name="connsiteX32" fmla="*/ 10757546 w 12449404"/>
              <a:gd name="connsiteY32" fmla="*/ 643969 h 2048448"/>
              <a:gd name="connsiteX33" fmla="*/ 10757546 w 12449404"/>
              <a:gd name="connsiteY33" fmla="*/ 525721 h 2048448"/>
              <a:gd name="connsiteX34" fmla="*/ 10860634 w 12449404"/>
              <a:gd name="connsiteY34" fmla="*/ 525721 h 2048448"/>
              <a:gd name="connsiteX35" fmla="*/ 10860634 w 12449404"/>
              <a:gd name="connsiteY35" fmla="*/ 386248 h 2048448"/>
              <a:gd name="connsiteX36" fmla="*/ 11163835 w 12449404"/>
              <a:gd name="connsiteY36" fmla="*/ 386248 h 2048448"/>
              <a:gd name="connsiteX37" fmla="*/ 11163835 w 12449404"/>
              <a:gd name="connsiteY37" fmla="*/ 525721 h 2048448"/>
              <a:gd name="connsiteX38" fmla="*/ 11266923 w 12449404"/>
              <a:gd name="connsiteY38" fmla="*/ 525721 h 2048448"/>
              <a:gd name="connsiteX39" fmla="*/ 11266923 w 12449404"/>
              <a:gd name="connsiteY39" fmla="*/ 965361 h 2048448"/>
              <a:gd name="connsiteX40" fmla="*/ 11612572 w 12449404"/>
              <a:gd name="connsiteY40" fmla="*/ 965361 h 2048448"/>
              <a:gd name="connsiteX41" fmla="*/ 11612572 w 12449404"/>
              <a:gd name="connsiteY41" fmla="*/ 777377 h 2048448"/>
              <a:gd name="connsiteX42" fmla="*/ 12088596 w 12449404"/>
              <a:gd name="connsiteY42" fmla="*/ 777377 h 2048448"/>
              <a:gd name="connsiteX43" fmla="*/ 12088596 w 12449404"/>
              <a:gd name="connsiteY43" fmla="*/ 1374681 h 2048448"/>
              <a:gd name="connsiteX44" fmla="*/ 12449404 w 12449404"/>
              <a:gd name="connsiteY44" fmla="*/ 1374681 h 2048448"/>
              <a:gd name="connsiteX45" fmla="*/ 12449404 w 12449404"/>
              <a:gd name="connsiteY45" fmla="*/ 1677881 h 2048448"/>
              <a:gd name="connsiteX46" fmla="*/ 12436715 w 12449404"/>
              <a:gd name="connsiteY46" fmla="*/ 1677881 h 2048448"/>
              <a:gd name="connsiteX47" fmla="*/ 12436715 w 12449404"/>
              <a:gd name="connsiteY47" fmla="*/ 2048448 h 2048448"/>
              <a:gd name="connsiteX48" fmla="*/ 0 w 12449404"/>
              <a:gd name="connsiteY48" fmla="*/ 2048448 h 2048448"/>
              <a:gd name="connsiteX49" fmla="*/ 0 w 12449404"/>
              <a:gd name="connsiteY49" fmla="*/ 1406374 h 2048448"/>
              <a:gd name="connsiteX50" fmla="*/ 45352 w 12449404"/>
              <a:gd name="connsiteY50" fmla="*/ 1406374 h 2048448"/>
              <a:gd name="connsiteX51" fmla="*/ 45352 w 12449404"/>
              <a:gd name="connsiteY51" fmla="*/ 1140624 h 2048448"/>
              <a:gd name="connsiteX52" fmla="*/ 657888 w 12449404"/>
              <a:gd name="connsiteY52" fmla="*/ 1140624 h 2048448"/>
              <a:gd name="connsiteX53" fmla="*/ 657888 w 12449404"/>
              <a:gd name="connsiteY53" fmla="*/ 879713 h 2048448"/>
              <a:gd name="connsiteX54" fmla="*/ 1116848 w 12449404"/>
              <a:gd name="connsiteY54" fmla="*/ 879713 h 2048448"/>
              <a:gd name="connsiteX55" fmla="*/ 1116848 w 12449404"/>
              <a:gd name="connsiteY55" fmla="*/ 1197168 h 2048448"/>
              <a:gd name="connsiteX56" fmla="*/ 1597874 w 12449404"/>
              <a:gd name="connsiteY56" fmla="*/ 1197168 h 2048448"/>
              <a:gd name="connsiteX57" fmla="*/ 1597874 w 12449404"/>
              <a:gd name="connsiteY57" fmla="*/ 807564 h 2048448"/>
              <a:gd name="connsiteX58" fmla="*/ 1701140 w 12449404"/>
              <a:gd name="connsiteY58" fmla="*/ 807564 h 2048448"/>
              <a:gd name="connsiteX59" fmla="*/ 1701140 w 12449404"/>
              <a:gd name="connsiteY59" fmla="*/ 662931 h 2048448"/>
              <a:gd name="connsiteX60" fmla="*/ 2018881 w 12449404"/>
              <a:gd name="connsiteY60" fmla="*/ 662931 h 2048448"/>
              <a:gd name="connsiteX61" fmla="*/ 2018881 w 12449404"/>
              <a:gd name="connsiteY61" fmla="*/ 807564 h 2048448"/>
              <a:gd name="connsiteX62" fmla="*/ 2122148 w 12449404"/>
              <a:gd name="connsiteY62" fmla="*/ 807564 h 2048448"/>
              <a:gd name="connsiteX63" fmla="*/ 2122148 w 12449404"/>
              <a:gd name="connsiteY63" fmla="*/ 939446 h 2048448"/>
              <a:gd name="connsiteX64" fmla="*/ 2484020 w 12449404"/>
              <a:gd name="connsiteY64" fmla="*/ 939446 h 2048448"/>
              <a:gd name="connsiteX65" fmla="*/ 2484020 w 12449404"/>
              <a:gd name="connsiteY65" fmla="*/ 744644 h 2048448"/>
              <a:gd name="connsiteX66" fmla="*/ 2549333 w 12449404"/>
              <a:gd name="connsiteY66" fmla="*/ 744644 h 2048448"/>
              <a:gd name="connsiteX67" fmla="*/ 2976519 w 12449404"/>
              <a:gd name="connsiteY67" fmla="*/ 744644 h 2048448"/>
              <a:gd name="connsiteX68" fmla="*/ 3008294 w 12449404"/>
              <a:gd name="connsiteY68" fmla="*/ 744644 h 2048448"/>
              <a:gd name="connsiteX69" fmla="*/ 3008294 w 12449404"/>
              <a:gd name="connsiteY69" fmla="*/ 879713 h 2048448"/>
              <a:gd name="connsiteX70" fmla="*/ 3356927 w 12449404"/>
              <a:gd name="connsiteY70" fmla="*/ 879713 h 2048448"/>
              <a:gd name="connsiteX71" fmla="*/ 3356927 w 12449404"/>
              <a:gd name="connsiteY71" fmla="*/ 172822 h 2048448"/>
              <a:gd name="connsiteX72" fmla="*/ 3743513 w 12449404"/>
              <a:gd name="connsiteY72" fmla="*/ 172822 h 2048448"/>
              <a:gd name="connsiteX73" fmla="*/ 3743513 w 12449404"/>
              <a:gd name="connsiteY73" fmla="*/ 606386 h 2048448"/>
              <a:gd name="connsiteX74" fmla="*/ 4305739 w 12449404"/>
              <a:gd name="connsiteY74" fmla="*/ 606386 h 2048448"/>
              <a:gd name="connsiteX75" fmla="*/ 4305739 w 12449404"/>
              <a:gd name="connsiteY75" fmla="*/ 744644 h 2048448"/>
              <a:gd name="connsiteX76" fmla="*/ 4796473 w 12449404"/>
              <a:gd name="connsiteY76" fmla="*/ 744644 h 2048448"/>
              <a:gd name="connsiteX77" fmla="*/ 4796473 w 12449404"/>
              <a:gd name="connsiteY77" fmla="*/ 907753 h 2048448"/>
              <a:gd name="connsiteX78" fmla="*/ 4966423 w 12449404"/>
              <a:gd name="connsiteY78" fmla="*/ 907753 h 2048448"/>
              <a:gd name="connsiteX79" fmla="*/ 4966423 w 12449404"/>
              <a:gd name="connsiteY79" fmla="*/ 939446 h 2048448"/>
              <a:gd name="connsiteX80" fmla="*/ 5157463 w 12449404"/>
              <a:gd name="connsiteY80" fmla="*/ 939446 h 2048448"/>
              <a:gd name="connsiteX81" fmla="*/ 5157463 w 12449404"/>
              <a:gd name="connsiteY81" fmla="*/ 483901 h 2048448"/>
              <a:gd name="connsiteX82" fmla="*/ 5264259 w 12449404"/>
              <a:gd name="connsiteY82" fmla="*/ 483901 h 2048448"/>
              <a:gd name="connsiteX83" fmla="*/ 5264259 w 12449404"/>
              <a:gd name="connsiteY83" fmla="*/ 339268 h 2048448"/>
              <a:gd name="connsiteX84" fmla="*/ 5578471 w 12449404"/>
              <a:gd name="connsiteY84" fmla="*/ 339268 h 2048448"/>
              <a:gd name="connsiteX85" fmla="*/ 5578471 w 12449404"/>
              <a:gd name="connsiteY85" fmla="*/ 483901 h 2048448"/>
              <a:gd name="connsiteX86" fmla="*/ 5679089 w 12449404"/>
              <a:gd name="connsiteY86" fmla="*/ 483901 h 20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2449404" h="2048448">
                <a:moveTo>
                  <a:pt x="5679089" y="0"/>
                </a:moveTo>
                <a:lnTo>
                  <a:pt x="6408130" y="0"/>
                </a:lnTo>
                <a:lnTo>
                  <a:pt x="6408130" y="578198"/>
                </a:lnTo>
                <a:lnTo>
                  <a:pt x="6867090" y="606386"/>
                </a:lnTo>
                <a:lnTo>
                  <a:pt x="7118635" y="606386"/>
                </a:lnTo>
                <a:lnTo>
                  <a:pt x="7118635" y="483901"/>
                </a:lnTo>
                <a:lnTo>
                  <a:pt x="7128240" y="483901"/>
                </a:lnTo>
                <a:lnTo>
                  <a:pt x="7128240" y="225552"/>
                </a:lnTo>
                <a:lnTo>
                  <a:pt x="7501176" y="225552"/>
                </a:lnTo>
                <a:lnTo>
                  <a:pt x="7501176" y="339268"/>
                </a:lnTo>
                <a:lnTo>
                  <a:pt x="7539643" y="339268"/>
                </a:lnTo>
                <a:lnTo>
                  <a:pt x="7539643" y="483901"/>
                </a:lnTo>
                <a:lnTo>
                  <a:pt x="7646440" y="483901"/>
                </a:lnTo>
                <a:lnTo>
                  <a:pt x="7646440" y="643969"/>
                </a:lnTo>
                <a:lnTo>
                  <a:pt x="8043905" y="643969"/>
                </a:lnTo>
                <a:lnTo>
                  <a:pt x="8043905" y="744644"/>
                </a:lnTo>
                <a:lnTo>
                  <a:pt x="8497281" y="744644"/>
                </a:lnTo>
                <a:lnTo>
                  <a:pt x="8497281" y="777377"/>
                </a:lnTo>
                <a:lnTo>
                  <a:pt x="8516897" y="777377"/>
                </a:lnTo>
                <a:lnTo>
                  <a:pt x="8516897" y="965361"/>
                </a:lnTo>
                <a:lnTo>
                  <a:pt x="8865577" y="965361"/>
                </a:lnTo>
                <a:lnTo>
                  <a:pt x="8865577" y="525721"/>
                </a:lnTo>
                <a:lnTo>
                  <a:pt x="8968665" y="525721"/>
                </a:lnTo>
                <a:lnTo>
                  <a:pt x="8968665" y="386248"/>
                </a:lnTo>
                <a:lnTo>
                  <a:pt x="9271866" y="386248"/>
                </a:lnTo>
                <a:lnTo>
                  <a:pt x="9271866" y="525721"/>
                </a:lnTo>
                <a:lnTo>
                  <a:pt x="9368890" y="525721"/>
                </a:lnTo>
                <a:lnTo>
                  <a:pt x="9368890" y="58792"/>
                </a:lnTo>
                <a:lnTo>
                  <a:pt x="10072314" y="58792"/>
                </a:lnTo>
                <a:lnTo>
                  <a:pt x="10072314" y="616681"/>
                </a:lnTo>
                <a:lnTo>
                  <a:pt x="10514986" y="255872"/>
                </a:lnTo>
                <a:lnTo>
                  <a:pt x="10514986" y="643969"/>
                </a:lnTo>
                <a:lnTo>
                  <a:pt x="10757546" y="643969"/>
                </a:lnTo>
                <a:lnTo>
                  <a:pt x="10757546" y="525721"/>
                </a:lnTo>
                <a:lnTo>
                  <a:pt x="10860634" y="525721"/>
                </a:lnTo>
                <a:lnTo>
                  <a:pt x="10860634" y="386248"/>
                </a:lnTo>
                <a:lnTo>
                  <a:pt x="11163835" y="386248"/>
                </a:lnTo>
                <a:lnTo>
                  <a:pt x="11163835" y="525721"/>
                </a:lnTo>
                <a:lnTo>
                  <a:pt x="11266923" y="525721"/>
                </a:lnTo>
                <a:lnTo>
                  <a:pt x="11266923" y="965361"/>
                </a:lnTo>
                <a:lnTo>
                  <a:pt x="11612572" y="965361"/>
                </a:lnTo>
                <a:lnTo>
                  <a:pt x="11612572" y="777377"/>
                </a:lnTo>
                <a:lnTo>
                  <a:pt x="12088596" y="777377"/>
                </a:lnTo>
                <a:lnTo>
                  <a:pt x="12088596" y="1374681"/>
                </a:lnTo>
                <a:lnTo>
                  <a:pt x="12449404" y="1374681"/>
                </a:lnTo>
                <a:lnTo>
                  <a:pt x="12449404" y="1677881"/>
                </a:lnTo>
                <a:lnTo>
                  <a:pt x="12436715" y="1677881"/>
                </a:lnTo>
                <a:lnTo>
                  <a:pt x="12436715" y="2048448"/>
                </a:lnTo>
                <a:lnTo>
                  <a:pt x="0" y="2048448"/>
                </a:lnTo>
                <a:lnTo>
                  <a:pt x="0" y="1406374"/>
                </a:lnTo>
                <a:lnTo>
                  <a:pt x="45352" y="1406374"/>
                </a:lnTo>
                <a:lnTo>
                  <a:pt x="45352" y="1140624"/>
                </a:lnTo>
                <a:lnTo>
                  <a:pt x="657888" y="1140624"/>
                </a:lnTo>
                <a:lnTo>
                  <a:pt x="657888" y="879713"/>
                </a:lnTo>
                <a:lnTo>
                  <a:pt x="1116848" y="879713"/>
                </a:lnTo>
                <a:lnTo>
                  <a:pt x="1116848" y="1197168"/>
                </a:lnTo>
                <a:lnTo>
                  <a:pt x="1597874" y="1197168"/>
                </a:lnTo>
                <a:lnTo>
                  <a:pt x="1597874" y="807564"/>
                </a:lnTo>
                <a:lnTo>
                  <a:pt x="1701140" y="807564"/>
                </a:lnTo>
                <a:lnTo>
                  <a:pt x="1701140" y="662931"/>
                </a:lnTo>
                <a:lnTo>
                  <a:pt x="2018881" y="662931"/>
                </a:lnTo>
                <a:lnTo>
                  <a:pt x="2018881" y="807564"/>
                </a:lnTo>
                <a:lnTo>
                  <a:pt x="2122148" y="807564"/>
                </a:lnTo>
                <a:lnTo>
                  <a:pt x="2122148" y="939446"/>
                </a:lnTo>
                <a:lnTo>
                  <a:pt x="2484020" y="939446"/>
                </a:lnTo>
                <a:lnTo>
                  <a:pt x="2484020" y="744644"/>
                </a:lnTo>
                <a:lnTo>
                  <a:pt x="2549333" y="744644"/>
                </a:lnTo>
                <a:lnTo>
                  <a:pt x="2976519" y="744644"/>
                </a:lnTo>
                <a:lnTo>
                  <a:pt x="3008294" y="744644"/>
                </a:lnTo>
                <a:lnTo>
                  <a:pt x="3008294" y="879713"/>
                </a:lnTo>
                <a:lnTo>
                  <a:pt x="3356927" y="879713"/>
                </a:lnTo>
                <a:lnTo>
                  <a:pt x="3356927" y="172822"/>
                </a:lnTo>
                <a:lnTo>
                  <a:pt x="3743513" y="172822"/>
                </a:lnTo>
                <a:lnTo>
                  <a:pt x="3743513" y="606386"/>
                </a:lnTo>
                <a:lnTo>
                  <a:pt x="4305739" y="606386"/>
                </a:lnTo>
                <a:lnTo>
                  <a:pt x="4305739" y="744644"/>
                </a:lnTo>
                <a:lnTo>
                  <a:pt x="4796473" y="744644"/>
                </a:lnTo>
                <a:lnTo>
                  <a:pt x="4796473" y="907753"/>
                </a:lnTo>
                <a:lnTo>
                  <a:pt x="4966423" y="907753"/>
                </a:lnTo>
                <a:lnTo>
                  <a:pt x="4966423" y="939446"/>
                </a:lnTo>
                <a:lnTo>
                  <a:pt x="5157463" y="939446"/>
                </a:lnTo>
                <a:lnTo>
                  <a:pt x="5157463" y="483901"/>
                </a:lnTo>
                <a:lnTo>
                  <a:pt x="5264259" y="483901"/>
                </a:lnTo>
                <a:lnTo>
                  <a:pt x="5264259" y="339268"/>
                </a:lnTo>
                <a:lnTo>
                  <a:pt x="5578471" y="339268"/>
                </a:lnTo>
                <a:lnTo>
                  <a:pt x="5578471" y="483901"/>
                </a:lnTo>
                <a:lnTo>
                  <a:pt x="5679089" y="483901"/>
                </a:lnTo>
                <a:close/>
              </a:path>
            </a:pathLst>
          </a:custGeom>
          <a:solidFill>
            <a:srgbClr val="409AE1">
              <a:alpha val="40000"/>
            </a:srgbClr>
          </a:solidFill>
          <a:ln>
            <a:noFill/>
          </a:ln>
        </p:spPr>
        <p:txBody>
          <a:bodyPr vert="horz" wrap="square" lIns="89643" tIns="44821" rIns="89643" bIns="44821" numCol="1" anchor="t" anchorCtr="0" compatLnSpc="1">
            <a:prstTxWarp prst="textNoShape">
              <a:avLst/>
            </a:prstTxWarp>
            <a:noAutofit/>
          </a:bodyPr>
          <a:lstStyle/>
          <a:p>
            <a:endParaRPr lang="en-US" sz="1372" kern="0">
              <a:solidFill>
                <a:srgbClr val="000000"/>
              </a:solidFill>
              <a:latin typeface="Arial"/>
              <a:ea typeface="Arial"/>
              <a:cs typeface="Arial"/>
              <a:sym typeface="Arial"/>
            </a:endParaRPr>
          </a:p>
        </p:txBody>
      </p:sp>
      <p:sp>
        <p:nvSpPr>
          <p:cNvPr id="9" name="Title 1"/>
          <p:cNvSpPr>
            <a:spLocks noGrp="1"/>
          </p:cNvSpPr>
          <p:nvPr>
            <p:ph type="title" hasCustomPrompt="1"/>
          </p:nvPr>
        </p:nvSpPr>
        <p:spPr>
          <a:xfrm>
            <a:off x="269302" y="2084187"/>
            <a:ext cx="8964185" cy="1793091"/>
          </a:xfrm>
          <a:noFill/>
        </p:spPr>
        <p:txBody>
          <a:bodyPr lIns="146304" tIns="91440" rIns="146304" bIns="91440" anchor="t" anchorCtr="0"/>
          <a:lstStyle>
            <a:lvl1pPr>
              <a:defRPr sz="5295" spc="-99"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3878575"/>
            <a:ext cx="7171337" cy="1792327"/>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140" name="Picture 139"/>
          <p:cNvPicPr>
            <a:picLocks noChangeAspect="1"/>
          </p:cNvPicPr>
          <p:nvPr/>
        </p:nvPicPr>
        <p:blipFill>
          <a:blip r:embed="rId2"/>
          <a:stretch>
            <a:fillRect/>
          </a:stretch>
        </p:blipFill>
        <p:spPr bwMode="black">
          <a:xfrm>
            <a:off x="448213" y="471693"/>
            <a:ext cx="1454257" cy="304828"/>
          </a:xfrm>
          <a:prstGeom prst="rect">
            <a:avLst/>
          </a:prstGeom>
        </p:spPr>
      </p:pic>
      <p:grpSp>
        <p:nvGrpSpPr>
          <p:cNvPr id="141" name="Group 140"/>
          <p:cNvGrpSpPr>
            <a:grpSpLocks noChangeAspect="1"/>
          </p:cNvGrpSpPr>
          <p:nvPr/>
        </p:nvGrpSpPr>
        <p:grpSpPr bwMode="gray">
          <a:xfrm>
            <a:off x="7315751" y="3137934"/>
            <a:ext cx="4487477" cy="3470844"/>
            <a:chOff x="8496600" y="3495586"/>
            <a:chExt cx="3009906" cy="2327684"/>
          </a:xfrm>
        </p:grpSpPr>
        <p:sp>
          <p:nvSpPr>
            <p:cNvPr id="142" name="Freeform 9"/>
            <p:cNvSpPr>
              <a:spLocks/>
            </p:cNvSpPr>
            <p:nvPr/>
          </p:nvSpPr>
          <p:spPr bwMode="gray">
            <a:xfrm>
              <a:off x="8496600" y="5501008"/>
              <a:ext cx="646113" cy="82550"/>
            </a:xfrm>
            <a:custGeom>
              <a:avLst/>
              <a:gdLst>
                <a:gd name="T0" fmla="*/ 437 w 467"/>
                <a:gd name="T1" fmla="*/ 60 h 60"/>
                <a:gd name="T2" fmla="*/ 30 w 467"/>
                <a:gd name="T3" fmla="*/ 60 h 60"/>
                <a:gd name="T4" fmla="*/ 0 w 467"/>
                <a:gd name="T5" fmla="*/ 30 h 60"/>
                <a:gd name="T6" fmla="*/ 30 w 467"/>
                <a:gd name="T7" fmla="*/ 0 h 60"/>
                <a:gd name="T8" fmla="*/ 437 w 467"/>
                <a:gd name="T9" fmla="*/ 0 h 60"/>
                <a:gd name="T10" fmla="*/ 467 w 467"/>
                <a:gd name="T11" fmla="*/ 30 h 60"/>
                <a:gd name="T12" fmla="*/ 437 w 467"/>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467" h="60">
                  <a:moveTo>
                    <a:pt x="437" y="60"/>
                  </a:moveTo>
                  <a:cubicBezTo>
                    <a:pt x="30" y="60"/>
                    <a:pt x="30" y="60"/>
                    <a:pt x="30" y="60"/>
                  </a:cubicBezTo>
                  <a:cubicBezTo>
                    <a:pt x="13" y="60"/>
                    <a:pt x="0" y="46"/>
                    <a:pt x="0" y="30"/>
                  </a:cubicBezTo>
                  <a:cubicBezTo>
                    <a:pt x="0" y="13"/>
                    <a:pt x="13" y="0"/>
                    <a:pt x="30" y="0"/>
                  </a:cubicBezTo>
                  <a:cubicBezTo>
                    <a:pt x="437" y="0"/>
                    <a:pt x="437" y="0"/>
                    <a:pt x="437" y="0"/>
                  </a:cubicBezTo>
                  <a:cubicBezTo>
                    <a:pt x="453" y="0"/>
                    <a:pt x="467" y="13"/>
                    <a:pt x="467" y="30"/>
                  </a:cubicBezTo>
                  <a:cubicBezTo>
                    <a:pt x="467" y="46"/>
                    <a:pt x="453" y="60"/>
                    <a:pt x="437"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3" name="Freeform 10"/>
            <p:cNvSpPr>
              <a:spLocks/>
            </p:cNvSpPr>
            <p:nvPr/>
          </p:nvSpPr>
          <p:spPr bwMode="gray">
            <a:xfrm>
              <a:off x="10804831" y="3495586"/>
              <a:ext cx="701675" cy="371475"/>
            </a:xfrm>
            <a:custGeom>
              <a:avLst/>
              <a:gdLst>
                <a:gd name="T0" fmla="*/ 440 w 507"/>
                <a:gd name="T1" fmla="*/ 127 h 271"/>
                <a:gd name="T2" fmla="*/ 306 w 507"/>
                <a:gd name="T3" fmla="*/ 0 h 271"/>
                <a:gd name="T4" fmla="*/ 174 w 507"/>
                <a:gd name="T5" fmla="*/ 106 h 271"/>
                <a:gd name="T6" fmla="*/ 99 w 507"/>
                <a:gd name="T7" fmla="*/ 72 h 271"/>
                <a:gd name="T8" fmla="*/ 0 w 507"/>
                <a:gd name="T9" fmla="*/ 171 h 271"/>
                <a:gd name="T10" fmla="*/ 99 w 507"/>
                <a:gd name="T11" fmla="*/ 271 h 271"/>
                <a:gd name="T12" fmla="*/ 435 w 507"/>
                <a:gd name="T13" fmla="*/ 271 h 271"/>
                <a:gd name="T14" fmla="*/ 507 w 507"/>
                <a:gd name="T15" fmla="*/ 199 h 271"/>
                <a:gd name="T16" fmla="*/ 440 w 507"/>
                <a:gd name="T17" fmla="*/ 12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271">
                  <a:moveTo>
                    <a:pt x="440" y="127"/>
                  </a:moveTo>
                  <a:cubicBezTo>
                    <a:pt x="436" y="56"/>
                    <a:pt x="378" y="0"/>
                    <a:pt x="306" y="0"/>
                  </a:cubicBezTo>
                  <a:cubicBezTo>
                    <a:pt x="241" y="0"/>
                    <a:pt x="187" y="46"/>
                    <a:pt x="174" y="106"/>
                  </a:cubicBezTo>
                  <a:cubicBezTo>
                    <a:pt x="156" y="85"/>
                    <a:pt x="129" y="72"/>
                    <a:pt x="99" y="72"/>
                  </a:cubicBezTo>
                  <a:cubicBezTo>
                    <a:pt x="44" y="72"/>
                    <a:pt x="0" y="116"/>
                    <a:pt x="0" y="171"/>
                  </a:cubicBezTo>
                  <a:cubicBezTo>
                    <a:pt x="0" y="226"/>
                    <a:pt x="44" y="271"/>
                    <a:pt x="99" y="271"/>
                  </a:cubicBezTo>
                  <a:cubicBezTo>
                    <a:pt x="99" y="271"/>
                    <a:pt x="434" y="271"/>
                    <a:pt x="435" y="271"/>
                  </a:cubicBezTo>
                  <a:cubicBezTo>
                    <a:pt x="475" y="271"/>
                    <a:pt x="507" y="238"/>
                    <a:pt x="507" y="199"/>
                  </a:cubicBezTo>
                  <a:cubicBezTo>
                    <a:pt x="507" y="161"/>
                    <a:pt x="478" y="130"/>
                    <a:pt x="44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4" name="Freeform 11"/>
            <p:cNvSpPr>
              <a:spLocks/>
            </p:cNvSpPr>
            <p:nvPr/>
          </p:nvSpPr>
          <p:spPr bwMode="gray">
            <a:xfrm>
              <a:off x="10001550" y="5497833"/>
              <a:ext cx="1504950" cy="82550"/>
            </a:xfrm>
            <a:custGeom>
              <a:avLst/>
              <a:gdLst>
                <a:gd name="T0" fmla="*/ 1059 w 1089"/>
                <a:gd name="T1" fmla="*/ 60 h 60"/>
                <a:gd name="T2" fmla="*/ 30 w 1089"/>
                <a:gd name="T3" fmla="*/ 60 h 60"/>
                <a:gd name="T4" fmla="*/ 0 w 1089"/>
                <a:gd name="T5" fmla="*/ 30 h 60"/>
                <a:gd name="T6" fmla="*/ 30 w 1089"/>
                <a:gd name="T7" fmla="*/ 0 h 60"/>
                <a:gd name="T8" fmla="*/ 1059 w 1089"/>
                <a:gd name="T9" fmla="*/ 0 h 60"/>
                <a:gd name="T10" fmla="*/ 1089 w 1089"/>
                <a:gd name="T11" fmla="*/ 30 h 60"/>
                <a:gd name="T12" fmla="*/ 1059 w 1089"/>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089" h="60">
                  <a:moveTo>
                    <a:pt x="1059" y="60"/>
                  </a:moveTo>
                  <a:cubicBezTo>
                    <a:pt x="30" y="60"/>
                    <a:pt x="30" y="60"/>
                    <a:pt x="30" y="60"/>
                  </a:cubicBezTo>
                  <a:cubicBezTo>
                    <a:pt x="14" y="60"/>
                    <a:pt x="0" y="46"/>
                    <a:pt x="0" y="30"/>
                  </a:cubicBezTo>
                  <a:cubicBezTo>
                    <a:pt x="0" y="13"/>
                    <a:pt x="14" y="0"/>
                    <a:pt x="30" y="0"/>
                  </a:cubicBezTo>
                  <a:cubicBezTo>
                    <a:pt x="1059" y="0"/>
                    <a:pt x="1059" y="0"/>
                    <a:pt x="1059" y="0"/>
                  </a:cubicBezTo>
                  <a:cubicBezTo>
                    <a:pt x="1076" y="0"/>
                    <a:pt x="1089" y="13"/>
                    <a:pt x="1089" y="30"/>
                  </a:cubicBezTo>
                  <a:cubicBezTo>
                    <a:pt x="1089" y="46"/>
                    <a:pt x="1076" y="60"/>
                    <a:pt x="1059"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5" name="Freeform 12"/>
            <p:cNvSpPr>
              <a:spLocks/>
            </p:cNvSpPr>
            <p:nvPr/>
          </p:nvSpPr>
          <p:spPr bwMode="gray">
            <a:xfrm>
              <a:off x="9110962" y="5713733"/>
              <a:ext cx="1012825" cy="109537"/>
            </a:xfrm>
            <a:custGeom>
              <a:avLst/>
              <a:gdLst>
                <a:gd name="T0" fmla="*/ 692 w 732"/>
                <a:gd name="T1" fmla="*/ 80 h 80"/>
                <a:gd name="T2" fmla="*/ 40 w 732"/>
                <a:gd name="T3" fmla="*/ 80 h 80"/>
                <a:gd name="T4" fmla="*/ 0 w 732"/>
                <a:gd name="T5" fmla="*/ 40 h 80"/>
                <a:gd name="T6" fmla="*/ 40 w 732"/>
                <a:gd name="T7" fmla="*/ 0 h 80"/>
                <a:gd name="T8" fmla="*/ 692 w 732"/>
                <a:gd name="T9" fmla="*/ 0 h 80"/>
                <a:gd name="T10" fmla="*/ 732 w 732"/>
                <a:gd name="T11" fmla="*/ 40 h 80"/>
                <a:gd name="T12" fmla="*/ 692 w 73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32" h="80">
                  <a:moveTo>
                    <a:pt x="692" y="80"/>
                  </a:moveTo>
                  <a:cubicBezTo>
                    <a:pt x="40" y="80"/>
                    <a:pt x="40" y="80"/>
                    <a:pt x="40" y="80"/>
                  </a:cubicBezTo>
                  <a:cubicBezTo>
                    <a:pt x="18" y="80"/>
                    <a:pt x="0" y="62"/>
                    <a:pt x="0" y="40"/>
                  </a:cubicBezTo>
                  <a:cubicBezTo>
                    <a:pt x="0" y="18"/>
                    <a:pt x="18" y="0"/>
                    <a:pt x="40" y="0"/>
                  </a:cubicBezTo>
                  <a:cubicBezTo>
                    <a:pt x="692" y="0"/>
                    <a:pt x="692" y="0"/>
                    <a:pt x="692" y="0"/>
                  </a:cubicBezTo>
                  <a:cubicBezTo>
                    <a:pt x="714" y="0"/>
                    <a:pt x="732" y="18"/>
                    <a:pt x="732" y="40"/>
                  </a:cubicBezTo>
                  <a:cubicBezTo>
                    <a:pt x="732" y="62"/>
                    <a:pt x="714" y="80"/>
                    <a:pt x="692" y="8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6" name="Freeform 13"/>
            <p:cNvSpPr>
              <a:spLocks/>
            </p:cNvSpPr>
            <p:nvPr/>
          </p:nvSpPr>
          <p:spPr bwMode="gray">
            <a:xfrm>
              <a:off x="8910937" y="4935858"/>
              <a:ext cx="33338" cy="77787"/>
            </a:xfrm>
            <a:custGeom>
              <a:avLst/>
              <a:gdLst>
                <a:gd name="T0" fmla="*/ 0 w 21"/>
                <a:gd name="T1" fmla="*/ 0 h 49"/>
                <a:gd name="T2" fmla="*/ 1 w 21"/>
                <a:gd name="T3" fmla="*/ 10 h 49"/>
                <a:gd name="T4" fmla="*/ 0 w 21"/>
                <a:gd name="T5" fmla="*/ 49 h 49"/>
                <a:gd name="T6" fmla="*/ 12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1" y="10"/>
                  </a:lnTo>
                  <a:lnTo>
                    <a:pt x="0" y="49"/>
                  </a:lnTo>
                  <a:lnTo>
                    <a:pt x="12"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7" name="Freeform 14"/>
            <p:cNvSpPr>
              <a:spLocks/>
            </p:cNvSpPr>
            <p:nvPr/>
          </p:nvSpPr>
          <p:spPr bwMode="gray">
            <a:xfrm>
              <a:off x="8929987" y="4935858"/>
              <a:ext cx="14288" cy="77787"/>
            </a:xfrm>
            <a:custGeom>
              <a:avLst/>
              <a:gdLst>
                <a:gd name="T0" fmla="*/ 5 w 9"/>
                <a:gd name="T1" fmla="*/ 0 h 49"/>
                <a:gd name="T2" fmla="*/ 5 w 9"/>
                <a:gd name="T3" fmla="*/ 11 h 49"/>
                <a:gd name="T4" fmla="*/ 0 w 9"/>
                <a:gd name="T5" fmla="*/ 49 h 49"/>
                <a:gd name="T6" fmla="*/ 9 w 9"/>
                <a:gd name="T7" fmla="*/ 11 h 49"/>
                <a:gd name="T8" fmla="*/ 9 w 9"/>
                <a:gd name="T9" fmla="*/ 0 h 49"/>
                <a:gd name="T10" fmla="*/ 5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5" y="0"/>
                  </a:moveTo>
                  <a:lnTo>
                    <a:pt x="5" y="11"/>
                  </a:lnTo>
                  <a:lnTo>
                    <a:pt x="0" y="49"/>
                  </a:lnTo>
                  <a:lnTo>
                    <a:pt x="9" y="11"/>
                  </a:lnTo>
                  <a:lnTo>
                    <a:pt x="9" y="0"/>
                  </a:lnTo>
                  <a:lnTo>
                    <a:pt x="5"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8" name="Freeform 15"/>
            <p:cNvSpPr>
              <a:spLocks/>
            </p:cNvSpPr>
            <p:nvPr/>
          </p:nvSpPr>
          <p:spPr bwMode="gray">
            <a:xfrm>
              <a:off x="8910937" y="4935858"/>
              <a:ext cx="6350" cy="77787"/>
            </a:xfrm>
            <a:custGeom>
              <a:avLst/>
              <a:gdLst>
                <a:gd name="T0" fmla="*/ 0 w 4"/>
                <a:gd name="T1" fmla="*/ 0 h 49"/>
                <a:gd name="T2" fmla="*/ 1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1"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9" name="Freeform 16"/>
            <p:cNvSpPr>
              <a:spLocks/>
            </p:cNvSpPr>
            <p:nvPr/>
          </p:nvSpPr>
          <p:spPr bwMode="gray">
            <a:xfrm>
              <a:off x="8912525" y="4997770"/>
              <a:ext cx="33338" cy="47625"/>
            </a:xfrm>
            <a:custGeom>
              <a:avLst/>
              <a:gdLst>
                <a:gd name="T0" fmla="*/ 0 w 24"/>
                <a:gd name="T1" fmla="*/ 0 h 34"/>
                <a:gd name="T2" fmla="*/ 0 w 24"/>
                <a:gd name="T3" fmla="*/ 34 h 34"/>
                <a:gd name="T4" fmla="*/ 22 w 24"/>
                <a:gd name="T5" fmla="*/ 34 h 34"/>
                <a:gd name="T6" fmla="*/ 24 w 24"/>
                <a:gd name="T7" fmla="*/ 32 h 34"/>
                <a:gd name="T8" fmla="*/ 24 w 24"/>
                <a:gd name="T9" fmla="*/ 27 h 34"/>
                <a:gd name="T10" fmla="*/ 22 w 24"/>
                <a:gd name="T11" fmla="*/ 24 h 34"/>
                <a:gd name="T12" fmla="*/ 15 w 24"/>
                <a:gd name="T13" fmla="*/ 16 h 34"/>
                <a:gd name="T14" fmla="*/ 15 w 24"/>
                <a:gd name="T15" fmla="*/ 0 h 34"/>
                <a:gd name="T16" fmla="*/ 0 w 24"/>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4">
                  <a:moveTo>
                    <a:pt x="0" y="0"/>
                  </a:moveTo>
                  <a:cubicBezTo>
                    <a:pt x="0" y="34"/>
                    <a:pt x="0" y="34"/>
                    <a:pt x="0" y="34"/>
                  </a:cubicBezTo>
                  <a:cubicBezTo>
                    <a:pt x="22" y="34"/>
                    <a:pt x="22" y="34"/>
                    <a:pt x="22" y="34"/>
                  </a:cubicBezTo>
                  <a:cubicBezTo>
                    <a:pt x="22" y="34"/>
                    <a:pt x="24" y="34"/>
                    <a:pt x="24" y="32"/>
                  </a:cubicBezTo>
                  <a:cubicBezTo>
                    <a:pt x="24" y="30"/>
                    <a:pt x="24" y="27"/>
                    <a:pt x="24" y="27"/>
                  </a:cubicBezTo>
                  <a:cubicBezTo>
                    <a:pt x="24" y="27"/>
                    <a:pt x="24" y="26"/>
                    <a:pt x="22" y="24"/>
                  </a:cubicBezTo>
                  <a:cubicBezTo>
                    <a:pt x="20" y="23"/>
                    <a:pt x="16" y="18"/>
                    <a:pt x="15" y="16"/>
                  </a:cubicBezTo>
                  <a:cubicBezTo>
                    <a:pt x="15" y="0"/>
                    <a:pt x="15" y="0"/>
                    <a:pt x="15"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0" name="Freeform 17"/>
            <p:cNvSpPr>
              <a:spLocks/>
            </p:cNvSpPr>
            <p:nvPr/>
          </p:nvSpPr>
          <p:spPr bwMode="gray">
            <a:xfrm>
              <a:off x="8912525" y="5042220"/>
              <a:ext cx="33338" cy="4762"/>
            </a:xfrm>
            <a:custGeom>
              <a:avLst/>
              <a:gdLst>
                <a:gd name="T0" fmla="*/ 24 w 24"/>
                <a:gd name="T1" fmla="*/ 0 h 4"/>
                <a:gd name="T2" fmla="*/ 24 w 24"/>
                <a:gd name="T3" fmla="*/ 2 h 4"/>
                <a:gd name="T4" fmla="*/ 22 w 24"/>
                <a:gd name="T5" fmla="*/ 4 h 4"/>
                <a:gd name="T6" fmla="*/ 0 w 24"/>
                <a:gd name="T7" fmla="*/ 4 h 4"/>
                <a:gd name="T8" fmla="*/ 0 w 24"/>
                <a:gd name="T9" fmla="*/ 2 h 4"/>
                <a:gd name="T10" fmla="*/ 22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2" y="4"/>
                    <a:pt x="22" y="4"/>
                  </a:cubicBezTo>
                  <a:cubicBezTo>
                    <a:pt x="0" y="4"/>
                    <a:pt x="0" y="4"/>
                    <a:pt x="0" y="4"/>
                  </a:cubicBezTo>
                  <a:cubicBezTo>
                    <a:pt x="0" y="2"/>
                    <a:pt x="0" y="2"/>
                    <a:pt x="0" y="2"/>
                  </a:cubicBezTo>
                  <a:cubicBezTo>
                    <a:pt x="22" y="2"/>
                    <a:pt x="22" y="2"/>
                    <a:pt x="22" y="2"/>
                  </a:cubicBezTo>
                  <a:cubicBezTo>
                    <a:pt x="22"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1" name="Freeform 18"/>
            <p:cNvSpPr>
              <a:spLocks/>
            </p:cNvSpPr>
            <p:nvPr/>
          </p:nvSpPr>
          <p:spPr bwMode="gray">
            <a:xfrm>
              <a:off x="8933162" y="5019995"/>
              <a:ext cx="12700" cy="25400"/>
            </a:xfrm>
            <a:custGeom>
              <a:avLst/>
              <a:gdLst>
                <a:gd name="T0" fmla="*/ 7 w 9"/>
                <a:gd name="T1" fmla="*/ 18 h 18"/>
                <a:gd name="T2" fmla="*/ 9 w 9"/>
                <a:gd name="T3" fmla="*/ 16 h 18"/>
                <a:gd name="T4" fmla="*/ 9 w 9"/>
                <a:gd name="T5" fmla="*/ 11 h 18"/>
                <a:gd name="T6" fmla="*/ 7 w 9"/>
                <a:gd name="T7" fmla="*/ 8 h 18"/>
                <a:gd name="T8" fmla="*/ 0 w 9"/>
                <a:gd name="T9" fmla="*/ 0 h 18"/>
                <a:gd name="T10" fmla="*/ 0 w 9"/>
                <a:gd name="T11" fmla="*/ 18 h 18"/>
                <a:gd name="T12" fmla="*/ 7 w 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7" y="18"/>
                  </a:moveTo>
                  <a:cubicBezTo>
                    <a:pt x="7" y="18"/>
                    <a:pt x="9" y="18"/>
                    <a:pt x="9" y="16"/>
                  </a:cubicBezTo>
                  <a:cubicBezTo>
                    <a:pt x="9" y="14"/>
                    <a:pt x="9" y="11"/>
                    <a:pt x="9" y="11"/>
                  </a:cubicBezTo>
                  <a:cubicBezTo>
                    <a:pt x="9" y="11"/>
                    <a:pt x="9" y="10"/>
                    <a:pt x="7" y="8"/>
                  </a:cubicBezTo>
                  <a:cubicBezTo>
                    <a:pt x="5" y="7"/>
                    <a:pt x="1" y="2"/>
                    <a:pt x="0" y="0"/>
                  </a:cubicBezTo>
                  <a:cubicBezTo>
                    <a:pt x="0" y="18"/>
                    <a:pt x="0" y="18"/>
                    <a:pt x="0" y="18"/>
                  </a:cubicBezTo>
                  <a:lnTo>
                    <a:pt x="7" y="18"/>
                  </a:lnTo>
                  <a:close/>
                </a:path>
              </a:pathLst>
            </a:custGeom>
            <a:solidFill>
              <a:srgbClr val="31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2" name="Freeform 19"/>
            <p:cNvSpPr>
              <a:spLocks/>
            </p:cNvSpPr>
            <p:nvPr/>
          </p:nvSpPr>
          <p:spPr bwMode="gray">
            <a:xfrm>
              <a:off x="8874425" y="4935858"/>
              <a:ext cx="33338" cy="77787"/>
            </a:xfrm>
            <a:custGeom>
              <a:avLst/>
              <a:gdLst>
                <a:gd name="T0" fmla="*/ 0 w 21"/>
                <a:gd name="T1" fmla="*/ 0 h 49"/>
                <a:gd name="T2" fmla="*/ 0 w 21"/>
                <a:gd name="T3" fmla="*/ 10 h 49"/>
                <a:gd name="T4" fmla="*/ 0 w 21"/>
                <a:gd name="T5" fmla="*/ 49 h 49"/>
                <a:gd name="T6" fmla="*/ 13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0" y="10"/>
                  </a:lnTo>
                  <a:lnTo>
                    <a:pt x="0" y="49"/>
                  </a:lnTo>
                  <a:lnTo>
                    <a:pt x="13"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3" name="Freeform 20"/>
            <p:cNvSpPr>
              <a:spLocks/>
            </p:cNvSpPr>
            <p:nvPr/>
          </p:nvSpPr>
          <p:spPr bwMode="gray">
            <a:xfrm>
              <a:off x="8895062" y="4935858"/>
              <a:ext cx="12700" cy="77787"/>
            </a:xfrm>
            <a:custGeom>
              <a:avLst/>
              <a:gdLst>
                <a:gd name="T0" fmla="*/ 4 w 8"/>
                <a:gd name="T1" fmla="*/ 0 h 49"/>
                <a:gd name="T2" fmla="*/ 4 w 8"/>
                <a:gd name="T3" fmla="*/ 11 h 49"/>
                <a:gd name="T4" fmla="*/ 0 w 8"/>
                <a:gd name="T5" fmla="*/ 49 h 49"/>
                <a:gd name="T6" fmla="*/ 8 w 8"/>
                <a:gd name="T7" fmla="*/ 11 h 49"/>
                <a:gd name="T8" fmla="*/ 8 w 8"/>
                <a:gd name="T9" fmla="*/ 0 h 49"/>
                <a:gd name="T10" fmla="*/ 4 w 8"/>
                <a:gd name="T11" fmla="*/ 0 h 49"/>
              </a:gdLst>
              <a:ahLst/>
              <a:cxnLst>
                <a:cxn ang="0">
                  <a:pos x="T0" y="T1"/>
                </a:cxn>
                <a:cxn ang="0">
                  <a:pos x="T2" y="T3"/>
                </a:cxn>
                <a:cxn ang="0">
                  <a:pos x="T4" y="T5"/>
                </a:cxn>
                <a:cxn ang="0">
                  <a:pos x="T6" y="T7"/>
                </a:cxn>
                <a:cxn ang="0">
                  <a:pos x="T8" y="T9"/>
                </a:cxn>
                <a:cxn ang="0">
                  <a:pos x="T10" y="T11"/>
                </a:cxn>
              </a:cxnLst>
              <a:rect l="0" t="0" r="r" b="b"/>
              <a:pathLst>
                <a:path w="8" h="49">
                  <a:moveTo>
                    <a:pt x="4" y="0"/>
                  </a:moveTo>
                  <a:lnTo>
                    <a:pt x="4" y="11"/>
                  </a:lnTo>
                  <a:lnTo>
                    <a:pt x="0" y="49"/>
                  </a:lnTo>
                  <a:lnTo>
                    <a:pt x="8" y="11"/>
                  </a:lnTo>
                  <a:lnTo>
                    <a:pt x="8" y="0"/>
                  </a:lnTo>
                  <a:lnTo>
                    <a:pt x="4"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4" name="Freeform 21"/>
            <p:cNvSpPr>
              <a:spLocks/>
            </p:cNvSpPr>
            <p:nvPr/>
          </p:nvSpPr>
          <p:spPr bwMode="gray">
            <a:xfrm>
              <a:off x="8874425" y="4935858"/>
              <a:ext cx="6350" cy="77787"/>
            </a:xfrm>
            <a:custGeom>
              <a:avLst/>
              <a:gdLst>
                <a:gd name="T0" fmla="*/ 0 w 4"/>
                <a:gd name="T1" fmla="*/ 0 h 49"/>
                <a:gd name="T2" fmla="*/ 0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0"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5" name="Freeform 22"/>
            <p:cNvSpPr>
              <a:spLocks/>
            </p:cNvSpPr>
            <p:nvPr/>
          </p:nvSpPr>
          <p:spPr bwMode="gray">
            <a:xfrm>
              <a:off x="8874425" y="4997770"/>
              <a:ext cx="34925" cy="47625"/>
            </a:xfrm>
            <a:custGeom>
              <a:avLst/>
              <a:gdLst>
                <a:gd name="T0" fmla="*/ 0 w 25"/>
                <a:gd name="T1" fmla="*/ 0 h 34"/>
                <a:gd name="T2" fmla="*/ 0 w 25"/>
                <a:gd name="T3" fmla="*/ 34 h 34"/>
                <a:gd name="T4" fmla="*/ 23 w 25"/>
                <a:gd name="T5" fmla="*/ 34 h 34"/>
                <a:gd name="T6" fmla="*/ 24 w 25"/>
                <a:gd name="T7" fmla="*/ 32 h 34"/>
                <a:gd name="T8" fmla="*/ 24 w 25"/>
                <a:gd name="T9" fmla="*/ 27 h 34"/>
                <a:gd name="T10" fmla="*/ 22 w 25"/>
                <a:gd name="T11" fmla="*/ 24 h 34"/>
                <a:gd name="T12" fmla="*/ 16 w 25"/>
                <a:gd name="T13" fmla="*/ 16 h 34"/>
                <a:gd name="T14" fmla="*/ 16 w 25"/>
                <a:gd name="T15" fmla="*/ 0 h 34"/>
                <a:gd name="T16" fmla="*/ 0 w 2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4">
                  <a:moveTo>
                    <a:pt x="0" y="0"/>
                  </a:moveTo>
                  <a:cubicBezTo>
                    <a:pt x="0" y="34"/>
                    <a:pt x="0" y="34"/>
                    <a:pt x="0" y="34"/>
                  </a:cubicBezTo>
                  <a:cubicBezTo>
                    <a:pt x="23" y="34"/>
                    <a:pt x="23" y="34"/>
                    <a:pt x="23" y="34"/>
                  </a:cubicBezTo>
                  <a:cubicBezTo>
                    <a:pt x="23" y="34"/>
                    <a:pt x="24" y="34"/>
                    <a:pt x="24" y="32"/>
                  </a:cubicBezTo>
                  <a:cubicBezTo>
                    <a:pt x="24" y="30"/>
                    <a:pt x="24" y="27"/>
                    <a:pt x="24" y="27"/>
                  </a:cubicBezTo>
                  <a:cubicBezTo>
                    <a:pt x="24" y="27"/>
                    <a:pt x="25" y="26"/>
                    <a:pt x="22" y="24"/>
                  </a:cubicBezTo>
                  <a:cubicBezTo>
                    <a:pt x="20" y="23"/>
                    <a:pt x="16" y="18"/>
                    <a:pt x="16" y="16"/>
                  </a:cubicBezTo>
                  <a:cubicBezTo>
                    <a:pt x="16" y="0"/>
                    <a:pt x="16" y="0"/>
                    <a:pt x="16"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6" name="Freeform 23"/>
            <p:cNvSpPr>
              <a:spLocks/>
            </p:cNvSpPr>
            <p:nvPr/>
          </p:nvSpPr>
          <p:spPr bwMode="gray">
            <a:xfrm>
              <a:off x="8874425" y="5042220"/>
              <a:ext cx="33338" cy="4762"/>
            </a:xfrm>
            <a:custGeom>
              <a:avLst/>
              <a:gdLst>
                <a:gd name="T0" fmla="*/ 24 w 24"/>
                <a:gd name="T1" fmla="*/ 0 h 4"/>
                <a:gd name="T2" fmla="*/ 24 w 24"/>
                <a:gd name="T3" fmla="*/ 2 h 4"/>
                <a:gd name="T4" fmla="*/ 23 w 24"/>
                <a:gd name="T5" fmla="*/ 4 h 4"/>
                <a:gd name="T6" fmla="*/ 0 w 24"/>
                <a:gd name="T7" fmla="*/ 4 h 4"/>
                <a:gd name="T8" fmla="*/ 0 w 24"/>
                <a:gd name="T9" fmla="*/ 2 h 4"/>
                <a:gd name="T10" fmla="*/ 23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3" y="4"/>
                    <a:pt x="23" y="4"/>
                  </a:cubicBezTo>
                  <a:cubicBezTo>
                    <a:pt x="0" y="4"/>
                    <a:pt x="0" y="4"/>
                    <a:pt x="0" y="4"/>
                  </a:cubicBezTo>
                  <a:cubicBezTo>
                    <a:pt x="0" y="2"/>
                    <a:pt x="0" y="2"/>
                    <a:pt x="0" y="2"/>
                  </a:cubicBezTo>
                  <a:cubicBezTo>
                    <a:pt x="23" y="2"/>
                    <a:pt x="23" y="2"/>
                    <a:pt x="23" y="2"/>
                  </a:cubicBezTo>
                  <a:cubicBezTo>
                    <a:pt x="23"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7" name="Freeform 24"/>
            <p:cNvSpPr>
              <a:spLocks/>
            </p:cNvSpPr>
            <p:nvPr/>
          </p:nvSpPr>
          <p:spPr bwMode="gray">
            <a:xfrm>
              <a:off x="8896650" y="5019995"/>
              <a:ext cx="11113" cy="25400"/>
            </a:xfrm>
            <a:custGeom>
              <a:avLst/>
              <a:gdLst>
                <a:gd name="T0" fmla="*/ 0 w 8"/>
                <a:gd name="T1" fmla="*/ 0 h 18"/>
                <a:gd name="T2" fmla="*/ 0 w 8"/>
                <a:gd name="T3" fmla="*/ 18 h 18"/>
                <a:gd name="T4" fmla="*/ 7 w 8"/>
                <a:gd name="T5" fmla="*/ 18 h 18"/>
                <a:gd name="T6" fmla="*/ 8 w 8"/>
                <a:gd name="T7" fmla="*/ 16 h 18"/>
                <a:gd name="T8" fmla="*/ 8 w 8"/>
                <a:gd name="T9" fmla="*/ 11 h 18"/>
                <a:gd name="T10" fmla="*/ 8 w 8"/>
                <a:gd name="T11" fmla="*/ 11 h 18"/>
                <a:gd name="T12" fmla="*/ 8 w 8"/>
                <a:gd name="T13" fmla="*/ 11 h 18"/>
                <a:gd name="T14" fmla="*/ 8 w 8"/>
                <a:gd name="T15" fmla="*/ 11 h 18"/>
                <a:gd name="T16" fmla="*/ 6 w 8"/>
                <a:gd name="T17" fmla="*/ 8 h 18"/>
                <a:gd name="T18" fmla="*/ 0 w 8"/>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8">
                  <a:moveTo>
                    <a:pt x="0" y="0"/>
                  </a:moveTo>
                  <a:cubicBezTo>
                    <a:pt x="0" y="18"/>
                    <a:pt x="0" y="18"/>
                    <a:pt x="0" y="18"/>
                  </a:cubicBezTo>
                  <a:cubicBezTo>
                    <a:pt x="7" y="18"/>
                    <a:pt x="7" y="18"/>
                    <a:pt x="7" y="18"/>
                  </a:cubicBezTo>
                  <a:cubicBezTo>
                    <a:pt x="7" y="18"/>
                    <a:pt x="8" y="18"/>
                    <a:pt x="8" y="16"/>
                  </a:cubicBezTo>
                  <a:cubicBezTo>
                    <a:pt x="8" y="14"/>
                    <a:pt x="8" y="11"/>
                    <a:pt x="8" y="11"/>
                  </a:cubicBezTo>
                  <a:cubicBezTo>
                    <a:pt x="8" y="11"/>
                    <a:pt x="8" y="11"/>
                    <a:pt x="8" y="11"/>
                  </a:cubicBezTo>
                  <a:cubicBezTo>
                    <a:pt x="8" y="11"/>
                    <a:pt x="8" y="11"/>
                    <a:pt x="8" y="11"/>
                  </a:cubicBezTo>
                  <a:cubicBezTo>
                    <a:pt x="8" y="11"/>
                    <a:pt x="8" y="11"/>
                    <a:pt x="8" y="11"/>
                  </a:cubicBezTo>
                  <a:cubicBezTo>
                    <a:pt x="8" y="10"/>
                    <a:pt x="8" y="9"/>
                    <a:pt x="6" y="8"/>
                  </a:cubicBezTo>
                  <a:cubicBezTo>
                    <a:pt x="4" y="7"/>
                    <a:pt x="0" y="2"/>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8" name="Freeform 25"/>
            <p:cNvSpPr>
              <a:spLocks/>
            </p:cNvSpPr>
            <p:nvPr/>
          </p:nvSpPr>
          <p:spPr bwMode="gray">
            <a:xfrm>
              <a:off x="8929987" y="4756470"/>
              <a:ext cx="9525" cy="1587"/>
            </a:xfrm>
            <a:custGeom>
              <a:avLst/>
              <a:gdLst>
                <a:gd name="T0" fmla="*/ 0 w 6"/>
                <a:gd name="T1" fmla="*/ 0 h 1"/>
                <a:gd name="T2" fmla="*/ 6 w 6"/>
                <a:gd name="T3" fmla="*/ 1 h 1"/>
                <a:gd name="T4" fmla="*/ 6 w 6"/>
                <a:gd name="T5" fmla="*/ 1 h 1"/>
                <a:gd name="T6" fmla="*/ 0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1"/>
                  </a:lnTo>
                  <a:lnTo>
                    <a:pt x="0" y="0"/>
                  </a:lnTo>
                  <a:lnTo>
                    <a:pt x="0" y="0"/>
                  </a:lnTo>
                  <a:close/>
                </a:path>
              </a:pathLst>
            </a:custGeom>
            <a:solidFill>
              <a:srgbClr val="FB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9" name="Freeform 26"/>
            <p:cNvSpPr>
              <a:spLocks/>
            </p:cNvSpPr>
            <p:nvPr/>
          </p:nvSpPr>
          <p:spPr bwMode="gray">
            <a:xfrm>
              <a:off x="8917287" y="4731070"/>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0" name="Freeform 27"/>
            <p:cNvSpPr>
              <a:spLocks/>
            </p:cNvSpPr>
            <p:nvPr/>
          </p:nvSpPr>
          <p:spPr bwMode="gray">
            <a:xfrm>
              <a:off x="8899825" y="4724720"/>
              <a:ext cx="50800" cy="57150"/>
            </a:xfrm>
            <a:custGeom>
              <a:avLst/>
              <a:gdLst>
                <a:gd name="T0" fmla="*/ 33 w 36"/>
                <a:gd name="T1" fmla="*/ 16 h 42"/>
                <a:gd name="T2" fmla="*/ 28 w 36"/>
                <a:gd name="T3" fmla="*/ 7 h 42"/>
                <a:gd name="T4" fmla="*/ 27 w 36"/>
                <a:gd name="T5" fmla="*/ 5 h 42"/>
                <a:gd name="T6" fmla="*/ 27 w 36"/>
                <a:gd name="T7" fmla="*/ 5 h 42"/>
                <a:gd name="T8" fmla="*/ 17 w 36"/>
                <a:gd name="T9" fmla="*/ 4 h 42"/>
                <a:gd name="T10" fmla="*/ 13 w 36"/>
                <a:gd name="T11" fmla="*/ 0 h 42"/>
                <a:gd name="T12" fmla="*/ 13 w 36"/>
                <a:gd name="T13" fmla="*/ 0 h 42"/>
                <a:gd name="T14" fmla="*/ 13 w 36"/>
                <a:gd name="T15" fmla="*/ 5 h 42"/>
                <a:gd name="T16" fmla="*/ 13 w 36"/>
                <a:gd name="T17" fmla="*/ 6 h 42"/>
                <a:gd name="T18" fmla="*/ 13 w 36"/>
                <a:gd name="T19" fmla="*/ 11 h 42"/>
                <a:gd name="T20" fmla="*/ 14 w 36"/>
                <a:gd name="T21" fmla="*/ 14 h 42"/>
                <a:gd name="T22" fmla="*/ 11 w 36"/>
                <a:gd name="T23" fmla="*/ 14 h 42"/>
                <a:gd name="T24" fmla="*/ 6 w 36"/>
                <a:gd name="T25" fmla="*/ 11 h 42"/>
                <a:gd name="T26" fmla="*/ 3 w 36"/>
                <a:gd name="T27" fmla="*/ 12 h 42"/>
                <a:gd name="T28" fmla="*/ 4 w 36"/>
                <a:gd name="T29" fmla="*/ 17 h 42"/>
                <a:gd name="T30" fmla="*/ 5 w 36"/>
                <a:gd name="T31" fmla="*/ 20 h 42"/>
                <a:gd name="T32" fmla="*/ 6 w 36"/>
                <a:gd name="T33" fmla="*/ 22 h 42"/>
                <a:gd name="T34" fmla="*/ 6 w 36"/>
                <a:gd name="T35" fmla="*/ 22 h 42"/>
                <a:gd name="T36" fmla="*/ 6 w 36"/>
                <a:gd name="T37" fmla="*/ 22 h 42"/>
                <a:gd name="T38" fmla="*/ 2 w 36"/>
                <a:gd name="T39" fmla="*/ 31 h 42"/>
                <a:gd name="T40" fmla="*/ 0 w 36"/>
                <a:gd name="T41" fmla="*/ 30 h 42"/>
                <a:gd name="T42" fmla="*/ 2 w 36"/>
                <a:gd name="T43" fmla="*/ 41 h 42"/>
                <a:gd name="T44" fmla="*/ 19 w 36"/>
                <a:gd name="T45" fmla="*/ 42 h 42"/>
                <a:gd name="T46" fmla="*/ 18 w 36"/>
                <a:gd name="T47" fmla="*/ 36 h 42"/>
                <a:gd name="T48" fmla="*/ 23 w 36"/>
                <a:gd name="T49" fmla="*/ 37 h 42"/>
                <a:gd name="T50" fmla="*/ 28 w 36"/>
                <a:gd name="T51" fmla="*/ 34 h 42"/>
                <a:gd name="T52" fmla="*/ 29 w 36"/>
                <a:gd name="T53" fmla="*/ 29 h 42"/>
                <a:gd name="T54" fmla="*/ 29 w 36"/>
                <a:gd name="T55" fmla="*/ 24 h 42"/>
                <a:gd name="T56" fmla="*/ 30 w 36"/>
                <a:gd name="T57" fmla="*/ 20 h 42"/>
                <a:gd name="T58" fmla="*/ 33 w 36"/>
                <a:gd name="T59"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2">
                  <a:moveTo>
                    <a:pt x="33" y="16"/>
                  </a:moveTo>
                  <a:cubicBezTo>
                    <a:pt x="33" y="16"/>
                    <a:pt x="28" y="8"/>
                    <a:pt x="28" y="7"/>
                  </a:cubicBezTo>
                  <a:cubicBezTo>
                    <a:pt x="27" y="6"/>
                    <a:pt x="27" y="5"/>
                    <a:pt x="27" y="5"/>
                  </a:cubicBezTo>
                  <a:cubicBezTo>
                    <a:pt x="27" y="5"/>
                    <a:pt x="27" y="5"/>
                    <a:pt x="27" y="5"/>
                  </a:cubicBezTo>
                  <a:cubicBezTo>
                    <a:pt x="23" y="6"/>
                    <a:pt x="20" y="5"/>
                    <a:pt x="17" y="4"/>
                  </a:cubicBezTo>
                  <a:cubicBezTo>
                    <a:pt x="15" y="2"/>
                    <a:pt x="13" y="0"/>
                    <a:pt x="13" y="0"/>
                  </a:cubicBezTo>
                  <a:cubicBezTo>
                    <a:pt x="13" y="0"/>
                    <a:pt x="13" y="0"/>
                    <a:pt x="13" y="0"/>
                  </a:cubicBezTo>
                  <a:cubicBezTo>
                    <a:pt x="13" y="5"/>
                    <a:pt x="13" y="5"/>
                    <a:pt x="13" y="5"/>
                  </a:cubicBezTo>
                  <a:cubicBezTo>
                    <a:pt x="13" y="6"/>
                    <a:pt x="13" y="6"/>
                    <a:pt x="13" y="6"/>
                  </a:cubicBezTo>
                  <a:cubicBezTo>
                    <a:pt x="13" y="6"/>
                    <a:pt x="13" y="9"/>
                    <a:pt x="13" y="11"/>
                  </a:cubicBezTo>
                  <a:cubicBezTo>
                    <a:pt x="14" y="12"/>
                    <a:pt x="14" y="14"/>
                    <a:pt x="14" y="14"/>
                  </a:cubicBezTo>
                  <a:cubicBezTo>
                    <a:pt x="14" y="16"/>
                    <a:pt x="11" y="14"/>
                    <a:pt x="11" y="14"/>
                  </a:cubicBezTo>
                  <a:cubicBezTo>
                    <a:pt x="11" y="14"/>
                    <a:pt x="9" y="12"/>
                    <a:pt x="6" y="11"/>
                  </a:cubicBezTo>
                  <a:cubicBezTo>
                    <a:pt x="5" y="11"/>
                    <a:pt x="4" y="11"/>
                    <a:pt x="3" y="12"/>
                  </a:cubicBezTo>
                  <a:cubicBezTo>
                    <a:pt x="3" y="13"/>
                    <a:pt x="3" y="15"/>
                    <a:pt x="4" y="17"/>
                  </a:cubicBezTo>
                  <a:cubicBezTo>
                    <a:pt x="4" y="18"/>
                    <a:pt x="4" y="20"/>
                    <a:pt x="5" y="20"/>
                  </a:cubicBezTo>
                  <a:cubicBezTo>
                    <a:pt x="5" y="21"/>
                    <a:pt x="6" y="22"/>
                    <a:pt x="6" y="22"/>
                  </a:cubicBezTo>
                  <a:cubicBezTo>
                    <a:pt x="6" y="22"/>
                    <a:pt x="6" y="22"/>
                    <a:pt x="6" y="22"/>
                  </a:cubicBezTo>
                  <a:cubicBezTo>
                    <a:pt x="6" y="22"/>
                    <a:pt x="6" y="22"/>
                    <a:pt x="6" y="22"/>
                  </a:cubicBezTo>
                  <a:cubicBezTo>
                    <a:pt x="6" y="22"/>
                    <a:pt x="6" y="28"/>
                    <a:pt x="2" y="31"/>
                  </a:cubicBezTo>
                  <a:cubicBezTo>
                    <a:pt x="0" y="30"/>
                    <a:pt x="0" y="30"/>
                    <a:pt x="0" y="30"/>
                  </a:cubicBezTo>
                  <a:cubicBezTo>
                    <a:pt x="2" y="41"/>
                    <a:pt x="2" y="41"/>
                    <a:pt x="2" y="41"/>
                  </a:cubicBezTo>
                  <a:cubicBezTo>
                    <a:pt x="19" y="42"/>
                    <a:pt x="19" y="42"/>
                    <a:pt x="19" y="42"/>
                  </a:cubicBezTo>
                  <a:cubicBezTo>
                    <a:pt x="18" y="36"/>
                    <a:pt x="18" y="36"/>
                    <a:pt x="18" y="36"/>
                  </a:cubicBezTo>
                  <a:cubicBezTo>
                    <a:pt x="20" y="37"/>
                    <a:pt x="21" y="37"/>
                    <a:pt x="23" y="37"/>
                  </a:cubicBezTo>
                  <a:cubicBezTo>
                    <a:pt x="28" y="37"/>
                    <a:pt x="28" y="34"/>
                    <a:pt x="28" y="34"/>
                  </a:cubicBezTo>
                  <a:cubicBezTo>
                    <a:pt x="29" y="29"/>
                    <a:pt x="29" y="29"/>
                    <a:pt x="29" y="29"/>
                  </a:cubicBezTo>
                  <a:cubicBezTo>
                    <a:pt x="29" y="24"/>
                    <a:pt x="29" y="24"/>
                    <a:pt x="29" y="24"/>
                  </a:cubicBezTo>
                  <a:cubicBezTo>
                    <a:pt x="30" y="20"/>
                    <a:pt x="30" y="20"/>
                    <a:pt x="30" y="20"/>
                  </a:cubicBezTo>
                  <a:cubicBezTo>
                    <a:pt x="36" y="19"/>
                    <a:pt x="34" y="17"/>
                    <a:pt x="33" y="16"/>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1" name="Freeform 28"/>
            <p:cNvSpPr>
              <a:spLocks/>
            </p:cNvSpPr>
            <p:nvPr/>
          </p:nvSpPr>
          <p:spPr bwMode="gray">
            <a:xfrm>
              <a:off x="8907762" y="4772345"/>
              <a:ext cx="17463" cy="4762"/>
            </a:xfrm>
            <a:custGeom>
              <a:avLst/>
              <a:gdLst>
                <a:gd name="T0" fmla="*/ 0 w 12"/>
                <a:gd name="T1" fmla="*/ 0 h 3"/>
                <a:gd name="T2" fmla="*/ 12 w 12"/>
                <a:gd name="T3" fmla="*/ 3 h 3"/>
                <a:gd name="T4" fmla="*/ 12 w 12"/>
                <a:gd name="T5" fmla="*/ 1 h 3"/>
                <a:gd name="T6" fmla="*/ 0 w 12"/>
                <a:gd name="T7" fmla="*/ 0 h 3"/>
              </a:gdLst>
              <a:ahLst/>
              <a:cxnLst>
                <a:cxn ang="0">
                  <a:pos x="T0" y="T1"/>
                </a:cxn>
                <a:cxn ang="0">
                  <a:pos x="T2" y="T3"/>
                </a:cxn>
                <a:cxn ang="0">
                  <a:pos x="T4" y="T5"/>
                </a:cxn>
                <a:cxn ang="0">
                  <a:pos x="T6" y="T7"/>
                </a:cxn>
              </a:cxnLst>
              <a:rect l="0" t="0" r="r" b="b"/>
              <a:pathLst>
                <a:path w="12" h="3">
                  <a:moveTo>
                    <a:pt x="0" y="0"/>
                  </a:moveTo>
                  <a:cubicBezTo>
                    <a:pt x="1" y="1"/>
                    <a:pt x="4" y="3"/>
                    <a:pt x="12" y="3"/>
                  </a:cubicBezTo>
                  <a:cubicBezTo>
                    <a:pt x="12" y="2"/>
                    <a:pt x="12" y="2"/>
                    <a:pt x="12" y="1"/>
                  </a:cubicBezTo>
                  <a:cubicBezTo>
                    <a:pt x="8" y="1"/>
                    <a:pt x="4" y="1"/>
                    <a:pt x="0" y="0"/>
                  </a:cubicBez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2" name="Freeform 29"/>
            <p:cNvSpPr>
              <a:spLocks/>
            </p:cNvSpPr>
            <p:nvPr/>
          </p:nvSpPr>
          <p:spPr bwMode="gray">
            <a:xfrm>
              <a:off x="8934750" y="4758058"/>
              <a:ext cx="4763" cy="4762"/>
            </a:xfrm>
            <a:custGeom>
              <a:avLst/>
              <a:gdLst>
                <a:gd name="T0" fmla="*/ 4 w 4"/>
                <a:gd name="T1" fmla="*/ 3 h 4"/>
                <a:gd name="T2" fmla="*/ 2 w 4"/>
                <a:gd name="T3" fmla="*/ 0 h 4"/>
                <a:gd name="T4" fmla="*/ 0 w 4"/>
                <a:gd name="T5" fmla="*/ 0 h 4"/>
                <a:gd name="T6" fmla="*/ 4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3" y="2"/>
                    <a:pt x="2" y="1"/>
                    <a:pt x="2" y="0"/>
                  </a:cubicBezTo>
                  <a:cubicBezTo>
                    <a:pt x="0" y="0"/>
                    <a:pt x="0" y="0"/>
                    <a:pt x="0" y="0"/>
                  </a:cubicBezTo>
                  <a:cubicBezTo>
                    <a:pt x="0" y="0"/>
                    <a:pt x="2" y="2"/>
                    <a:pt x="4" y="4"/>
                  </a:cubicBezTo>
                  <a:lnTo>
                    <a:pt x="4" y="3"/>
                  </a:ln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3" name="Freeform 30"/>
            <p:cNvSpPr>
              <a:spLocks/>
            </p:cNvSpPr>
            <p:nvPr/>
          </p:nvSpPr>
          <p:spPr bwMode="gray">
            <a:xfrm>
              <a:off x="8937925" y="4758058"/>
              <a:ext cx="1588" cy="3175"/>
            </a:xfrm>
            <a:custGeom>
              <a:avLst/>
              <a:gdLst>
                <a:gd name="T0" fmla="*/ 2 w 2"/>
                <a:gd name="T1" fmla="*/ 0 h 3"/>
                <a:gd name="T2" fmla="*/ 0 w 2"/>
                <a:gd name="T3" fmla="*/ 0 h 3"/>
                <a:gd name="T4" fmla="*/ 2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0" y="0"/>
                    <a:pt x="0" y="0"/>
                    <a:pt x="0" y="0"/>
                  </a:cubicBezTo>
                  <a:cubicBezTo>
                    <a:pt x="0" y="1"/>
                    <a:pt x="1" y="2"/>
                    <a:pt x="2" y="3"/>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4" name="Freeform 31"/>
            <p:cNvSpPr>
              <a:spLocks/>
            </p:cNvSpPr>
            <p:nvPr/>
          </p:nvSpPr>
          <p:spPr bwMode="gray">
            <a:xfrm>
              <a:off x="8934750" y="4739008"/>
              <a:ext cx="4763" cy="3175"/>
            </a:xfrm>
            <a:custGeom>
              <a:avLst/>
              <a:gdLst>
                <a:gd name="T0" fmla="*/ 3 w 3"/>
                <a:gd name="T1" fmla="*/ 1 h 3"/>
                <a:gd name="T2" fmla="*/ 1 w 3"/>
                <a:gd name="T3" fmla="*/ 3 h 3"/>
                <a:gd name="T4" fmla="*/ 0 w 3"/>
                <a:gd name="T5" fmla="*/ 2 h 3"/>
                <a:gd name="T6" fmla="*/ 1 w 3"/>
                <a:gd name="T7" fmla="*/ 0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3" y="2"/>
                    <a:pt x="2" y="3"/>
                    <a:pt x="1" y="3"/>
                  </a:cubicBezTo>
                  <a:cubicBezTo>
                    <a:pt x="1" y="3"/>
                    <a:pt x="0" y="3"/>
                    <a:pt x="0" y="2"/>
                  </a:cubicBezTo>
                  <a:cubicBezTo>
                    <a:pt x="0" y="1"/>
                    <a:pt x="0" y="1"/>
                    <a:pt x="1" y="0"/>
                  </a:cubicBezTo>
                  <a:cubicBezTo>
                    <a:pt x="2" y="0"/>
                    <a:pt x="2"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5" name="Freeform 32"/>
            <p:cNvSpPr>
              <a:spLocks/>
            </p:cNvSpPr>
            <p:nvPr/>
          </p:nvSpPr>
          <p:spPr bwMode="gray">
            <a:xfrm>
              <a:off x="8893475" y="4772345"/>
              <a:ext cx="34925" cy="22225"/>
            </a:xfrm>
            <a:custGeom>
              <a:avLst/>
              <a:gdLst>
                <a:gd name="T0" fmla="*/ 0 w 22"/>
                <a:gd name="T1" fmla="*/ 8 h 14"/>
                <a:gd name="T2" fmla="*/ 2 w 22"/>
                <a:gd name="T3" fmla="*/ 0 h 14"/>
                <a:gd name="T4" fmla="*/ 22 w 22"/>
                <a:gd name="T5" fmla="*/ 4 h 14"/>
                <a:gd name="T6" fmla="*/ 22 w 22"/>
                <a:gd name="T7" fmla="*/ 14 h 14"/>
                <a:gd name="T8" fmla="*/ 0 w 22"/>
                <a:gd name="T9" fmla="*/ 8 h 14"/>
              </a:gdLst>
              <a:ahLst/>
              <a:cxnLst>
                <a:cxn ang="0">
                  <a:pos x="T0" y="T1"/>
                </a:cxn>
                <a:cxn ang="0">
                  <a:pos x="T2" y="T3"/>
                </a:cxn>
                <a:cxn ang="0">
                  <a:pos x="T4" y="T5"/>
                </a:cxn>
                <a:cxn ang="0">
                  <a:pos x="T6" y="T7"/>
                </a:cxn>
                <a:cxn ang="0">
                  <a:pos x="T8" y="T9"/>
                </a:cxn>
              </a:cxnLst>
              <a:rect l="0" t="0" r="r" b="b"/>
              <a:pathLst>
                <a:path w="22" h="14">
                  <a:moveTo>
                    <a:pt x="0" y="8"/>
                  </a:moveTo>
                  <a:lnTo>
                    <a:pt x="2" y="0"/>
                  </a:lnTo>
                  <a:lnTo>
                    <a:pt x="22" y="4"/>
                  </a:lnTo>
                  <a:lnTo>
                    <a:pt x="22" y="14"/>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6" name="Freeform 33"/>
            <p:cNvSpPr>
              <a:spLocks/>
            </p:cNvSpPr>
            <p:nvPr/>
          </p:nvSpPr>
          <p:spPr bwMode="gray">
            <a:xfrm>
              <a:off x="8855375" y="4777108"/>
              <a:ext cx="103188" cy="166687"/>
            </a:xfrm>
            <a:custGeom>
              <a:avLst/>
              <a:gdLst>
                <a:gd name="T0" fmla="*/ 31 w 74"/>
                <a:gd name="T1" fmla="*/ 4 h 121"/>
                <a:gd name="T2" fmla="*/ 14 w 74"/>
                <a:gd name="T3" fmla="*/ 24 h 121"/>
                <a:gd name="T4" fmla="*/ 0 w 74"/>
                <a:gd name="T5" fmla="*/ 119 h 121"/>
                <a:gd name="T6" fmla="*/ 68 w 74"/>
                <a:gd name="T7" fmla="*/ 115 h 121"/>
                <a:gd name="T8" fmla="*/ 62 w 74"/>
                <a:gd name="T9" fmla="*/ 16 h 121"/>
                <a:gd name="T10" fmla="*/ 31 w 74"/>
                <a:gd name="T11" fmla="*/ 4 h 121"/>
              </a:gdLst>
              <a:ahLst/>
              <a:cxnLst>
                <a:cxn ang="0">
                  <a:pos x="T0" y="T1"/>
                </a:cxn>
                <a:cxn ang="0">
                  <a:pos x="T2" y="T3"/>
                </a:cxn>
                <a:cxn ang="0">
                  <a:pos x="T4" y="T5"/>
                </a:cxn>
                <a:cxn ang="0">
                  <a:pos x="T6" y="T7"/>
                </a:cxn>
                <a:cxn ang="0">
                  <a:pos x="T8" y="T9"/>
                </a:cxn>
                <a:cxn ang="0">
                  <a:pos x="T10" y="T11"/>
                </a:cxn>
              </a:cxnLst>
              <a:rect l="0" t="0" r="r" b="b"/>
              <a:pathLst>
                <a:path w="74" h="121">
                  <a:moveTo>
                    <a:pt x="31" y="4"/>
                  </a:moveTo>
                  <a:cubicBezTo>
                    <a:pt x="17" y="5"/>
                    <a:pt x="14" y="22"/>
                    <a:pt x="14" y="24"/>
                  </a:cubicBezTo>
                  <a:cubicBezTo>
                    <a:pt x="13" y="49"/>
                    <a:pt x="11" y="118"/>
                    <a:pt x="0" y="119"/>
                  </a:cubicBezTo>
                  <a:cubicBezTo>
                    <a:pt x="60" y="119"/>
                    <a:pt x="62" y="121"/>
                    <a:pt x="68" y="115"/>
                  </a:cubicBezTo>
                  <a:cubicBezTo>
                    <a:pt x="74" y="109"/>
                    <a:pt x="62" y="16"/>
                    <a:pt x="62" y="16"/>
                  </a:cubicBezTo>
                  <a:cubicBezTo>
                    <a:pt x="61" y="0"/>
                    <a:pt x="48" y="3"/>
                    <a:pt x="3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7" name="Freeform 34"/>
            <p:cNvSpPr>
              <a:spLocks/>
            </p:cNvSpPr>
            <p:nvPr/>
          </p:nvSpPr>
          <p:spPr bwMode="gray">
            <a:xfrm>
              <a:off x="8855375" y="4780283"/>
              <a:ext cx="69850" cy="160337"/>
            </a:xfrm>
            <a:custGeom>
              <a:avLst/>
              <a:gdLst>
                <a:gd name="T0" fmla="*/ 31 w 50"/>
                <a:gd name="T1" fmla="*/ 1 h 116"/>
                <a:gd name="T2" fmla="*/ 14 w 50"/>
                <a:gd name="T3" fmla="*/ 21 h 116"/>
                <a:gd name="T4" fmla="*/ 0 w 50"/>
                <a:gd name="T5" fmla="*/ 116 h 116"/>
                <a:gd name="T6" fmla="*/ 9 w 50"/>
                <a:gd name="T7" fmla="*/ 116 h 116"/>
                <a:gd name="T8" fmla="*/ 8 w 50"/>
                <a:gd name="T9" fmla="*/ 116 h 116"/>
                <a:gd name="T10" fmla="*/ 22 w 50"/>
                <a:gd name="T11" fmla="*/ 31 h 116"/>
                <a:gd name="T12" fmla="*/ 40 w 50"/>
                <a:gd name="T13" fmla="*/ 2 h 116"/>
                <a:gd name="T14" fmla="*/ 49 w 50"/>
                <a:gd name="T15" fmla="*/ 0 h 116"/>
                <a:gd name="T16" fmla="*/ 31 w 50"/>
                <a:gd name="T17" fmla="*/ 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31" y="1"/>
                  </a:moveTo>
                  <a:cubicBezTo>
                    <a:pt x="17" y="2"/>
                    <a:pt x="14" y="19"/>
                    <a:pt x="14" y="21"/>
                  </a:cubicBezTo>
                  <a:cubicBezTo>
                    <a:pt x="13" y="46"/>
                    <a:pt x="11" y="115"/>
                    <a:pt x="0" y="116"/>
                  </a:cubicBezTo>
                  <a:cubicBezTo>
                    <a:pt x="3" y="116"/>
                    <a:pt x="6" y="116"/>
                    <a:pt x="9" y="116"/>
                  </a:cubicBezTo>
                  <a:cubicBezTo>
                    <a:pt x="8" y="116"/>
                    <a:pt x="8" y="116"/>
                    <a:pt x="8" y="116"/>
                  </a:cubicBezTo>
                  <a:cubicBezTo>
                    <a:pt x="20" y="115"/>
                    <a:pt x="21" y="55"/>
                    <a:pt x="22" y="31"/>
                  </a:cubicBezTo>
                  <a:cubicBezTo>
                    <a:pt x="22" y="29"/>
                    <a:pt x="26" y="3"/>
                    <a:pt x="40" y="2"/>
                  </a:cubicBezTo>
                  <a:cubicBezTo>
                    <a:pt x="43" y="2"/>
                    <a:pt x="50" y="1"/>
                    <a:pt x="49" y="0"/>
                  </a:cubicBezTo>
                  <a:cubicBezTo>
                    <a:pt x="44" y="0"/>
                    <a:pt x="38" y="0"/>
                    <a:pt x="31" y="1"/>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8" name="Freeform 35"/>
            <p:cNvSpPr>
              <a:spLocks/>
            </p:cNvSpPr>
            <p:nvPr/>
          </p:nvSpPr>
          <p:spPr bwMode="gray">
            <a:xfrm>
              <a:off x="8890300" y="4850133"/>
              <a:ext cx="87313" cy="55562"/>
            </a:xfrm>
            <a:custGeom>
              <a:avLst/>
              <a:gdLst>
                <a:gd name="T0" fmla="*/ 63 w 63"/>
                <a:gd name="T1" fmla="*/ 36 h 41"/>
                <a:gd name="T2" fmla="*/ 57 w 63"/>
                <a:gd name="T3" fmla="*/ 41 h 41"/>
                <a:gd name="T4" fmla="*/ 6 w 63"/>
                <a:gd name="T5" fmla="*/ 41 h 41"/>
                <a:gd name="T6" fmla="*/ 0 w 63"/>
                <a:gd name="T7" fmla="*/ 36 h 41"/>
                <a:gd name="T8" fmla="*/ 0 w 63"/>
                <a:gd name="T9" fmla="*/ 6 h 41"/>
                <a:gd name="T10" fmla="*/ 6 w 63"/>
                <a:gd name="T11" fmla="*/ 0 h 41"/>
                <a:gd name="T12" fmla="*/ 57 w 63"/>
                <a:gd name="T13" fmla="*/ 0 h 41"/>
                <a:gd name="T14" fmla="*/ 63 w 63"/>
                <a:gd name="T15" fmla="*/ 6 h 41"/>
                <a:gd name="T16" fmla="*/ 63 w 63"/>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1">
                  <a:moveTo>
                    <a:pt x="63" y="36"/>
                  </a:moveTo>
                  <a:cubicBezTo>
                    <a:pt x="63" y="39"/>
                    <a:pt x="60" y="41"/>
                    <a:pt x="57" y="41"/>
                  </a:cubicBezTo>
                  <a:cubicBezTo>
                    <a:pt x="6" y="41"/>
                    <a:pt x="6" y="41"/>
                    <a:pt x="6" y="41"/>
                  </a:cubicBezTo>
                  <a:cubicBezTo>
                    <a:pt x="3" y="41"/>
                    <a:pt x="0" y="39"/>
                    <a:pt x="0" y="36"/>
                  </a:cubicBezTo>
                  <a:cubicBezTo>
                    <a:pt x="0" y="6"/>
                    <a:pt x="0" y="6"/>
                    <a:pt x="0" y="6"/>
                  </a:cubicBezTo>
                  <a:cubicBezTo>
                    <a:pt x="0" y="3"/>
                    <a:pt x="3" y="0"/>
                    <a:pt x="6" y="0"/>
                  </a:cubicBezTo>
                  <a:cubicBezTo>
                    <a:pt x="57" y="0"/>
                    <a:pt x="57" y="0"/>
                    <a:pt x="57" y="0"/>
                  </a:cubicBezTo>
                  <a:cubicBezTo>
                    <a:pt x="60" y="0"/>
                    <a:pt x="63" y="3"/>
                    <a:pt x="63" y="6"/>
                  </a:cubicBezTo>
                  <a:lnTo>
                    <a:pt x="63" y="3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9" name="Freeform 36"/>
            <p:cNvSpPr>
              <a:spLocks/>
            </p:cNvSpPr>
            <p:nvPr/>
          </p:nvSpPr>
          <p:spPr bwMode="gray">
            <a:xfrm>
              <a:off x="8960150" y="4897758"/>
              <a:ext cx="19050" cy="20637"/>
            </a:xfrm>
            <a:custGeom>
              <a:avLst/>
              <a:gdLst>
                <a:gd name="T0" fmla="*/ 0 w 14"/>
                <a:gd name="T1" fmla="*/ 10 h 15"/>
                <a:gd name="T2" fmla="*/ 0 w 14"/>
                <a:gd name="T3" fmla="*/ 10 h 15"/>
                <a:gd name="T4" fmla="*/ 1 w 14"/>
                <a:gd name="T5" fmla="*/ 12 h 15"/>
                <a:gd name="T6" fmla="*/ 6 w 14"/>
                <a:gd name="T7" fmla="*/ 15 h 15"/>
                <a:gd name="T8" fmla="*/ 8 w 14"/>
                <a:gd name="T9" fmla="*/ 14 h 15"/>
                <a:gd name="T10" fmla="*/ 9 w 14"/>
                <a:gd name="T11" fmla="*/ 13 h 15"/>
                <a:gd name="T12" fmla="*/ 11 w 14"/>
                <a:gd name="T13" fmla="*/ 12 h 15"/>
                <a:gd name="T14" fmla="*/ 11 w 14"/>
                <a:gd name="T15" fmla="*/ 10 h 15"/>
                <a:gd name="T16" fmla="*/ 13 w 14"/>
                <a:gd name="T17" fmla="*/ 9 h 15"/>
                <a:gd name="T18" fmla="*/ 12 w 14"/>
                <a:gd name="T19" fmla="*/ 6 h 15"/>
                <a:gd name="T20" fmla="*/ 11 w 14"/>
                <a:gd name="T21" fmla="*/ 6 h 15"/>
                <a:gd name="T22" fmla="*/ 13 w 14"/>
                <a:gd name="T23" fmla="*/ 5 h 15"/>
                <a:gd name="T24" fmla="*/ 13 w 14"/>
                <a:gd name="T25" fmla="*/ 3 h 15"/>
                <a:gd name="T26" fmla="*/ 8 w 14"/>
                <a:gd name="T27" fmla="*/ 0 h 15"/>
                <a:gd name="T28" fmla="*/ 6 w 14"/>
                <a:gd name="T29" fmla="*/ 0 h 15"/>
                <a:gd name="T30" fmla="*/ 0 w 14"/>
                <a:gd name="T3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5">
                  <a:moveTo>
                    <a:pt x="0" y="10"/>
                  </a:moveTo>
                  <a:cubicBezTo>
                    <a:pt x="0" y="10"/>
                    <a:pt x="0" y="10"/>
                    <a:pt x="0" y="10"/>
                  </a:cubicBezTo>
                  <a:cubicBezTo>
                    <a:pt x="0" y="11"/>
                    <a:pt x="0" y="11"/>
                    <a:pt x="1" y="12"/>
                  </a:cubicBezTo>
                  <a:cubicBezTo>
                    <a:pt x="6" y="15"/>
                    <a:pt x="6" y="15"/>
                    <a:pt x="6" y="15"/>
                  </a:cubicBezTo>
                  <a:cubicBezTo>
                    <a:pt x="7" y="15"/>
                    <a:pt x="8" y="15"/>
                    <a:pt x="8" y="14"/>
                  </a:cubicBezTo>
                  <a:cubicBezTo>
                    <a:pt x="9" y="14"/>
                    <a:pt x="9" y="13"/>
                    <a:pt x="9" y="13"/>
                  </a:cubicBezTo>
                  <a:cubicBezTo>
                    <a:pt x="9" y="13"/>
                    <a:pt x="10" y="13"/>
                    <a:pt x="11" y="12"/>
                  </a:cubicBezTo>
                  <a:cubicBezTo>
                    <a:pt x="11" y="11"/>
                    <a:pt x="11" y="10"/>
                    <a:pt x="11" y="10"/>
                  </a:cubicBezTo>
                  <a:cubicBezTo>
                    <a:pt x="11" y="10"/>
                    <a:pt x="12" y="10"/>
                    <a:pt x="13" y="9"/>
                  </a:cubicBezTo>
                  <a:cubicBezTo>
                    <a:pt x="13" y="8"/>
                    <a:pt x="13" y="7"/>
                    <a:pt x="12" y="6"/>
                  </a:cubicBezTo>
                  <a:cubicBezTo>
                    <a:pt x="11" y="6"/>
                    <a:pt x="11" y="6"/>
                    <a:pt x="11" y="6"/>
                  </a:cubicBezTo>
                  <a:cubicBezTo>
                    <a:pt x="12" y="6"/>
                    <a:pt x="13" y="6"/>
                    <a:pt x="13" y="5"/>
                  </a:cubicBezTo>
                  <a:cubicBezTo>
                    <a:pt x="14" y="4"/>
                    <a:pt x="14" y="3"/>
                    <a:pt x="13" y="3"/>
                  </a:cubicBezTo>
                  <a:cubicBezTo>
                    <a:pt x="8" y="0"/>
                    <a:pt x="8" y="0"/>
                    <a:pt x="8" y="0"/>
                  </a:cubicBezTo>
                  <a:cubicBezTo>
                    <a:pt x="7" y="0"/>
                    <a:pt x="6" y="0"/>
                    <a:pt x="6" y="0"/>
                  </a:cubicBezTo>
                  <a:cubicBezTo>
                    <a:pt x="2" y="2"/>
                    <a:pt x="0" y="10"/>
                    <a:pt x="0" y="10"/>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0" name="Freeform 37"/>
            <p:cNvSpPr>
              <a:spLocks/>
            </p:cNvSpPr>
            <p:nvPr/>
          </p:nvSpPr>
          <p:spPr bwMode="gray">
            <a:xfrm>
              <a:off x="8960150" y="4892995"/>
              <a:ext cx="15875" cy="6350"/>
            </a:xfrm>
            <a:custGeom>
              <a:avLst/>
              <a:gdLst>
                <a:gd name="T0" fmla="*/ 0 w 11"/>
                <a:gd name="T1" fmla="*/ 2 h 4"/>
                <a:gd name="T2" fmla="*/ 2 w 11"/>
                <a:gd name="T3" fmla="*/ 0 h 4"/>
                <a:gd name="T4" fmla="*/ 10 w 11"/>
                <a:gd name="T5" fmla="*/ 0 h 4"/>
                <a:gd name="T6" fmla="*/ 11 w 11"/>
                <a:gd name="T7" fmla="*/ 2 h 4"/>
                <a:gd name="T8" fmla="*/ 11 w 11"/>
                <a:gd name="T9" fmla="*/ 2 h 4"/>
                <a:gd name="T10" fmla="*/ 10 w 11"/>
                <a:gd name="T11" fmla="*/ 4 h 4"/>
                <a:gd name="T12" fmla="*/ 2 w 11"/>
                <a:gd name="T13" fmla="*/ 4 h 4"/>
                <a:gd name="T14" fmla="*/ 0 w 1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0" y="2"/>
                  </a:moveTo>
                  <a:cubicBezTo>
                    <a:pt x="0" y="1"/>
                    <a:pt x="1" y="0"/>
                    <a:pt x="2" y="0"/>
                  </a:cubicBezTo>
                  <a:cubicBezTo>
                    <a:pt x="10" y="0"/>
                    <a:pt x="10" y="0"/>
                    <a:pt x="10" y="0"/>
                  </a:cubicBezTo>
                  <a:cubicBezTo>
                    <a:pt x="11" y="0"/>
                    <a:pt x="11" y="1"/>
                    <a:pt x="11" y="2"/>
                  </a:cubicBezTo>
                  <a:cubicBezTo>
                    <a:pt x="11" y="2"/>
                    <a:pt x="11" y="2"/>
                    <a:pt x="11" y="2"/>
                  </a:cubicBezTo>
                  <a:cubicBezTo>
                    <a:pt x="11" y="3"/>
                    <a:pt x="10" y="4"/>
                    <a:pt x="10" y="4"/>
                  </a:cubicBezTo>
                  <a:cubicBezTo>
                    <a:pt x="2" y="4"/>
                    <a:pt x="2" y="4"/>
                    <a:pt x="2" y="4"/>
                  </a:cubicBezTo>
                  <a:cubicBezTo>
                    <a:pt x="1" y="4"/>
                    <a:pt x="0" y="3"/>
                    <a:pt x="0" y="2"/>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1" name="Freeform 38"/>
            <p:cNvSpPr>
              <a:spLocks/>
            </p:cNvSpPr>
            <p:nvPr/>
          </p:nvSpPr>
          <p:spPr bwMode="gray">
            <a:xfrm>
              <a:off x="8893475" y="4797745"/>
              <a:ext cx="77788" cy="115887"/>
            </a:xfrm>
            <a:custGeom>
              <a:avLst/>
              <a:gdLst>
                <a:gd name="T0" fmla="*/ 48 w 57"/>
                <a:gd name="T1" fmla="*/ 84 h 84"/>
                <a:gd name="T2" fmla="*/ 42 w 57"/>
                <a:gd name="T3" fmla="*/ 82 h 84"/>
                <a:gd name="T4" fmla="*/ 18 w 57"/>
                <a:gd name="T5" fmla="*/ 59 h 84"/>
                <a:gd name="T6" fmla="*/ 1 w 57"/>
                <a:gd name="T7" fmla="*/ 11 h 84"/>
                <a:gd name="T8" fmla="*/ 6 w 57"/>
                <a:gd name="T9" fmla="*/ 1 h 84"/>
                <a:gd name="T10" fmla="*/ 16 w 57"/>
                <a:gd name="T11" fmla="*/ 6 h 84"/>
                <a:gd name="T12" fmla="*/ 32 w 57"/>
                <a:gd name="T13" fmla="*/ 50 h 84"/>
                <a:gd name="T14" fmla="*/ 53 w 57"/>
                <a:gd name="T15" fmla="*/ 70 h 84"/>
                <a:gd name="T16" fmla="*/ 54 w 57"/>
                <a:gd name="T17" fmla="*/ 81 h 84"/>
                <a:gd name="T18" fmla="*/ 48 w 5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84">
                  <a:moveTo>
                    <a:pt x="48" y="84"/>
                  </a:moveTo>
                  <a:cubicBezTo>
                    <a:pt x="46" y="84"/>
                    <a:pt x="44" y="83"/>
                    <a:pt x="42" y="82"/>
                  </a:cubicBezTo>
                  <a:cubicBezTo>
                    <a:pt x="18" y="59"/>
                    <a:pt x="18" y="59"/>
                    <a:pt x="18" y="59"/>
                  </a:cubicBezTo>
                  <a:cubicBezTo>
                    <a:pt x="1" y="11"/>
                    <a:pt x="1" y="11"/>
                    <a:pt x="1" y="11"/>
                  </a:cubicBezTo>
                  <a:cubicBezTo>
                    <a:pt x="0" y="7"/>
                    <a:pt x="2" y="2"/>
                    <a:pt x="6" y="1"/>
                  </a:cubicBezTo>
                  <a:cubicBezTo>
                    <a:pt x="10" y="0"/>
                    <a:pt x="15" y="2"/>
                    <a:pt x="16" y="6"/>
                  </a:cubicBezTo>
                  <a:cubicBezTo>
                    <a:pt x="32" y="50"/>
                    <a:pt x="32" y="50"/>
                    <a:pt x="32" y="50"/>
                  </a:cubicBezTo>
                  <a:cubicBezTo>
                    <a:pt x="53" y="70"/>
                    <a:pt x="53" y="70"/>
                    <a:pt x="53" y="70"/>
                  </a:cubicBezTo>
                  <a:cubicBezTo>
                    <a:pt x="57" y="73"/>
                    <a:pt x="57" y="78"/>
                    <a:pt x="54" y="81"/>
                  </a:cubicBezTo>
                  <a:cubicBezTo>
                    <a:pt x="52" y="83"/>
                    <a:pt x="50" y="84"/>
                    <a:pt x="48"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2" name="Freeform 39"/>
            <p:cNvSpPr>
              <a:spLocks/>
            </p:cNvSpPr>
            <p:nvPr/>
          </p:nvSpPr>
          <p:spPr bwMode="gray">
            <a:xfrm>
              <a:off x="8893475" y="4799333"/>
              <a:ext cx="69850" cy="114300"/>
            </a:xfrm>
            <a:custGeom>
              <a:avLst/>
              <a:gdLst>
                <a:gd name="T0" fmla="*/ 48 w 51"/>
                <a:gd name="T1" fmla="*/ 76 h 82"/>
                <a:gd name="T2" fmla="*/ 23 w 51"/>
                <a:gd name="T3" fmla="*/ 53 h 82"/>
                <a:gd name="T4" fmla="*/ 5 w 51"/>
                <a:gd name="T5" fmla="*/ 2 h 82"/>
                <a:gd name="T6" fmla="*/ 4 w 51"/>
                <a:gd name="T7" fmla="*/ 0 h 82"/>
                <a:gd name="T8" fmla="*/ 1 w 51"/>
                <a:gd name="T9" fmla="*/ 9 h 82"/>
                <a:gd name="T10" fmla="*/ 18 w 51"/>
                <a:gd name="T11" fmla="*/ 57 h 82"/>
                <a:gd name="T12" fmla="*/ 42 w 51"/>
                <a:gd name="T13" fmla="*/ 80 h 82"/>
                <a:gd name="T14" fmla="*/ 48 w 51"/>
                <a:gd name="T15" fmla="*/ 82 h 82"/>
                <a:gd name="T16" fmla="*/ 51 w 51"/>
                <a:gd name="T17" fmla="*/ 81 h 82"/>
                <a:gd name="T18" fmla="*/ 48 w 51"/>
                <a:gd name="T19" fmla="*/ 7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2">
                  <a:moveTo>
                    <a:pt x="48" y="76"/>
                  </a:moveTo>
                  <a:cubicBezTo>
                    <a:pt x="23" y="53"/>
                    <a:pt x="23" y="53"/>
                    <a:pt x="23" y="53"/>
                  </a:cubicBezTo>
                  <a:cubicBezTo>
                    <a:pt x="5" y="2"/>
                    <a:pt x="5" y="2"/>
                    <a:pt x="5" y="2"/>
                  </a:cubicBezTo>
                  <a:cubicBezTo>
                    <a:pt x="5" y="1"/>
                    <a:pt x="5" y="1"/>
                    <a:pt x="4" y="0"/>
                  </a:cubicBezTo>
                  <a:cubicBezTo>
                    <a:pt x="1" y="2"/>
                    <a:pt x="0" y="6"/>
                    <a:pt x="1" y="9"/>
                  </a:cubicBezTo>
                  <a:cubicBezTo>
                    <a:pt x="18" y="57"/>
                    <a:pt x="18" y="57"/>
                    <a:pt x="18" y="57"/>
                  </a:cubicBezTo>
                  <a:cubicBezTo>
                    <a:pt x="42" y="80"/>
                    <a:pt x="42" y="80"/>
                    <a:pt x="42" y="80"/>
                  </a:cubicBezTo>
                  <a:cubicBezTo>
                    <a:pt x="44" y="81"/>
                    <a:pt x="46" y="82"/>
                    <a:pt x="48" y="82"/>
                  </a:cubicBezTo>
                  <a:cubicBezTo>
                    <a:pt x="49" y="82"/>
                    <a:pt x="50" y="82"/>
                    <a:pt x="51" y="81"/>
                  </a:cubicBezTo>
                  <a:cubicBezTo>
                    <a:pt x="51" y="79"/>
                    <a:pt x="50" y="78"/>
                    <a:pt x="48" y="76"/>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3" name="Freeform 40"/>
            <p:cNvSpPr>
              <a:spLocks/>
            </p:cNvSpPr>
            <p:nvPr/>
          </p:nvSpPr>
          <p:spPr bwMode="gray">
            <a:xfrm>
              <a:off x="8869662" y="4696145"/>
              <a:ext cx="73025" cy="73025"/>
            </a:xfrm>
            <a:custGeom>
              <a:avLst/>
              <a:gdLst>
                <a:gd name="T0" fmla="*/ 49 w 53"/>
                <a:gd name="T1" fmla="*/ 11 h 53"/>
                <a:gd name="T2" fmla="*/ 42 w 53"/>
                <a:gd name="T3" fmla="*/ 6 h 53"/>
                <a:gd name="T4" fmla="*/ 40 w 53"/>
                <a:gd name="T5" fmla="*/ 6 h 53"/>
                <a:gd name="T6" fmla="*/ 33 w 53"/>
                <a:gd name="T7" fmla="*/ 1 h 53"/>
                <a:gd name="T8" fmla="*/ 29 w 53"/>
                <a:gd name="T9" fmla="*/ 3 h 53"/>
                <a:gd name="T10" fmla="*/ 23 w 53"/>
                <a:gd name="T11" fmla="*/ 0 h 53"/>
                <a:gd name="T12" fmla="*/ 15 w 53"/>
                <a:gd name="T13" fmla="*/ 4 h 53"/>
                <a:gd name="T14" fmla="*/ 14 w 53"/>
                <a:gd name="T15" fmla="*/ 4 h 53"/>
                <a:gd name="T16" fmla="*/ 6 w 53"/>
                <a:gd name="T17" fmla="*/ 12 h 53"/>
                <a:gd name="T18" fmla="*/ 6 w 53"/>
                <a:gd name="T19" fmla="*/ 13 h 53"/>
                <a:gd name="T20" fmla="*/ 0 w 53"/>
                <a:gd name="T21" fmla="*/ 21 h 53"/>
                <a:gd name="T22" fmla="*/ 1 w 53"/>
                <a:gd name="T23" fmla="*/ 25 h 53"/>
                <a:gd name="T24" fmla="*/ 0 w 53"/>
                <a:gd name="T25" fmla="*/ 30 h 53"/>
                <a:gd name="T26" fmla="*/ 4 w 53"/>
                <a:gd name="T27" fmla="*/ 37 h 53"/>
                <a:gd name="T28" fmla="*/ 4 w 53"/>
                <a:gd name="T29" fmla="*/ 38 h 53"/>
                <a:gd name="T30" fmla="*/ 3 w 53"/>
                <a:gd name="T31" fmla="*/ 39 h 53"/>
                <a:gd name="T32" fmla="*/ 11 w 53"/>
                <a:gd name="T33" fmla="*/ 48 h 53"/>
                <a:gd name="T34" fmla="*/ 11 w 53"/>
                <a:gd name="T35" fmla="*/ 48 h 53"/>
                <a:gd name="T36" fmla="*/ 16 w 53"/>
                <a:gd name="T37" fmla="*/ 52 h 53"/>
                <a:gd name="T38" fmla="*/ 19 w 53"/>
                <a:gd name="T39" fmla="*/ 52 h 53"/>
                <a:gd name="T40" fmla="*/ 22 w 53"/>
                <a:gd name="T41" fmla="*/ 53 h 53"/>
                <a:gd name="T42" fmla="*/ 22 w 53"/>
                <a:gd name="T43" fmla="*/ 53 h 53"/>
                <a:gd name="T44" fmla="*/ 22 w 53"/>
                <a:gd name="T45" fmla="*/ 53 h 53"/>
                <a:gd name="T46" fmla="*/ 26 w 53"/>
                <a:gd name="T47" fmla="*/ 50 h 53"/>
                <a:gd name="T48" fmla="*/ 31 w 53"/>
                <a:gd name="T49" fmla="*/ 49 h 53"/>
                <a:gd name="T50" fmla="*/ 31 w 53"/>
                <a:gd name="T51" fmla="*/ 40 h 53"/>
                <a:gd name="T52" fmla="*/ 38 w 53"/>
                <a:gd name="T53" fmla="*/ 39 h 53"/>
                <a:gd name="T54" fmla="*/ 38 w 53"/>
                <a:gd name="T55" fmla="*/ 31 h 53"/>
                <a:gd name="T56" fmla="*/ 43 w 53"/>
                <a:gd name="T57" fmla="*/ 30 h 53"/>
                <a:gd name="T58" fmla="*/ 45 w 53"/>
                <a:gd name="T59" fmla="*/ 26 h 53"/>
                <a:gd name="T60" fmla="*/ 49 w 53"/>
                <a:gd name="T61" fmla="*/ 26 h 53"/>
                <a:gd name="T62" fmla="*/ 49 w 53"/>
                <a:gd name="T63" fmla="*/ 26 h 53"/>
                <a:gd name="T64" fmla="*/ 53 w 53"/>
                <a:gd name="T65" fmla="*/ 17 h 53"/>
                <a:gd name="T66" fmla="*/ 49 w 53"/>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53">
                  <a:moveTo>
                    <a:pt x="49" y="11"/>
                  </a:moveTo>
                  <a:cubicBezTo>
                    <a:pt x="48" y="8"/>
                    <a:pt x="45" y="6"/>
                    <a:pt x="42" y="6"/>
                  </a:cubicBezTo>
                  <a:cubicBezTo>
                    <a:pt x="41" y="6"/>
                    <a:pt x="41" y="6"/>
                    <a:pt x="40" y="6"/>
                  </a:cubicBezTo>
                  <a:cubicBezTo>
                    <a:pt x="39" y="3"/>
                    <a:pt x="36" y="1"/>
                    <a:pt x="33" y="1"/>
                  </a:cubicBezTo>
                  <a:cubicBezTo>
                    <a:pt x="32" y="1"/>
                    <a:pt x="30" y="2"/>
                    <a:pt x="29" y="3"/>
                  </a:cubicBezTo>
                  <a:cubicBezTo>
                    <a:pt x="27" y="1"/>
                    <a:pt x="25" y="0"/>
                    <a:pt x="23" y="0"/>
                  </a:cubicBezTo>
                  <a:cubicBezTo>
                    <a:pt x="19" y="0"/>
                    <a:pt x="16" y="2"/>
                    <a:pt x="15" y="4"/>
                  </a:cubicBezTo>
                  <a:cubicBezTo>
                    <a:pt x="14" y="4"/>
                    <a:pt x="14" y="4"/>
                    <a:pt x="14" y="4"/>
                  </a:cubicBezTo>
                  <a:cubicBezTo>
                    <a:pt x="10" y="4"/>
                    <a:pt x="6" y="8"/>
                    <a:pt x="6" y="12"/>
                  </a:cubicBezTo>
                  <a:cubicBezTo>
                    <a:pt x="6" y="13"/>
                    <a:pt x="6" y="13"/>
                    <a:pt x="6" y="13"/>
                  </a:cubicBezTo>
                  <a:cubicBezTo>
                    <a:pt x="3" y="14"/>
                    <a:pt x="0" y="17"/>
                    <a:pt x="0" y="21"/>
                  </a:cubicBezTo>
                  <a:cubicBezTo>
                    <a:pt x="0" y="22"/>
                    <a:pt x="1" y="24"/>
                    <a:pt x="1" y="25"/>
                  </a:cubicBezTo>
                  <a:cubicBezTo>
                    <a:pt x="0" y="26"/>
                    <a:pt x="0" y="28"/>
                    <a:pt x="0" y="30"/>
                  </a:cubicBezTo>
                  <a:cubicBezTo>
                    <a:pt x="0" y="33"/>
                    <a:pt x="1" y="36"/>
                    <a:pt x="4" y="37"/>
                  </a:cubicBezTo>
                  <a:cubicBezTo>
                    <a:pt x="4" y="38"/>
                    <a:pt x="4" y="38"/>
                    <a:pt x="4" y="38"/>
                  </a:cubicBezTo>
                  <a:cubicBezTo>
                    <a:pt x="3" y="38"/>
                    <a:pt x="3" y="39"/>
                    <a:pt x="3" y="39"/>
                  </a:cubicBezTo>
                  <a:cubicBezTo>
                    <a:pt x="3" y="44"/>
                    <a:pt x="7" y="47"/>
                    <a:pt x="11" y="48"/>
                  </a:cubicBezTo>
                  <a:cubicBezTo>
                    <a:pt x="11" y="48"/>
                    <a:pt x="11" y="48"/>
                    <a:pt x="11" y="48"/>
                  </a:cubicBezTo>
                  <a:cubicBezTo>
                    <a:pt x="11" y="50"/>
                    <a:pt x="14" y="52"/>
                    <a:pt x="16" y="52"/>
                  </a:cubicBezTo>
                  <a:cubicBezTo>
                    <a:pt x="17" y="52"/>
                    <a:pt x="18" y="52"/>
                    <a:pt x="19" y="52"/>
                  </a:cubicBezTo>
                  <a:cubicBezTo>
                    <a:pt x="20" y="52"/>
                    <a:pt x="21" y="53"/>
                    <a:pt x="22" y="53"/>
                  </a:cubicBezTo>
                  <a:cubicBezTo>
                    <a:pt x="22" y="53"/>
                    <a:pt x="22" y="53"/>
                    <a:pt x="22" y="53"/>
                  </a:cubicBezTo>
                  <a:cubicBezTo>
                    <a:pt x="22" y="53"/>
                    <a:pt x="22" y="53"/>
                    <a:pt x="22" y="53"/>
                  </a:cubicBezTo>
                  <a:cubicBezTo>
                    <a:pt x="24" y="52"/>
                    <a:pt x="25" y="51"/>
                    <a:pt x="26" y="50"/>
                  </a:cubicBezTo>
                  <a:cubicBezTo>
                    <a:pt x="27" y="50"/>
                    <a:pt x="29" y="50"/>
                    <a:pt x="31" y="49"/>
                  </a:cubicBezTo>
                  <a:cubicBezTo>
                    <a:pt x="39" y="46"/>
                    <a:pt x="32" y="45"/>
                    <a:pt x="31" y="40"/>
                  </a:cubicBezTo>
                  <a:cubicBezTo>
                    <a:pt x="31" y="35"/>
                    <a:pt x="36" y="40"/>
                    <a:pt x="38" y="39"/>
                  </a:cubicBezTo>
                  <a:cubicBezTo>
                    <a:pt x="40" y="39"/>
                    <a:pt x="38" y="35"/>
                    <a:pt x="38" y="31"/>
                  </a:cubicBezTo>
                  <a:cubicBezTo>
                    <a:pt x="37" y="27"/>
                    <a:pt x="39" y="30"/>
                    <a:pt x="43" y="30"/>
                  </a:cubicBezTo>
                  <a:cubicBezTo>
                    <a:pt x="46" y="29"/>
                    <a:pt x="46" y="28"/>
                    <a:pt x="45" y="26"/>
                  </a:cubicBezTo>
                  <a:cubicBezTo>
                    <a:pt x="47" y="26"/>
                    <a:pt x="48" y="26"/>
                    <a:pt x="49" y="26"/>
                  </a:cubicBezTo>
                  <a:cubicBezTo>
                    <a:pt x="49" y="26"/>
                    <a:pt x="49" y="26"/>
                    <a:pt x="49" y="26"/>
                  </a:cubicBezTo>
                  <a:cubicBezTo>
                    <a:pt x="52" y="24"/>
                    <a:pt x="53" y="20"/>
                    <a:pt x="53" y="17"/>
                  </a:cubicBezTo>
                  <a:cubicBezTo>
                    <a:pt x="52" y="14"/>
                    <a:pt x="51" y="13"/>
                    <a:pt x="4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4" name="Freeform 41"/>
            <p:cNvSpPr>
              <a:spLocks/>
            </p:cNvSpPr>
            <p:nvPr/>
          </p:nvSpPr>
          <p:spPr bwMode="gray">
            <a:xfrm>
              <a:off x="8861725" y="4683445"/>
              <a:ext cx="82550" cy="65087"/>
            </a:xfrm>
            <a:custGeom>
              <a:avLst/>
              <a:gdLst>
                <a:gd name="T0" fmla="*/ 60 w 60"/>
                <a:gd name="T1" fmla="*/ 26 h 47"/>
                <a:gd name="T2" fmla="*/ 59 w 60"/>
                <a:gd name="T3" fmla="*/ 21 h 47"/>
                <a:gd name="T4" fmla="*/ 22 w 60"/>
                <a:gd name="T5" fmla="*/ 6 h 47"/>
                <a:gd name="T6" fmla="*/ 6 w 60"/>
                <a:gd name="T7" fmla="*/ 43 h 47"/>
                <a:gd name="T8" fmla="*/ 8 w 60"/>
                <a:gd name="T9" fmla="*/ 47 h 47"/>
                <a:gd name="T10" fmla="*/ 60 w 60"/>
                <a:gd name="T11" fmla="*/ 26 h 47"/>
              </a:gdLst>
              <a:ahLst/>
              <a:cxnLst>
                <a:cxn ang="0">
                  <a:pos x="T0" y="T1"/>
                </a:cxn>
                <a:cxn ang="0">
                  <a:pos x="T2" y="T3"/>
                </a:cxn>
                <a:cxn ang="0">
                  <a:pos x="T4" y="T5"/>
                </a:cxn>
                <a:cxn ang="0">
                  <a:pos x="T6" y="T7"/>
                </a:cxn>
                <a:cxn ang="0">
                  <a:pos x="T8" y="T9"/>
                </a:cxn>
                <a:cxn ang="0">
                  <a:pos x="T10" y="T11"/>
                </a:cxn>
              </a:cxnLst>
              <a:rect l="0" t="0" r="r" b="b"/>
              <a:pathLst>
                <a:path w="60" h="47">
                  <a:moveTo>
                    <a:pt x="60" y="26"/>
                  </a:moveTo>
                  <a:cubicBezTo>
                    <a:pt x="60" y="24"/>
                    <a:pt x="59" y="23"/>
                    <a:pt x="59" y="21"/>
                  </a:cubicBezTo>
                  <a:cubicBezTo>
                    <a:pt x="53" y="7"/>
                    <a:pt x="36" y="0"/>
                    <a:pt x="22" y="6"/>
                  </a:cubicBezTo>
                  <a:cubicBezTo>
                    <a:pt x="7" y="12"/>
                    <a:pt x="0" y="29"/>
                    <a:pt x="6" y="43"/>
                  </a:cubicBezTo>
                  <a:cubicBezTo>
                    <a:pt x="7" y="44"/>
                    <a:pt x="7" y="46"/>
                    <a:pt x="8" y="47"/>
                  </a:cubicBezTo>
                  <a:lnTo>
                    <a:pt x="60" y="2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5" name="Freeform 42"/>
            <p:cNvSpPr>
              <a:spLocks/>
            </p:cNvSpPr>
            <p:nvPr/>
          </p:nvSpPr>
          <p:spPr bwMode="gray">
            <a:xfrm>
              <a:off x="8885537" y="4683445"/>
              <a:ext cx="58738" cy="38100"/>
            </a:xfrm>
            <a:custGeom>
              <a:avLst/>
              <a:gdLst>
                <a:gd name="T0" fmla="*/ 34 w 42"/>
                <a:gd name="T1" fmla="*/ 24 h 28"/>
                <a:gd name="T2" fmla="*/ 35 w 42"/>
                <a:gd name="T3" fmla="*/ 28 h 28"/>
                <a:gd name="T4" fmla="*/ 42 w 42"/>
                <a:gd name="T5" fmla="*/ 26 h 28"/>
                <a:gd name="T6" fmla="*/ 41 w 42"/>
                <a:gd name="T7" fmla="*/ 21 h 28"/>
                <a:gd name="T8" fmla="*/ 4 w 42"/>
                <a:gd name="T9" fmla="*/ 6 h 28"/>
                <a:gd name="T10" fmla="*/ 0 w 42"/>
                <a:gd name="T11" fmla="*/ 8 h 28"/>
                <a:gd name="T12" fmla="*/ 34 w 42"/>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42" h="28">
                  <a:moveTo>
                    <a:pt x="34" y="24"/>
                  </a:moveTo>
                  <a:cubicBezTo>
                    <a:pt x="34" y="26"/>
                    <a:pt x="34" y="27"/>
                    <a:pt x="35" y="28"/>
                  </a:cubicBezTo>
                  <a:cubicBezTo>
                    <a:pt x="42" y="26"/>
                    <a:pt x="42" y="26"/>
                    <a:pt x="42" y="26"/>
                  </a:cubicBezTo>
                  <a:cubicBezTo>
                    <a:pt x="42" y="24"/>
                    <a:pt x="41" y="23"/>
                    <a:pt x="41" y="21"/>
                  </a:cubicBezTo>
                  <a:cubicBezTo>
                    <a:pt x="35" y="7"/>
                    <a:pt x="18" y="0"/>
                    <a:pt x="4" y="6"/>
                  </a:cubicBezTo>
                  <a:cubicBezTo>
                    <a:pt x="2" y="7"/>
                    <a:pt x="1" y="7"/>
                    <a:pt x="0" y="8"/>
                  </a:cubicBezTo>
                  <a:cubicBezTo>
                    <a:pt x="14" y="4"/>
                    <a:pt x="28" y="11"/>
                    <a:pt x="34" y="24"/>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6" name="Freeform 43"/>
            <p:cNvSpPr>
              <a:spLocks/>
            </p:cNvSpPr>
            <p:nvPr/>
          </p:nvSpPr>
          <p:spPr bwMode="gray">
            <a:xfrm>
              <a:off x="8864900" y="4692970"/>
              <a:ext cx="26988" cy="55562"/>
            </a:xfrm>
            <a:custGeom>
              <a:avLst/>
              <a:gdLst>
                <a:gd name="T0" fmla="*/ 20 w 20"/>
                <a:gd name="T1" fmla="*/ 0 h 40"/>
                <a:gd name="T2" fmla="*/ 16 w 20"/>
                <a:gd name="T3" fmla="*/ 1 h 40"/>
                <a:gd name="T4" fmla="*/ 3 w 20"/>
                <a:gd name="T5" fmla="*/ 30 h 40"/>
                <a:gd name="T6" fmla="*/ 3 w 20"/>
                <a:gd name="T7" fmla="*/ 30 h 40"/>
                <a:gd name="T8" fmla="*/ 3 w 20"/>
                <a:gd name="T9" fmla="*/ 31 h 40"/>
                <a:gd name="T10" fmla="*/ 4 w 20"/>
                <a:gd name="T11" fmla="*/ 36 h 40"/>
                <a:gd name="T12" fmla="*/ 6 w 20"/>
                <a:gd name="T13" fmla="*/ 40 h 40"/>
                <a:gd name="T14" fmla="*/ 10 w 20"/>
                <a:gd name="T15" fmla="*/ 38 h 40"/>
                <a:gd name="T16" fmla="*/ 13 w 20"/>
                <a:gd name="T17" fmla="*/ 37 h 40"/>
                <a:gd name="T18" fmla="*/ 11 w 20"/>
                <a:gd name="T19" fmla="*/ 33 h 40"/>
                <a:gd name="T20" fmla="*/ 20 w 20"/>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0">
                  <a:moveTo>
                    <a:pt x="20" y="0"/>
                  </a:moveTo>
                  <a:cubicBezTo>
                    <a:pt x="18" y="0"/>
                    <a:pt x="17" y="1"/>
                    <a:pt x="16" y="1"/>
                  </a:cubicBezTo>
                  <a:cubicBezTo>
                    <a:pt x="6" y="7"/>
                    <a:pt x="0" y="19"/>
                    <a:pt x="3" y="30"/>
                  </a:cubicBezTo>
                  <a:cubicBezTo>
                    <a:pt x="3" y="30"/>
                    <a:pt x="3" y="30"/>
                    <a:pt x="3" y="30"/>
                  </a:cubicBezTo>
                  <a:cubicBezTo>
                    <a:pt x="3" y="31"/>
                    <a:pt x="3" y="31"/>
                    <a:pt x="3" y="31"/>
                  </a:cubicBezTo>
                  <a:cubicBezTo>
                    <a:pt x="3" y="33"/>
                    <a:pt x="4" y="34"/>
                    <a:pt x="4" y="36"/>
                  </a:cubicBezTo>
                  <a:cubicBezTo>
                    <a:pt x="5" y="37"/>
                    <a:pt x="6" y="39"/>
                    <a:pt x="6" y="40"/>
                  </a:cubicBezTo>
                  <a:cubicBezTo>
                    <a:pt x="10" y="38"/>
                    <a:pt x="10" y="38"/>
                    <a:pt x="10" y="38"/>
                  </a:cubicBezTo>
                  <a:cubicBezTo>
                    <a:pt x="13" y="37"/>
                    <a:pt x="13" y="37"/>
                    <a:pt x="13" y="37"/>
                  </a:cubicBezTo>
                  <a:cubicBezTo>
                    <a:pt x="13" y="36"/>
                    <a:pt x="12" y="34"/>
                    <a:pt x="11" y="33"/>
                  </a:cubicBezTo>
                  <a:cubicBezTo>
                    <a:pt x="6" y="21"/>
                    <a:pt x="10" y="8"/>
                    <a:pt x="20" y="0"/>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7" name="Freeform 44"/>
            <p:cNvSpPr>
              <a:spLocks/>
            </p:cNvSpPr>
            <p:nvPr/>
          </p:nvSpPr>
          <p:spPr bwMode="gray">
            <a:xfrm>
              <a:off x="8864900" y="4708845"/>
              <a:ext cx="84138" cy="39687"/>
            </a:xfrm>
            <a:custGeom>
              <a:avLst/>
              <a:gdLst>
                <a:gd name="T0" fmla="*/ 58 w 61"/>
                <a:gd name="T1" fmla="*/ 0 h 29"/>
                <a:gd name="T2" fmla="*/ 1 w 61"/>
                <a:gd name="T3" fmla="*/ 23 h 29"/>
                <a:gd name="T4" fmla="*/ 1 w 61"/>
                <a:gd name="T5" fmla="*/ 27 h 29"/>
                <a:gd name="T6" fmla="*/ 3 w 61"/>
                <a:gd name="T7" fmla="*/ 29 h 29"/>
                <a:gd name="T8" fmla="*/ 61 w 61"/>
                <a:gd name="T9" fmla="*/ 5 h 29"/>
                <a:gd name="T10" fmla="*/ 61 w 61"/>
                <a:gd name="T11" fmla="*/ 2 h 29"/>
                <a:gd name="T12" fmla="*/ 58 w 6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1" h="29">
                  <a:moveTo>
                    <a:pt x="58" y="0"/>
                  </a:moveTo>
                  <a:cubicBezTo>
                    <a:pt x="1" y="23"/>
                    <a:pt x="1" y="23"/>
                    <a:pt x="1" y="23"/>
                  </a:cubicBezTo>
                  <a:cubicBezTo>
                    <a:pt x="1" y="23"/>
                    <a:pt x="0" y="25"/>
                    <a:pt x="1" y="27"/>
                  </a:cubicBezTo>
                  <a:cubicBezTo>
                    <a:pt x="2" y="28"/>
                    <a:pt x="3" y="29"/>
                    <a:pt x="3" y="29"/>
                  </a:cubicBezTo>
                  <a:cubicBezTo>
                    <a:pt x="61" y="5"/>
                    <a:pt x="61" y="5"/>
                    <a:pt x="61" y="5"/>
                  </a:cubicBezTo>
                  <a:cubicBezTo>
                    <a:pt x="61" y="5"/>
                    <a:pt x="61" y="4"/>
                    <a:pt x="61" y="2"/>
                  </a:cubicBezTo>
                  <a:cubicBezTo>
                    <a:pt x="60" y="0"/>
                    <a:pt x="58" y="0"/>
                    <a:pt x="5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8" name="Freeform 45"/>
            <p:cNvSpPr>
              <a:spLocks noEditPoints="1"/>
            </p:cNvSpPr>
            <p:nvPr/>
          </p:nvSpPr>
          <p:spPr bwMode="gray">
            <a:xfrm>
              <a:off x="8693450" y="5112070"/>
              <a:ext cx="246063" cy="301625"/>
            </a:xfrm>
            <a:custGeom>
              <a:avLst/>
              <a:gdLst>
                <a:gd name="T0" fmla="*/ 100 w 178"/>
                <a:gd name="T1" fmla="*/ 161 h 219"/>
                <a:gd name="T2" fmla="*/ 175 w 178"/>
                <a:gd name="T3" fmla="*/ 114 h 219"/>
                <a:gd name="T4" fmla="*/ 176 w 178"/>
                <a:gd name="T5" fmla="*/ 113 h 219"/>
                <a:gd name="T6" fmla="*/ 176 w 178"/>
                <a:gd name="T7" fmla="*/ 113 h 219"/>
                <a:gd name="T8" fmla="*/ 177 w 178"/>
                <a:gd name="T9" fmla="*/ 112 h 219"/>
                <a:gd name="T10" fmla="*/ 177 w 178"/>
                <a:gd name="T11" fmla="*/ 110 h 219"/>
                <a:gd name="T12" fmla="*/ 177 w 178"/>
                <a:gd name="T13" fmla="*/ 109 h 219"/>
                <a:gd name="T14" fmla="*/ 177 w 178"/>
                <a:gd name="T15" fmla="*/ 108 h 219"/>
                <a:gd name="T16" fmla="*/ 176 w 178"/>
                <a:gd name="T17" fmla="*/ 107 h 219"/>
                <a:gd name="T18" fmla="*/ 176 w 178"/>
                <a:gd name="T19" fmla="*/ 107 h 219"/>
                <a:gd name="T20" fmla="*/ 175 w 178"/>
                <a:gd name="T21" fmla="*/ 106 h 219"/>
                <a:gd name="T22" fmla="*/ 174 w 178"/>
                <a:gd name="T23" fmla="*/ 105 h 219"/>
                <a:gd name="T24" fmla="*/ 100 w 178"/>
                <a:gd name="T25" fmla="*/ 58 h 219"/>
                <a:gd name="T26" fmla="*/ 176 w 178"/>
                <a:gd name="T27" fmla="*/ 3 h 219"/>
                <a:gd name="T28" fmla="*/ 89 w 178"/>
                <a:gd name="T29" fmla="*/ 51 h 219"/>
                <a:gd name="T30" fmla="*/ 2 w 178"/>
                <a:gd name="T31" fmla="*/ 3 h 219"/>
                <a:gd name="T32" fmla="*/ 78 w 178"/>
                <a:gd name="T33" fmla="*/ 58 h 219"/>
                <a:gd name="T34" fmla="*/ 3 w 178"/>
                <a:gd name="T35" fmla="*/ 105 h 219"/>
                <a:gd name="T36" fmla="*/ 2 w 178"/>
                <a:gd name="T37" fmla="*/ 106 h 219"/>
                <a:gd name="T38" fmla="*/ 2 w 178"/>
                <a:gd name="T39" fmla="*/ 107 h 219"/>
                <a:gd name="T40" fmla="*/ 2 w 178"/>
                <a:gd name="T41" fmla="*/ 107 h 219"/>
                <a:gd name="T42" fmla="*/ 1 w 178"/>
                <a:gd name="T43" fmla="*/ 108 h 219"/>
                <a:gd name="T44" fmla="*/ 1 w 178"/>
                <a:gd name="T45" fmla="*/ 109 h 219"/>
                <a:gd name="T46" fmla="*/ 1 w 178"/>
                <a:gd name="T47" fmla="*/ 110 h 219"/>
                <a:gd name="T48" fmla="*/ 1 w 178"/>
                <a:gd name="T49" fmla="*/ 112 h 219"/>
                <a:gd name="T50" fmla="*/ 1 w 178"/>
                <a:gd name="T51" fmla="*/ 113 h 219"/>
                <a:gd name="T52" fmla="*/ 2 w 178"/>
                <a:gd name="T53" fmla="*/ 113 h 219"/>
                <a:gd name="T54" fmla="*/ 3 w 178"/>
                <a:gd name="T55" fmla="*/ 114 h 219"/>
                <a:gd name="T56" fmla="*/ 78 w 178"/>
                <a:gd name="T57" fmla="*/ 161 h 219"/>
                <a:gd name="T58" fmla="*/ 2 w 178"/>
                <a:gd name="T59" fmla="*/ 216 h 219"/>
                <a:gd name="T60" fmla="*/ 10 w 178"/>
                <a:gd name="T61" fmla="*/ 218 h 219"/>
                <a:gd name="T62" fmla="*/ 168 w 178"/>
                <a:gd name="T63" fmla="*/ 218 h 219"/>
                <a:gd name="T64" fmla="*/ 176 w 178"/>
                <a:gd name="T65" fmla="*/ 216 h 219"/>
                <a:gd name="T66" fmla="*/ 18 w 178"/>
                <a:gd name="T67" fmla="*/ 110 h 219"/>
                <a:gd name="T68" fmla="*/ 160 w 178"/>
                <a:gd name="T69" fmla="*/ 110 h 219"/>
                <a:gd name="T70" fmla="*/ 18 w 178"/>
                <a:gd name="T71" fmla="*/ 11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8" h="219">
                  <a:moveTo>
                    <a:pt x="174" y="208"/>
                  </a:moveTo>
                  <a:cubicBezTo>
                    <a:pt x="100" y="161"/>
                    <a:pt x="100" y="161"/>
                    <a:pt x="100" y="161"/>
                  </a:cubicBezTo>
                  <a:cubicBezTo>
                    <a:pt x="174" y="115"/>
                    <a:pt x="174" y="115"/>
                    <a:pt x="174" y="115"/>
                  </a:cubicBezTo>
                  <a:cubicBezTo>
                    <a:pt x="175" y="114"/>
                    <a:pt x="175" y="114"/>
                    <a:pt x="175" y="114"/>
                  </a:cubicBezTo>
                  <a:cubicBezTo>
                    <a:pt x="175" y="114"/>
                    <a:pt x="175" y="114"/>
                    <a:pt x="175" y="114"/>
                  </a:cubicBezTo>
                  <a:cubicBezTo>
                    <a:pt x="175" y="114"/>
                    <a:pt x="176" y="114"/>
                    <a:pt x="176" y="113"/>
                  </a:cubicBezTo>
                  <a:cubicBezTo>
                    <a:pt x="176" y="113"/>
                    <a:pt x="176" y="113"/>
                    <a:pt x="176" y="113"/>
                  </a:cubicBezTo>
                  <a:cubicBezTo>
                    <a:pt x="176" y="113"/>
                    <a:pt x="176" y="113"/>
                    <a:pt x="176" y="113"/>
                  </a:cubicBezTo>
                  <a:cubicBezTo>
                    <a:pt x="177" y="112"/>
                    <a:pt x="177" y="112"/>
                    <a:pt x="177" y="112"/>
                  </a:cubicBezTo>
                  <a:cubicBezTo>
                    <a:pt x="177" y="112"/>
                    <a:pt x="177" y="112"/>
                    <a:pt x="177" y="112"/>
                  </a:cubicBezTo>
                  <a:cubicBezTo>
                    <a:pt x="177" y="111"/>
                    <a:pt x="177" y="111"/>
                    <a:pt x="177" y="111"/>
                  </a:cubicBezTo>
                  <a:cubicBezTo>
                    <a:pt x="177" y="110"/>
                    <a:pt x="177" y="110"/>
                    <a:pt x="177" y="110"/>
                  </a:cubicBezTo>
                  <a:cubicBezTo>
                    <a:pt x="177" y="110"/>
                    <a:pt x="177" y="110"/>
                    <a:pt x="177" y="110"/>
                  </a:cubicBezTo>
                  <a:cubicBezTo>
                    <a:pt x="177" y="109"/>
                    <a:pt x="177" y="109"/>
                    <a:pt x="177" y="109"/>
                  </a:cubicBezTo>
                  <a:cubicBezTo>
                    <a:pt x="177" y="109"/>
                    <a:pt x="177" y="109"/>
                    <a:pt x="177" y="109"/>
                  </a:cubicBezTo>
                  <a:cubicBezTo>
                    <a:pt x="177" y="108"/>
                    <a:pt x="177" y="108"/>
                    <a:pt x="177" y="108"/>
                  </a:cubicBezTo>
                  <a:cubicBezTo>
                    <a:pt x="177" y="108"/>
                    <a:pt x="177" y="108"/>
                    <a:pt x="177" y="108"/>
                  </a:cubicBezTo>
                  <a:cubicBezTo>
                    <a:pt x="176" y="107"/>
                    <a:pt x="176" y="107"/>
                    <a:pt x="176" y="107"/>
                  </a:cubicBezTo>
                  <a:cubicBezTo>
                    <a:pt x="176" y="107"/>
                    <a:pt x="176" y="107"/>
                    <a:pt x="176" y="107"/>
                  </a:cubicBezTo>
                  <a:cubicBezTo>
                    <a:pt x="176" y="107"/>
                    <a:pt x="176" y="107"/>
                    <a:pt x="176" y="107"/>
                  </a:cubicBezTo>
                  <a:cubicBezTo>
                    <a:pt x="176" y="106"/>
                    <a:pt x="176" y="106"/>
                    <a:pt x="176" y="106"/>
                  </a:cubicBezTo>
                  <a:cubicBezTo>
                    <a:pt x="175" y="106"/>
                    <a:pt x="175" y="106"/>
                    <a:pt x="175" y="106"/>
                  </a:cubicBezTo>
                  <a:cubicBezTo>
                    <a:pt x="175" y="105"/>
                    <a:pt x="175" y="105"/>
                    <a:pt x="175" y="105"/>
                  </a:cubicBezTo>
                  <a:cubicBezTo>
                    <a:pt x="174" y="105"/>
                    <a:pt x="174" y="105"/>
                    <a:pt x="174" y="105"/>
                  </a:cubicBezTo>
                  <a:cubicBezTo>
                    <a:pt x="174" y="105"/>
                    <a:pt x="174" y="105"/>
                    <a:pt x="174" y="105"/>
                  </a:cubicBezTo>
                  <a:cubicBezTo>
                    <a:pt x="100" y="58"/>
                    <a:pt x="100" y="58"/>
                    <a:pt x="100" y="58"/>
                  </a:cubicBezTo>
                  <a:cubicBezTo>
                    <a:pt x="174" y="12"/>
                    <a:pt x="174" y="12"/>
                    <a:pt x="174" y="12"/>
                  </a:cubicBezTo>
                  <a:cubicBezTo>
                    <a:pt x="177" y="10"/>
                    <a:pt x="178" y="6"/>
                    <a:pt x="176" y="3"/>
                  </a:cubicBezTo>
                  <a:cubicBezTo>
                    <a:pt x="174" y="1"/>
                    <a:pt x="171" y="0"/>
                    <a:pt x="168" y="2"/>
                  </a:cubicBezTo>
                  <a:cubicBezTo>
                    <a:pt x="89" y="51"/>
                    <a:pt x="89" y="51"/>
                    <a:pt x="89" y="51"/>
                  </a:cubicBezTo>
                  <a:cubicBezTo>
                    <a:pt x="10" y="2"/>
                    <a:pt x="10" y="2"/>
                    <a:pt x="10" y="2"/>
                  </a:cubicBezTo>
                  <a:cubicBezTo>
                    <a:pt x="7" y="0"/>
                    <a:pt x="3" y="1"/>
                    <a:pt x="2" y="3"/>
                  </a:cubicBezTo>
                  <a:cubicBezTo>
                    <a:pt x="0" y="6"/>
                    <a:pt x="1" y="10"/>
                    <a:pt x="4" y="12"/>
                  </a:cubicBezTo>
                  <a:cubicBezTo>
                    <a:pt x="78" y="58"/>
                    <a:pt x="78" y="58"/>
                    <a:pt x="78" y="58"/>
                  </a:cubicBezTo>
                  <a:cubicBezTo>
                    <a:pt x="4" y="105"/>
                    <a:pt x="4" y="105"/>
                    <a:pt x="4" y="105"/>
                  </a:cubicBezTo>
                  <a:cubicBezTo>
                    <a:pt x="3" y="105"/>
                    <a:pt x="3" y="105"/>
                    <a:pt x="3" y="105"/>
                  </a:cubicBezTo>
                  <a:cubicBezTo>
                    <a:pt x="3" y="105"/>
                    <a:pt x="3" y="105"/>
                    <a:pt x="3" y="105"/>
                  </a:cubicBezTo>
                  <a:cubicBezTo>
                    <a:pt x="2" y="106"/>
                    <a:pt x="2" y="106"/>
                    <a:pt x="2" y="106"/>
                  </a:cubicBezTo>
                  <a:cubicBezTo>
                    <a:pt x="2" y="106"/>
                    <a:pt x="2" y="106"/>
                    <a:pt x="2" y="106"/>
                  </a:cubicBezTo>
                  <a:cubicBezTo>
                    <a:pt x="2" y="107"/>
                    <a:pt x="2" y="107"/>
                    <a:pt x="2" y="107"/>
                  </a:cubicBezTo>
                  <a:cubicBezTo>
                    <a:pt x="2" y="107"/>
                    <a:pt x="2" y="107"/>
                    <a:pt x="2" y="107"/>
                  </a:cubicBezTo>
                  <a:cubicBezTo>
                    <a:pt x="2" y="107"/>
                    <a:pt x="2" y="107"/>
                    <a:pt x="2" y="107"/>
                  </a:cubicBezTo>
                  <a:cubicBezTo>
                    <a:pt x="1" y="108"/>
                    <a:pt x="1" y="108"/>
                    <a:pt x="1" y="108"/>
                  </a:cubicBezTo>
                  <a:cubicBezTo>
                    <a:pt x="1" y="108"/>
                    <a:pt x="1" y="108"/>
                    <a:pt x="1" y="108"/>
                  </a:cubicBezTo>
                  <a:cubicBezTo>
                    <a:pt x="1" y="109"/>
                    <a:pt x="1" y="109"/>
                    <a:pt x="1" y="109"/>
                  </a:cubicBezTo>
                  <a:cubicBezTo>
                    <a:pt x="1" y="109"/>
                    <a:pt x="1" y="109"/>
                    <a:pt x="1" y="109"/>
                  </a:cubicBezTo>
                  <a:cubicBezTo>
                    <a:pt x="1" y="110"/>
                    <a:pt x="1" y="110"/>
                    <a:pt x="1" y="110"/>
                  </a:cubicBezTo>
                  <a:cubicBezTo>
                    <a:pt x="1" y="110"/>
                    <a:pt x="1" y="110"/>
                    <a:pt x="1" y="110"/>
                  </a:cubicBezTo>
                  <a:cubicBezTo>
                    <a:pt x="1" y="111"/>
                    <a:pt x="1" y="111"/>
                    <a:pt x="1" y="111"/>
                  </a:cubicBezTo>
                  <a:cubicBezTo>
                    <a:pt x="1" y="112"/>
                    <a:pt x="1" y="112"/>
                    <a:pt x="1" y="112"/>
                  </a:cubicBezTo>
                  <a:cubicBezTo>
                    <a:pt x="1" y="112"/>
                    <a:pt x="1" y="112"/>
                    <a:pt x="1" y="112"/>
                  </a:cubicBezTo>
                  <a:cubicBezTo>
                    <a:pt x="1" y="113"/>
                    <a:pt x="1" y="113"/>
                    <a:pt x="1" y="113"/>
                  </a:cubicBezTo>
                  <a:cubicBezTo>
                    <a:pt x="2" y="113"/>
                    <a:pt x="2" y="113"/>
                    <a:pt x="2" y="113"/>
                  </a:cubicBezTo>
                  <a:cubicBezTo>
                    <a:pt x="2" y="113"/>
                    <a:pt x="2" y="113"/>
                    <a:pt x="2" y="113"/>
                  </a:cubicBezTo>
                  <a:cubicBezTo>
                    <a:pt x="2" y="114"/>
                    <a:pt x="2" y="114"/>
                    <a:pt x="3" y="114"/>
                  </a:cubicBezTo>
                  <a:cubicBezTo>
                    <a:pt x="3" y="114"/>
                    <a:pt x="3" y="114"/>
                    <a:pt x="3" y="114"/>
                  </a:cubicBezTo>
                  <a:cubicBezTo>
                    <a:pt x="4" y="115"/>
                    <a:pt x="4" y="115"/>
                    <a:pt x="4" y="115"/>
                  </a:cubicBezTo>
                  <a:cubicBezTo>
                    <a:pt x="78" y="161"/>
                    <a:pt x="78" y="161"/>
                    <a:pt x="78" y="161"/>
                  </a:cubicBezTo>
                  <a:cubicBezTo>
                    <a:pt x="4" y="208"/>
                    <a:pt x="4" y="208"/>
                    <a:pt x="4" y="208"/>
                  </a:cubicBezTo>
                  <a:cubicBezTo>
                    <a:pt x="1" y="210"/>
                    <a:pt x="0" y="213"/>
                    <a:pt x="2" y="216"/>
                  </a:cubicBezTo>
                  <a:cubicBezTo>
                    <a:pt x="3" y="218"/>
                    <a:pt x="5" y="219"/>
                    <a:pt x="7" y="219"/>
                  </a:cubicBezTo>
                  <a:cubicBezTo>
                    <a:pt x="8" y="219"/>
                    <a:pt x="9" y="219"/>
                    <a:pt x="10" y="218"/>
                  </a:cubicBezTo>
                  <a:cubicBezTo>
                    <a:pt x="89" y="169"/>
                    <a:pt x="89" y="169"/>
                    <a:pt x="89" y="169"/>
                  </a:cubicBezTo>
                  <a:cubicBezTo>
                    <a:pt x="168" y="218"/>
                    <a:pt x="168" y="218"/>
                    <a:pt x="168" y="218"/>
                  </a:cubicBezTo>
                  <a:cubicBezTo>
                    <a:pt x="169" y="219"/>
                    <a:pt x="170" y="219"/>
                    <a:pt x="171" y="219"/>
                  </a:cubicBezTo>
                  <a:cubicBezTo>
                    <a:pt x="173" y="219"/>
                    <a:pt x="175" y="218"/>
                    <a:pt x="176" y="216"/>
                  </a:cubicBezTo>
                  <a:cubicBezTo>
                    <a:pt x="178" y="213"/>
                    <a:pt x="177" y="210"/>
                    <a:pt x="174" y="208"/>
                  </a:cubicBezTo>
                  <a:close/>
                  <a:moveTo>
                    <a:pt x="18" y="110"/>
                  </a:moveTo>
                  <a:cubicBezTo>
                    <a:pt x="89" y="65"/>
                    <a:pt x="89" y="65"/>
                    <a:pt x="89" y="65"/>
                  </a:cubicBezTo>
                  <a:cubicBezTo>
                    <a:pt x="160" y="110"/>
                    <a:pt x="160" y="110"/>
                    <a:pt x="160" y="110"/>
                  </a:cubicBezTo>
                  <a:cubicBezTo>
                    <a:pt x="89" y="154"/>
                    <a:pt x="89" y="154"/>
                    <a:pt x="89" y="154"/>
                  </a:cubicBezTo>
                  <a:lnTo>
                    <a:pt x="18" y="11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9" name="Freeform 46"/>
            <p:cNvSpPr>
              <a:spLocks/>
            </p:cNvSpPr>
            <p:nvPr/>
          </p:nvSpPr>
          <p:spPr bwMode="gray">
            <a:xfrm>
              <a:off x="8642650" y="5386708"/>
              <a:ext cx="346075" cy="112712"/>
            </a:xfrm>
            <a:custGeom>
              <a:avLst/>
              <a:gdLst>
                <a:gd name="T0" fmla="*/ 250 w 250"/>
                <a:gd name="T1" fmla="*/ 72 h 81"/>
                <a:gd name="T2" fmla="*/ 241 w 250"/>
                <a:gd name="T3" fmla="*/ 81 h 81"/>
                <a:gd name="T4" fmla="*/ 9 w 250"/>
                <a:gd name="T5" fmla="*/ 81 h 81"/>
                <a:gd name="T6" fmla="*/ 0 w 250"/>
                <a:gd name="T7" fmla="*/ 72 h 81"/>
                <a:gd name="T8" fmla="*/ 0 w 250"/>
                <a:gd name="T9" fmla="*/ 9 h 81"/>
                <a:gd name="T10" fmla="*/ 9 w 250"/>
                <a:gd name="T11" fmla="*/ 0 h 81"/>
                <a:gd name="T12" fmla="*/ 241 w 250"/>
                <a:gd name="T13" fmla="*/ 0 h 81"/>
                <a:gd name="T14" fmla="*/ 250 w 250"/>
                <a:gd name="T15" fmla="*/ 9 h 81"/>
                <a:gd name="T16" fmla="*/ 250 w 250"/>
                <a:gd name="T1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81">
                  <a:moveTo>
                    <a:pt x="250" y="72"/>
                  </a:moveTo>
                  <a:cubicBezTo>
                    <a:pt x="250" y="77"/>
                    <a:pt x="246" y="81"/>
                    <a:pt x="241" y="81"/>
                  </a:cubicBezTo>
                  <a:cubicBezTo>
                    <a:pt x="9" y="81"/>
                    <a:pt x="9" y="81"/>
                    <a:pt x="9" y="81"/>
                  </a:cubicBezTo>
                  <a:cubicBezTo>
                    <a:pt x="4" y="81"/>
                    <a:pt x="0" y="77"/>
                    <a:pt x="0" y="72"/>
                  </a:cubicBezTo>
                  <a:cubicBezTo>
                    <a:pt x="0" y="9"/>
                    <a:pt x="0" y="9"/>
                    <a:pt x="0" y="9"/>
                  </a:cubicBezTo>
                  <a:cubicBezTo>
                    <a:pt x="0" y="4"/>
                    <a:pt x="4" y="0"/>
                    <a:pt x="9" y="0"/>
                  </a:cubicBezTo>
                  <a:cubicBezTo>
                    <a:pt x="241" y="0"/>
                    <a:pt x="241" y="0"/>
                    <a:pt x="241" y="0"/>
                  </a:cubicBezTo>
                  <a:cubicBezTo>
                    <a:pt x="246" y="0"/>
                    <a:pt x="250" y="4"/>
                    <a:pt x="250" y="9"/>
                  </a:cubicBezTo>
                  <a:lnTo>
                    <a:pt x="250" y="7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0" name="Freeform 47"/>
            <p:cNvSpPr>
              <a:spLocks/>
            </p:cNvSpPr>
            <p:nvPr/>
          </p:nvSpPr>
          <p:spPr bwMode="gray">
            <a:xfrm>
              <a:off x="8642650" y="5405758"/>
              <a:ext cx="327025" cy="93662"/>
            </a:xfrm>
            <a:custGeom>
              <a:avLst/>
              <a:gdLst>
                <a:gd name="T0" fmla="*/ 22 w 236"/>
                <a:gd name="T1" fmla="*/ 55 h 68"/>
                <a:gd name="T2" fmla="*/ 14 w 236"/>
                <a:gd name="T3" fmla="*/ 46 h 68"/>
                <a:gd name="T4" fmla="*/ 14 w 236"/>
                <a:gd name="T5" fmla="*/ 0 h 68"/>
                <a:gd name="T6" fmla="*/ 0 w 236"/>
                <a:gd name="T7" fmla="*/ 0 h 68"/>
                <a:gd name="T8" fmla="*/ 0 w 236"/>
                <a:gd name="T9" fmla="*/ 59 h 68"/>
                <a:gd name="T10" fmla="*/ 9 w 236"/>
                <a:gd name="T11" fmla="*/ 68 h 68"/>
                <a:gd name="T12" fmla="*/ 236 w 236"/>
                <a:gd name="T13" fmla="*/ 68 h 68"/>
                <a:gd name="T14" fmla="*/ 236 w 236"/>
                <a:gd name="T15" fmla="*/ 55 h 68"/>
                <a:gd name="T16" fmla="*/ 22 w 236"/>
                <a:gd name="T17" fmla="*/ 5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22" y="55"/>
                  </a:moveTo>
                  <a:cubicBezTo>
                    <a:pt x="17" y="55"/>
                    <a:pt x="14" y="51"/>
                    <a:pt x="14" y="46"/>
                  </a:cubicBezTo>
                  <a:cubicBezTo>
                    <a:pt x="14" y="0"/>
                    <a:pt x="14" y="0"/>
                    <a:pt x="14" y="0"/>
                  </a:cubicBezTo>
                  <a:cubicBezTo>
                    <a:pt x="0" y="0"/>
                    <a:pt x="0" y="0"/>
                    <a:pt x="0" y="0"/>
                  </a:cubicBezTo>
                  <a:cubicBezTo>
                    <a:pt x="0" y="59"/>
                    <a:pt x="0" y="59"/>
                    <a:pt x="0" y="59"/>
                  </a:cubicBezTo>
                  <a:cubicBezTo>
                    <a:pt x="0" y="64"/>
                    <a:pt x="4" y="68"/>
                    <a:pt x="9" y="68"/>
                  </a:cubicBezTo>
                  <a:cubicBezTo>
                    <a:pt x="236" y="68"/>
                    <a:pt x="236" y="68"/>
                    <a:pt x="236" y="68"/>
                  </a:cubicBezTo>
                  <a:cubicBezTo>
                    <a:pt x="236" y="55"/>
                    <a:pt x="236" y="55"/>
                    <a:pt x="236" y="55"/>
                  </a:cubicBezTo>
                  <a:lnTo>
                    <a:pt x="22" y="5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1" name="Freeform 48"/>
            <p:cNvSpPr>
              <a:spLocks/>
            </p:cNvSpPr>
            <p:nvPr/>
          </p:nvSpPr>
          <p:spPr bwMode="gray">
            <a:xfrm>
              <a:off x="8642650" y="5386708"/>
              <a:ext cx="346075" cy="112712"/>
            </a:xfrm>
            <a:custGeom>
              <a:avLst/>
              <a:gdLst>
                <a:gd name="T0" fmla="*/ 241 w 250"/>
                <a:gd name="T1" fmla="*/ 81 h 81"/>
                <a:gd name="T2" fmla="*/ 236 w 250"/>
                <a:gd name="T3" fmla="*/ 81 h 81"/>
                <a:gd name="T4" fmla="*/ 236 w 250"/>
                <a:gd name="T5" fmla="*/ 22 h 81"/>
                <a:gd name="T6" fmla="*/ 228 w 250"/>
                <a:gd name="T7" fmla="*/ 13 h 81"/>
                <a:gd name="T8" fmla="*/ 0 w 250"/>
                <a:gd name="T9" fmla="*/ 13 h 81"/>
                <a:gd name="T10" fmla="*/ 0 w 250"/>
                <a:gd name="T11" fmla="*/ 9 h 81"/>
                <a:gd name="T12" fmla="*/ 9 w 250"/>
                <a:gd name="T13" fmla="*/ 0 h 81"/>
                <a:gd name="T14" fmla="*/ 241 w 250"/>
                <a:gd name="T15" fmla="*/ 0 h 81"/>
                <a:gd name="T16" fmla="*/ 250 w 250"/>
                <a:gd name="T17" fmla="*/ 9 h 81"/>
                <a:gd name="T18" fmla="*/ 250 w 250"/>
                <a:gd name="T19" fmla="*/ 72 h 81"/>
                <a:gd name="T20" fmla="*/ 241 w 250"/>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81">
                  <a:moveTo>
                    <a:pt x="241" y="81"/>
                  </a:moveTo>
                  <a:cubicBezTo>
                    <a:pt x="236" y="81"/>
                    <a:pt x="236" y="81"/>
                    <a:pt x="236" y="81"/>
                  </a:cubicBezTo>
                  <a:cubicBezTo>
                    <a:pt x="236" y="22"/>
                    <a:pt x="236" y="22"/>
                    <a:pt x="236" y="22"/>
                  </a:cubicBezTo>
                  <a:cubicBezTo>
                    <a:pt x="236" y="17"/>
                    <a:pt x="232" y="13"/>
                    <a:pt x="228" y="13"/>
                  </a:cubicBezTo>
                  <a:cubicBezTo>
                    <a:pt x="0" y="13"/>
                    <a:pt x="0" y="13"/>
                    <a:pt x="0" y="13"/>
                  </a:cubicBezTo>
                  <a:cubicBezTo>
                    <a:pt x="0" y="9"/>
                    <a:pt x="0" y="9"/>
                    <a:pt x="0" y="9"/>
                  </a:cubicBezTo>
                  <a:cubicBezTo>
                    <a:pt x="0" y="4"/>
                    <a:pt x="4" y="0"/>
                    <a:pt x="9" y="0"/>
                  </a:cubicBezTo>
                  <a:cubicBezTo>
                    <a:pt x="241" y="0"/>
                    <a:pt x="241" y="0"/>
                    <a:pt x="241" y="0"/>
                  </a:cubicBezTo>
                  <a:cubicBezTo>
                    <a:pt x="246" y="0"/>
                    <a:pt x="250" y="4"/>
                    <a:pt x="250" y="9"/>
                  </a:cubicBezTo>
                  <a:cubicBezTo>
                    <a:pt x="250" y="72"/>
                    <a:pt x="250" y="72"/>
                    <a:pt x="250" y="72"/>
                  </a:cubicBezTo>
                  <a:cubicBezTo>
                    <a:pt x="250" y="77"/>
                    <a:pt x="246" y="81"/>
                    <a:pt x="241" y="8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2" name="Oval 49"/>
            <p:cNvSpPr>
              <a:spLocks noChangeArrowheads="1"/>
            </p:cNvSpPr>
            <p:nvPr/>
          </p:nvSpPr>
          <p:spPr bwMode="gray">
            <a:xfrm>
              <a:off x="8674400"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3" name="Oval 50"/>
            <p:cNvSpPr>
              <a:spLocks noChangeArrowheads="1"/>
            </p:cNvSpPr>
            <p:nvPr/>
          </p:nvSpPr>
          <p:spPr bwMode="gray">
            <a:xfrm>
              <a:off x="8693450" y="5474020"/>
              <a:ext cx="49213"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4" name="Freeform 51"/>
            <p:cNvSpPr>
              <a:spLocks/>
            </p:cNvSpPr>
            <p:nvPr/>
          </p:nvSpPr>
          <p:spPr bwMode="gray">
            <a:xfrm>
              <a:off x="8693450"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5" name="Oval 52"/>
            <p:cNvSpPr>
              <a:spLocks noChangeArrowheads="1"/>
            </p:cNvSpPr>
            <p:nvPr/>
          </p:nvSpPr>
          <p:spPr bwMode="gray">
            <a:xfrm>
              <a:off x="8869662"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6" name="Oval 53"/>
            <p:cNvSpPr>
              <a:spLocks noChangeArrowheads="1"/>
            </p:cNvSpPr>
            <p:nvPr/>
          </p:nvSpPr>
          <p:spPr bwMode="gray">
            <a:xfrm>
              <a:off x="8887125" y="5474020"/>
              <a:ext cx="50800"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7" name="Freeform 54"/>
            <p:cNvSpPr>
              <a:spLocks/>
            </p:cNvSpPr>
            <p:nvPr/>
          </p:nvSpPr>
          <p:spPr bwMode="gray">
            <a:xfrm>
              <a:off x="8887125"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8" name="Freeform 55"/>
            <p:cNvSpPr>
              <a:spLocks noEditPoints="1"/>
            </p:cNvSpPr>
            <p:nvPr/>
          </p:nvSpPr>
          <p:spPr bwMode="gray">
            <a:xfrm>
              <a:off x="8631537" y="4907283"/>
              <a:ext cx="368300" cy="223837"/>
            </a:xfrm>
            <a:custGeom>
              <a:avLst/>
              <a:gdLst>
                <a:gd name="T0" fmla="*/ 258 w 266"/>
                <a:gd name="T1" fmla="*/ 0 h 163"/>
                <a:gd name="T2" fmla="*/ 8 w 266"/>
                <a:gd name="T3" fmla="*/ 0 h 163"/>
                <a:gd name="T4" fmla="*/ 0 w 266"/>
                <a:gd name="T5" fmla="*/ 8 h 163"/>
                <a:gd name="T6" fmla="*/ 8 w 266"/>
                <a:gd name="T7" fmla="*/ 16 h 163"/>
                <a:gd name="T8" fmla="*/ 23 w 266"/>
                <a:gd name="T9" fmla="*/ 16 h 163"/>
                <a:gd name="T10" fmla="*/ 23 w 266"/>
                <a:gd name="T11" fmla="*/ 102 h 163"/>
                <a:gd name="T12" fmla="*/ 17 w 266"/>
                <a:gd name="T13" fmla="*/ 102 h 163"/>
                <a:gd name="T14" fmla="*/ 8 w 266"/>
                <a:gd name="T15" fmla="*/ 111 h 163"/>
                <a:gd name="T16" fmla="*/ 8 w 266"/>
                <a:gd name="T17" fmla="*/ 155 h 163"/>
                <a:gd name="T18" fmla="*/ 17 w 266"/>
                <a:gd name="T19" fmla="*/ 163 h 163"/>
                <a:gd name="T20" fmla="*/ 249 w 266"/>
                <a:gd name="T21" fmla="*/ 163 h 163"/>
                <a:gd name="T22" fmla="*/ 258 w 266"/>
                <a:gd name="T23" fmla="*/ 155 h 163"/>
                <a:gd name="T24" fmla="*/ 258 w 266"/>
                <a:gd name="T25" fmla="*/ 111 h 163"/>
                <a:gd name="T26" fmla="*/ 249 w 266"/>
                <a:gd name="T27" fmla="*/ 102 h 163"/>
                <a:gd name="T28" fmla="*/ 243 w 266"/>
                <a:gd name="T29" fmla="*/ 102 h 163"/>
                <a:gd name="T30" fmla="*/ 243 w 266"/>
                <a:gd name="T31" fmla="*/ 16 h 163"/>
                <a:gd name="T32" fmla="*/ 258 w 266"/>
                <a:gd name="T33" fmla="*/ 16 h 163"/>
                <a:gd name="T34" fmla="*/ 266 w 266"/>
                <a:gd name="T35" fmla="*/ 8 h 163"/>
                <a:gd name="T36" fmla="*/ 258 w 266"/>
                <a:gd name="T37" fmla="*/ 0 h 163"/>
                <a:gd name="T38" fmla="*/ 189 w 266"/>
                <a:gd name="T39" fmla="*/ 16 h 163"/>
                <a:gd name="T40" fmla="*/ 189 w 266"/>
                <a:gd name="T41" fmla="*/ 102 h 163"/>
                <a:gd name="T42" fmla="*/ 160 w 266"/>
                <a:gd name="T43" fmla="*/ 102 h 163"/>
                <a:gd name="T44" fmla="*/ 160 w 266"/>
                <a:gd name="T45" fmla="*/ 16 h 163"/>
                <a:gd name="T46" fmla="*/ 189 w 266"/>
                <a:gd name="T47" fmla="*/ 16 h 163"/>
                <a:gd name="T48" fmla="*/ 148 w 266"/>
                <a:gd name="T49" fmla="*/ 16 h 163"/>
                <a:gd name="T50" fmla="*/ 148 w 266"/>
                <a:gd name="T51" fmla="*/ 102 h 163"/>
                <a:gd name="T52" fmla="*/ 118 w 266"/>
                <a:gd name="T53" fmla="*/ 102 h 163"/>
                <a:gd name="T54" fmla="*/ 118 w 266"/>
                <a:gd name="T55" fmla="*/ 16 h 163"/>
                <a:gd name="T56" fmla="*/ 148 w 266"/>
                <a:gd name="T57" fmla="*/ 16 h 163"/>
                <a:gd name="T58" fmla="*/ 106 w 266"/>
                <a:gd name="T59" fmla="*/ 16 h 163"/>
                <a:gd name="T60" fmla="*/ 106 w 266"/>
                <a:gd name="T61" fmla="*/ 102 h 163"/>
                <a:gd name="T62" fmla="*/ 77 w 266"/>
                <a:gd name="T63" fmla="*/ 102 h 163"/>
                <a:gd name="T64" fmla="*/ 77 w 266"/>
                <a:gd name="T65" fmla="*/ 16 h 163"/>
                <a:gd name="T66" fmla="*/ 106 w 266"/>
                <a:gd name="T67" fmla="*/ 16 h 163"/>
                <a:gd name="T68" fmla="*/ 35 w 266"/>
                <a:gd name="T69" fmla="*/ 16 h 163"/>
                <a:gd name="T70" fmla="*/ 65 w 266"/>
                <a:gd name="T71" fmla="*/ 16 h 163"/>
                <a:gd name="T72" fmla="*/ 65 w 266"/>
                <a:gd name="T73" fmla="*/ 102 h 163"/>
                <a:gd name="T74" fmla="*/ 35 w 266"/>
                <a:gd name="T75" fmla="*/ 102 h 163"/>
                <a:gd name="T76" fmla="*/ 35 w 266"/>
                <a:gd name="T77" fmla="*/ 16 h 163"/>
                <a:gd name="T78" fmla="*/ 201 w 266"/>
                <a:gd name="T79" fmla="*/ 102 h 163"/>
                <a:gd name="T80" fmla="*/ 201 w 266"/>
                <a:gd name="T81" fmla="*/ 16 h 163"/>
                <a:gd name="T82" fmla="*/ 231 w 266"/>
                <a:gd name="T83" fmla="*/ 16 h 163"/>
                <a:gd name="T84" fmla="*/ 231 w 266"/>
                <a:gd name="T85" fmla="*/ 102 h 163"/>
                <a:gd name="T86" fmla="*/ 201 w 266"/>
                <a:gd name="T87" fmla="*/ 10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163">
                  <a:moveTo>
                    <a:pt x="258" y="0"/>
                  </a:moveTo>
                  <a:cubicBezTo>
                    <a:pt x="8" y="0"/>
                    <a:pt x="8" y="0"/>
                    <a:pt x="8" y="0"/>
                  </a:cubicBezTo>
                  <a:cubicBezTo>
                    <a:pt x="4" y="0"/>
                    <a:pt x="0" y="4"/>
                    <a:pt x="0" y="8"/>
                  </a:cubicBezTo>
                  <a:cubicBezTo>
                    <a:pt x="0" y="13"/>
                    <a:pt x="4" y="16"/>
                    <a:pt x="8" y="16"/>
                  </a:cubicBezTo>
                  <a:cubicBezTo>
                    <a:pt x="23" y="16"/>
                    <a:pt x="23" y="16"/>
                    <a:pt x="23" y="16"/>
                  </a:cubicBezTo>
                  <a:cubicBezTo>
                    <a:pt x="23" y="102"/>
                    <a:pt x="23" y="102"/>
                    <a:pt x="23" y="102"/>
                  </a:cubicBezTo>
                  <a:cubicBezTo>
                    <a:pt x="17" y="102"/>
                    <a:pt x="17" y="102"/>
                    <a:pt x="17" y="102"/>
                  </a:cubicBezTo>
                  <a:cubicBezTo>
                    <a:pt x="12" y="102"/>
                    <a:pt x="8" y="106"/>
                    <a:pt x="8" y="111"/>
                  </a:cubicBezTo>
                  <a:cubicBezTo>
                    <a:pt x="8" y="155"/>
                    <a:pt x="8" y="155"/>
                    <a:pt x="8" y="155"/>
                  </a:cubicBezTo>
                  <a:cubicBezTo>
                    <a:pt x="8" y="160"/>
                    <a:pt x="12" y="163"/>
                    <a:pt x="17" y="163"/>
                  </a:cubicBezTo>
                  <a:cubicBezTo>
                    <a:pt x="249" y="163"/>
                    <a:pt x="249" y="163"/>
                    <a:pt x="249" y="163"/>
                  </a:cubicBezTo>
                  <a:cubicBezTo>
                    <a:pt x="254" y="163"/>
                    <a:pt x="258" y="160"/>
                    <a:pt x="258" y="155"/>
                  </a:cubicBezTo>
                  <a:cubicBezTo>
                    <a:pt x="258" y="111"/>
                    <a:pt x="258" y="111"/>
                    <a:pt x="258" y="111"/>
                  </a:cubicBezTo>
                  <a:cubicBezTo>
                    <a:pt x="258" y="106"/>
                    <a:pt x="254" y="102"/>
                    <a:pt x="249" y="102"/>
                  </a:cubicBezTo>
                  <a:cubicBezTo>
                    <a:pt x="243" y="102"/>
                    <a:pt x="243" y="102"/>
                    <a:pt x="243" y="102"/>
                  </a:cubicBezTo>
                  <a:cubicBezTo>
                    <a:pt x="243" y="16"/>
                    <a:pt x="243" y="16"/>
                    <a:pt x="243" y="16"/>
                  </a:cubicBezTo>
                  <a:cubicBezTo>
                    <a:pt x="258" y="16"/>
                    <a:pt x="258" y="16"/>
                    <a:pt x="258" y="16"/>
                  </a:cubicBezTo>
                  <a:cubicBezTo>
                    <a:pt x="262" y="16"/>
                    <a:pt x="266" y="13"/>
                    <a:pt x="266" y="8"/>
                  </a:cubicBezTo>
                  <a:cubicBezTo>
                    <a:pt x="266" y="4"/>
                    <a:pt x="262" y="0"/>
                    <a:pt x="258" y="0"/>
                  </a:cubicBezTo>
                  <a:close/>
                  <a:moveTo>
                    <a:pt x="189" y="16"/>
                  </a:moveTo>
                  <a:cubicBezTo>
                    <a:pt x="189" y="102"/>
                    <a:pt x="189" y="102"/>
                    <a:pt x="189" y="102"/>
                  </a:cubicBezTo>
                  <a:cubicBezTo>
                    <a:pt x="160" y="102"/>
                    <a:pt x="160" y="102"/>
                    <a:pt x="160" y="102"/>
                  </a:cubicBezTo>
                  <a:cubicBezTo>
                    <a:pt x="160" y="16"/>
                    <a:pt x="160" y="16"/>
                    <a:pt x="160" y="16"/>
                  </a:cubicBezTo>
                  <a:lnTo>
                    <a:pt x="189" y="16"/>
                  </a:lnTo>
                  <a:close/>
                  <a:moveTo>
                    <a:pt x="148" y="16"/>
                  </a:moveTo>
                  <a:cubicBezTo>
                    <a:pt x="148" y="102"/>
                    <a:pt x="148" y="102"/>
                    <a:pt x="148" y="102"/>
                  </a:cubicBezTo>
                  <a:cubicBezTo>
                    <a:pt x="118" y="102"/>
                    <a:pt x="118" y="102"/>
                    <a:pt x="118" y="102"/>
                  </a:cubicBezTo>
                  <a:cubicBezTo>
                    <a:pt x="118" y="16"/>
                    <a:pt x="118" y="16"/>
                    <a:pt x="118" y="16"/>
                  </a:cubicBezTo>
                  <a:lnTo>
                    <a:pt x="148" y="16"/>
                  </a:lnTo>
                  <a:close/>
                  <a:moveTo>
                    <a:pt x="106" y="16"/>
                  </a:moveTo>
                  <a:cubicBezTo>
                    <a:pt x="106" y="102"/>
                    <a:pt x="106" y="102"/>
                    <a:pt x="106" y="102"/>
                  </a:cubicBezTo>
                  <a:cubicBezTo>
                    <a:pt x="77" y="102"/>
                    <a:pt x="77" y="102"/>
                    <a:pt x="77" y="102"/>
                  </a:cubicBezTo>
                  <a:cubicBezTo>
                    <a:pt x="77" y="16"/>
                    <a:pt x="77" y="16"/>
                    <a:pt x="77" y="16"/>
                  </a:cubicBezTo>
                  <a:lnTo>
                    <a:pt x="106" y="16"/>
                  </a:lnTo>
                  <a:close/>
                  <a:moveTo>
                    <a:pt x="35" y="16"/>
                  </a:moveTo>
                  <a:cubicBezTo>
                    <a:pt x="65" y="16"/>
                    <a:pt x="65" y="16"/>
                    <a:pt x="65" y="16"/>
                  </a:cubicBezTo>
                  <a:cubicBezTo>
                    <a:pt x="65" y="102"/>
                    <a:pt x="65" y="102"/>
                    <a:pt x="65" y="102"/>
                  </a:cubicBezTo>
                  <a:cubicBezTo>
                    <a:pt x="35" y="102"/>
                    <a:pt x="35" y="102"/>
                    <a:pt x="35" y="102"/>
                  </a:cubicBezTo>
                  <a:lnTo>
                    <a:pt x="35" y="16"/>
                  </a:lnTo>
                  <a:close/>
                  <a:moveTo>
                    <a:pt x="201" y="102"/>
                  </a:moveTo>
                  <a:cubicBezTo>
                    <a:pt x="201" y="16"/>
                    <a:pt x="201" y="16"/>
                    <a:pt x="201" y="16"/>
                  </a:cubicBezTo>
                  <a:cubicBezTo>
                    <a:pt x="231" y="16"/>
                    <a:pt x="231" y="16"/>
                    <a:pt x="231" y="16"/>
                  </a:cubicBezTo>
                  <a:cubicBezTo>
                    <a:pt x="231" y="102"/>
                    <a:pt x="231" y="102"/>
                    <a:pt x="231" y="102"/>
                  </a:cubicBezTo>
                  <a:lnTo>
                    <a:pt x="201" y="10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9" name="Freeform 56"/>
            <p:cNvSpPr>
              <a:spLocks/>
            </p:cNvSpPr>
            <p:nvPr/>
          </p:nvSpPr>
          <p:spPr bwMode="gray">
            <a:xfrm>
              <a:off x="8642650" y="5067620"/>
              <a:ext cx="327025" cy="63500"/>
            </a:xfrm>
            <a:custGeom>
              <a:avLst/>
              <a:gdLst>
                <a:gd name="T0" fmla="*/ 22 w 236"/>
                <a:gd name="T1" fmla="*/ 34 h 47"/>
                <a:gd name="T2" fmla="*/ 14 w 236"/>
                <a:gd name="T3" fmla="*/ 25 h 47"/>
                <a:gd name="T4" fmla="*/ 14 w 236"/>
                <a:gd name="T5" fmla="*/ 0 h 47"/>
                <a:gd name="T6" fmla="*/ 0 w 236"/>
                <a:gd name="T7" fmla="*/ 0 h 47"/>
                <a:gd name="T8" fmla="*/ 0 w 236"/>
                <a:gd name="T9" fmla="*/ 39 h 47"/>
                <a:gd name="T10" fmla="*/ 9 w 236"/>
                <a:gd name="T11" fmla="*/ 47 h 47"/>
                <a:gd name="T12" fmla="*/ 236 w 236"/>
                <a:gd name="T13" fmla="*/ 47 h 47"/>
                <a:gd name="T14" fmla="*/ 236 w 236"/>
                <a:gd name="T15" fmla="*/ 34 h 47"/>
                <a:gd name="T16" fmla="*/ 22 w 236"/>
                <a:gd name="T1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47">
                  <a:moveTo>
                    <a:pt x="22" y="34"/>
                  </a:moveTo>
                  <a:cubicBezTo>
                    <a:pt x="17" y="34"/>
                    <a:pt x="14" y="30"/>
                    <a:pt x="14" y="25"/>
                  </a:cubicBezTo>
                  <a:cubicBezTo>
                    <a:pt x="14" y="0"/>
                    <a:pt x="14" y="0"/>
                    <a:pt x="14" y="0"/>
                  </a:cubicBezTo>
                  <a:cubicBezTo>
                    <a:pt x="0" y="0"/>
                    <a:pt x="0" y="0"/>
                    <a:pt x="0" y="0"/>
                  </a:cubicBezTo>
                  <a:cubicBezTo>
                    <a:pt x="0" y="39"/>
                    <a:pt x="0" y="39"/>
                    <a:pt x="0" y="39"/>
                  </a:cubicBezTo>
                  <a:cubicBezTo>
                    <a:pt x="0" y="44"/>
                    <a:pt x="4" y="47"/>
                    <a:pt x="9" y="47"/>
                  </a:cubicBezTo>
                  <a:cubicBezTo>
                    <a:pt x="236" y="47"/>
                    <a:pt x="236" y="47"/>
                    <a:pt x="236" y="47"/>
                  </a:cubicBezTo>
                  <a:cubicBezTo>
                    <a:pt x="236" y="34"/>
                    <a:pt x="236" y="34"/>
                    <a:pt x="236" y="34"/>
                  </a:cubicBezTo>
                  <a:lnTo>
                    <a:pt x="22" y="34"/>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0" name="Freeform 57"/>
            <p:cNvSpPr>
              <a:spLocks/>
            </p:cNvSpPr>
            <p:nvPr/>
          </p:nvSpPr>
          <p:spPr bwMode="gray">
            <a:xfrm>
              <a:off x="8642650" y="5046983"/>
              <a:ext cx="346075" cy="84137"/>
            </a:xfrm>
            <a:custGeom>
              <a:avLst/>
              <a:gdLst>
                <a:gd name="T0" fmla="*/ 241 w 250"/>
                <a:gd name="T1" fmla="*/ 61 h 61"/>
                <a:gd name="T2" fmla="*/ 236 w 250"/>
                <a:gd name="T3" fmla="*/ 61 h 61"/>
                <a:gd name="T4" fmla="*/ 236 w 250"/>
                <a:gd name="T5" fmla="*/ 22 h 61"/>
                <a:gd name="T6" fmla="*/ 228 w 250"/>
                <a:gd name="T7" fmla="*/ 14 h 61"/>
                <a:gd name="T8" fmla="*/ 0 w 250"/>
                <a:gd name="T9" fmla="*/ 14 h 61"/>
                <a:gd name="T10" fmla="*/ 0 w 250"/>
                <a:gd name="T11" fmla="*/ 9 h 61"/>
                <a:gd name="T12" fmla="*/ 9 w 250"/>
                <a:gd name="T13" fmla="*/ 0 h 61"/>
                <a:gd name="T14" fmla="*/ 241 w 250"/>
                <a:gd name="T15" fmla="*/ 0 h 61"/>
                <a:gd name="T16" fmla="*/ 250 w 250"/>
                <a:gd name="T17" fmla="*/ 9 h 61"/>
                <a:gd name="T18" fmla="*/ 250 w 250"/>
                <a:gd name="T19" fmla="*/ 53 h 61"/>
                <a:gd name="T20" fmla="*/ 241 w 250"/>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1">
                  <a:moveTo>
                    <a:pt x="241" y="61"/>
                  </a:moveTo>
                  <a:cubicBezTo>
                    <a:pt x="236" y="61"/>
                    <a:pt x="236" y="61"/>
                    <a:pt x="236" y="61"/>
                  </a:cubicBezTo>
                  <a:cubicBezTo>
                    <a:pt x="236" y="22"/>
                    <a:pt x="236" y="22"/>
                    <a:pt x="236" y="22"/>
                  </a:cubicBezTo>
                  <a:cubicBezTo>
                    <a:pt x="236" y="18"/>
                    <a:pt x="232" y="14"/>
                    <a:pt x="228" y="14"/>
                  </a:cubicBezTo>
                  <a:cubicBezTo>
                    <a:pt x="0" y="14"/>
                    <a:pt x="0" y="14"/>
                    <a:pt x="0" y="14"/>
                  </a:cubicBezTo>
                  <a:cubicBezTo>
                    <a:pt x="0" y="9"/>
                    <a:pt x="0" y="9"/>
                    <a:pt x="0" y="9"/>
                  </a:cubicBezTo>
                  <a:cubicBezTo>
                    <a:pt x="0" y="4"/>
                    <a:pt x="4" y="0"/>
                    <a:pt x="9" y="0"/>
                  </a:cubicBezTo>
                  <a:cubicBezTo>
                    <a:pt x="241" y="0"/>
                    <a:pt x="241" y="0"/>
                    <a:pt x="241" y="0"/>
                  </a:cubicBezTo>
                  <a:cubicBezTo>
                    <a:pt x="246" y="0"/>
                    <a:pt x="250" y="4"/>
                    <a:pt x="250" y="9"/>
                  </a:cubicBezTo>
                  <a:cubicBezTo>
                    <a:pt x="250" y="53"/>
                    <a:pt x="250" y="53"/>
                    <a:pt x="250" y="53"/>
                  </a:cubicBezTo>
                  <a:cubicBezTo>
                    <a:pt x="250" y="58"/>
                    <a:pt x="246" y="61"/>
                    <a:pt x="241" y="6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1" name="Freeform 58"/>
            <p:cNvSpPr>
              <a:spLocks/>
            </p:cNvSpPr>
            <p:nvPr/>
          </p:nvSpPr>
          <p:spPr bwMode="gray">
            <a:xfrm>
              <a:off x="10792125" y="4919983"/>
              <a:ext cx="61913" cy="311150"/>
            </a:xfrm>
            <a:custGeom>
              <a:avLst/>
              <a:gdLst>
                <a:gd name="T0" fmla="*/ 39 w 45"/>
                <a:gd name="T1" fmla="*/ 180 h 226"/>
                <a:gd name="T2" fmla="*/ 33 w 45"/>
                <a:gd name="T3" fmla="*/ 180 h 226"/>
                <a:gd name="T4" fmla="*/ 33 w 45"/>
                <a:gd name="T5" fmla="*/ 0 h 226"/>
                <a:gd name="T6" fmla="*/ 12 w 45"/>
                <a:gd name="T7" fmla="*/ 0 h 226"/>
                <a:gd name="T8" fmla="*/ 12 w 45"/>
                <a:gd name="T9" fmla="*/ 180 h 226"/>
                <a:gd name="T10" fmla="*/ 5 w 45"/>
                <a:gd name="T11" fmla="*/ 180 h 226"/>
                <a:gd name="T12" fmla="*/ 0 w 45"/>
                <a:gd name="T13" fmla="*/ 186 h 226"/>
                <a:gd name="T14" fmla="*/ 0 w 45"/>
                <a:gd name="T15" fmla="*/ 226 h 226"/>
                <a:gd name="T16" fmla="*/ 45 w 45"/>
                <a:gd name="T17" fmla="*/ 226 h 226"/>
                <a:gd name="T18" fmla="*/ 45 w 45"/>
                <a:gd name="T19" fmla="*/ 186 h 226"/>
                <a:gd name="T20" fmla="*/ 39 w 45"/>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26">
                  <a:moveTo>
                    <a:pt x="39" y="180"/>
                  </a:moveTo>
                  <a:cubicBezTo>
                    <a:pt x="33" y="180"/>
                    <a:pt x="33" y="180"/>
                    <a:pt x="33" y="180"/>
                  </a:cubicBezTo>
                  <a:cubicBezTo>
                    <a:pt x="33" y="0"/>
                    <a:pt x="33" y="0"/>
                    <a:pt x="33" y="0"/>
                  </a:cubicBez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45" y="226"/>
                    <a:pt x="45" y="226"/>
                    <a:pt x="45" y="226"/>
                  </a:cubicBezTo>
                  <a:cubicBezTo>
                    <a:pt x="45" y="186"/>
                    <a:pt x="45" y="186"/>
                    <a:pt x="45" y="186"/>
                  </a:cubicBezTo>
                  <a:cubicBezTo>
                    <a:pt x="45" y="182"/>
                    <a:pt x="42" y="180"/>
                    <a:pt x="39" y="180"/>
                  </a:cubicBezTo>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2" name="Freeform 59"/>
            <p:cNvSpPr>
              <a:spLocks/>
            </p:cNvSpPr>
            <p:nvPr/>
          </p:nvSpPr>
          <p:spPr bwMode="gray">
            <a:xfrm>
              <a:off x="10827050" y="4919983"/>
              <a:ext cx="26988" cy="311150"/>
            </a:xfrm>
            <a:custGeom>
              <a:avLst/>
              <a:gdLst>
                <a:gd name="T0" fmla="*/ 14 w 20"/>
                <a:gd name="T1" fmla="*/ 180 h 226"/>
                <a:gd name="T2" fmla="*/ 8 w 20"/>
                <a:gd name="T3" fmla="*/ 180 h 226"/>
                <a:gd name="T4" fmla="*/ 8 w 20"/>
                <a:gd name="T5" fmla="*/ 0 h 226"/>
                <a:gd name="T6" fmla="*/ 0 w 20"/>
                <a:gd name="T7" fmla="*/ 0 h 226"/>
                <a:gd name="T8" fmla="*/ 0 w 20"/>
                <a:gd name="T9" fmla="*/ 180 h 226"/>
                <a:gd name="T10" fmla="*/ 6 w 20"/>
                <a:gd name="T11" fmla="*/ 180 h 226"/>
                <a:gd name="T12" fmla="*/ 12 w 20"/>
                <a:gd name="T13" fmla="*/ 186 h 226"/>
                <a:gd name="T14" fmla="*/ 12 w 20"/>
                <a:gd name="T15" fmla="*/ 226 h 226"/>
                <a:gd name="T16" fmla="*/ 20 w 20"/>
                <a:gd name="T17" fmla="*/ 226 h 226"/>
                <a:gd name="T18" fmla="*/ 20 w 20"/>
                <a:gd name="T19" fmla="*/ 186 h 226"/>
                <a:gd name="T20" fmla="*/ 14 w 20"/>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26">
                  <a:moveTo>
                    <a:pt x="14" y="180"/>
                  </a:moveTo>
                  <a:cubicBezTo>
                    <a:pt x="8" y="180"/>
                    <a:pt x="8" y="180"/>
                    <a:pt x="8" y="180"/>
                  </a:cubicBezTo>
                  <a:cubicBezTo>
                    <a:pt x="8" y="0"/>
                    <a:pt x="8" y="0"/>
                    <a:pt x="8" y="0"/>
                  </a:cubicBezTo>
                  <a:cubicBezTo>
                    <a:pt x="0" y="0"/>
                    <a:pt x="0" y="0"/>
                    <a:pt x="0" y="0"/>
                  </a:cubicBezTo>
                  <a:cubicBezTo>
                    <a:pt x="0" y="180"/>
                    <a:pt x="0" y="180"/>
                    <a:pt x="0" y="180"/>
                  </a:cubicBezTo>
                  <a:cubicBezTo>
                    <a:pt x="6" y="180"/>
                    <a:pt x="6" y="180"/>
                    <a:pt x="6" y="180"/>
                  </a:cubicBezTo>
                  <a:cubicBezTo>
                    <a:pt x="9" y="180"/>
                    <a:pt x="12" y="182"/>
                    <a:pt x="12" y="186"/>
                  </a:cubicBezTo>
                  <a:cubicBezTo>
                    <a:pt x="12" y="226"/>
                    <a:pt x="12" y="226"/>
                    <a:pt x="12" y="226"/>
                  </a:cubicBezTo>
                  <a:cubicBezTo>
                    <a:pt x="20" y="226"/>
                    <a:pt x="20" y="226"/>
                    <a:pt x="20" y="226"/>
                  </a:cubicBezTo>
                  <a:cubicBezTo>
                    <a:pt x="20" y="186"/>
                    <a:pt x="20" y="186"/>
                    <a:pt x="20" y="186"/>
                  </a:cubicBezTo>
                  <a:cubicBezTo>
                    <a:pt x="20" y="182"/>
                    <a:pt x="17" y="180"/>
                    <a:pt x="14" y="18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3" name="Freeform 60"/>
            <p:cNvSpPr>
              <a:spLocks/>
            </p:cNvSpPr>
            <p:nvPr/>
          </p:nvSpPr>
          <p:spPr bwMode="gray">
            <a:xfrm>
              <a:off x="10792125" y="4919983"/>
              <a:ext cx="25400" cy="311150"/>
            </a:xfrm>
            <a:custGeom>
              <a:avLst/>
              <a:gdLst>
                <a:gd name="T0" fmla="*/ 19 w 19"/>
                <a:gd name="T1" fmla="*/ 0 h 226"/>
                <a:gd name="T2" fmla="*/ 12 w 19"/>
                <a:gd name="T3" fmla="*/ 0 h 226"/>
                <a:gd name="T4" fmla="*/ 12 w 19"/>
                <a:gd name="T5" fmla="*/ 180 h 226"/>
                <a:gd name="T6" fmla="*/ 5 w 19"/>
                <a:gd name="T7" fmla="*/ 180 h 226"/>
                <a:gd name="T8" fmla="*/ 0 w 19"/>
                <a:gd name="T9" fmla="*/ 186 h 226"/>
                <a:gd name="T10" fmla="*/ 0 w 19"/>
                <a:gd name="T11" fmla="*/ 226 h 226"/>
                <a:gd name="T12" fmla="*/ 7 w 19"/>
                <a:gd name="T13" fmla="*/ 226 h 226"/>
                <a:gd name="T14" fmla="*/ 7 w 19"/>
                <a:gd name="T15" fmla="*/ 186 h 226"/>
                <a:gd name="T16" fmla="*/ 13 w 19"/>
                <a:gd name="T17" fmla="*/ 180 h 226"/>
                <a:gd name="T18" fmla="*/ 19 w 19"/>
                <a:gd name="T19" fmla="*/ 180 h 226"/>
                <a:gd name="T20" fmla="*/ 19 w 19"/>
                <a:gd name="T21"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6">
                  <a:moveTo>
                    <a:pt x="19" y="0"/>
                  </a:move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7" y="226"/>
                    <a:pt x="7" y="226"/>
                    <a:pt x="7" y="226"/>
                  </a:cubicBezTo>
                  <a:cubicBezTo>
                    <a:pt x="7" y="186"/>
                    <a:pt x="7" y="186"/>
                    <a:pt x="7" y="186"/>
                  </a:cubicBezTo>
                  <a:cubicBezTo>
                    <a:pt x="7" y="182"/>
                    <a:pt x="10" y="180"/>
                    <a:pt x="13" y="180"/>
                  </a:cubicBezTo>
                  <a:cubicBezTo>
                    <a:pt x="19" y="180"/>
                    <a:pt x="19" y="180"/>
                    <a:pt x="19" y="180"/>
                  </a:cubicBezTo>
                  <a:cubicBezTo>
                    <a:pt x="19" y="0"/>
                    <a:pt x="19" y="0"/>
                    <a:pt x="19" y="0"/>
                  </a:cubicBezTo>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4" name="Freeform 61"/>
            <p:cNvSpPr>
              <a:spLocks/>
            </p:cNvSpPr>
            <p:nvPr/>
          </p:nvSpPr>
          <p:spPr bwMode="gray">
            <a:xfrm>
              <a:off x="10068225" y="4172270"/>
              <a:ext cx="242888" cy="239712"/>
            </a:xfrm>
            <a:custGeom>
              <a:avLst/>
              <a:gdLst>
                <a:gd name="T0" fmla="*/ 153 w 153"/>
                <a:gd name="T1" fmla="*/ 98 h 151"/>
                <a:gd name="T2" fmla="*/ 100 w 153"/>
                <a:gd name="T3" fmla="*/ 151 h 151"/>
                <a:gd name="T4" fmla="*/ 0 w 153"/>
                <a:gd name="T5" fmla="*/ 52 h 151"/>
                <a:gd name="T6" fmla="*/ 53 w 153"/>
                <a:gd name="T7" fmla="*/ 0 h 151"/>
                <a:gd name="T8" fmla="*/ 153 w 153"/>
                <a:gd name="T9" fmla="*/ 98 h 151"/>
              </a:gdLst>
              <a:ahLst/>
              <a:cxnLst>
                <a:cxn ang="0">
                  <a:pos x="T0" y="T1"/>
                </a:cxn>
                <a:cxn ang="0">
                  <a:pos x="T2" y="T3"/>
                </a:cxn>
                <a:cxn ang="0">
                  <a:pos x="T4" y="T5"/>
                </a:cxn>
                <a:cxn ang="0">
                  <a:pos x="T6" y="T7"/>
                </a:cxn>
                <a:cxn ang="0">
                  <a:pos x="T8" y="T9"/>
                </a:cxn>
              </a:cxnLst>
              <a:rect l="0" t="0" r="r" b="b"/>
              <a:pathLst>
                <a:path w="153" h="151">
                  <a:moveTo>
                    <a:pt x="153" y="98"/>
                  </a:moveTo>
                  <a:lnTo>
                    <a:pt x="100" y="151"/>
                  </a:lnTo>
                  <a:lnTo>
                    <a:pt x="0" y="52"/>
                  </a:lnTo>
                  <a:lnTo>
                    <a:pt x="53" y="0"/>
                  </a:lnTo>
                  <a:lnTo>
                    <a:pt x="153" y="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5" name="Freeform 62"/>
            <p:cNvSpPr>
              <a:spLocks/>
            </p:cNvSpPr>
            <p:nvPr/>
          </p:nvSpPr>
          <p:spPr bwMode="gray">
            <a:xfrm>
              <a:off x="9560225" y="3665858"/>
              <a:ext cx="579438" cy="576262"/>
            </a:xfrm>
            <a:custGeom>
              <a:avLst/>
              <a:gdLst>
                <a:gd name="T0" fmla="*/ 415 w 419"/>
                <a:gd name="T1" fmla="*/ 379 h 419"/>
                <a:gd name="T2" fmla="*/ 415 w 419"/>
                <a:gd name="T3" fmla="*/ 392 h 419"/>
                <a:gd name="T4" fmla="*/ 392 w 419"/>
                <a:gd name="T5" fmla="*/ 415 h 419"/>
                <a:gd name="T6" fmla="*/ 380 w 419"/>
                <a:gd name="T7" fmla="*/ 415 h 419"/>
                <a:gd name="T8" fmla="*/ 3 w 419"/>
                <a:gd name="T9" fmla="*/ 39 h 419"/>
                <a:gd name="T10" fmla="*/ 3 w 419"/>
                <a:gd name="T11" fmla="*/ 27 h 419"/>
                <a:gd name="T12" fmla="*/ 27 w 419"/>
                <a:gd name="T13" fmla="*/ 3 h 419"/>
                <a:gd name="T14" fmla="*/ 39 w 419"/>
                <a:gd name="T15" fmla="*/ 3 h 419"/>
                <a:gd name="T16" fmla="*/ 415 w 419"/>
                <a:gd name="T17"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419">
                  <a:moveTo>
                    <a:pt x="415" y="379"/>
                  </a:moveTo>
                  <a:cubicBezTo>
                    <a:pt x="419" y="383"/>
                    <a:pt x="419" y="388"/>
                    <a:pt x="415" y="392"/>
                  </a:cubicBezTo>
                  <a:cubicBezTo>
                    <a:pt x="392" y="415"/>
                    <a:pt x="392" y="415"/>
                    <a:pt x="392" y="415"/>
                  </a:cubicBezTo>
                  <a:cubicBezTo>
                    <a:pt x="388" y="419"/>
                    <a:pt x="383" y="419"/>
                    <a:pt x="380" y="415"/>
                  </a:cubicBezTo>
                  <a:cubicBezTo>
                    <a:pt x="3" y="39"/>
                    <a:pt x="3" y="39"/>
                    <a:pt x="3" y="39"/>
                  </a:cubicBezTo>
                  <a:cubicBezTo>
                    <a:pt x="0" y="35"/>
                    <a:pt x="0" y="30"/>
                    <a:pt x="3" y="27"/>
                  </a:cubicBezTo>
                  <a:cubicBezTo>
                    <a:pt x="27" y="3"/>
                    <a:pt x="27" y="3"/>
                    <a:pt x="27" y="3"/>
                  </a:cubicBezTo>
                  <a:cubicBezTo>
                    <a:pt x="30" y="0"/>
                    <a:pt x="36" y="0"/>
                    <a:pt x="39" y="3"/>
                  </a:cubicBezTo>
                  <a:lnTo>
                    <a:pt x="415" y="3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6" name="Freeform 63"/>
            <p:cNvSpPr>
              <a:spLocks/>
            </p:cNvSpPr>
            <p:nvPr/>
          </p:nvSpPr>
          <p:spPr bwMode="gray">
            <a:xfrm>
              <a:off x="10185700" y="4288158"/>
              <a:ext cx="1066800" cy="1058862"/>
            </a:xfrm>
            <a:custGeom>
              <a:avLst/>
              <a:gdLst>
                <a:gd name="T0" fmla="*/ 672 w 672"/>
                <a:gd name="T1" fmla="*/ 594 h 667"/>
                <a:gd name="T2" fmla="*/ 597 w 672"/>
                <a:gd name="T3" fmla="*/ 667 h 667"/>
                <a:gd name="T4" fmla="*/ 0 w 672"/>
                <a:gd name="T5" fmla="*/ 74 h 667"/>
                <a:gd name="T6" fmla="*/ 74 w 672"/>
                <a:gd name="T7" fmla="*/ 0 h 667"/>
                <a:gd name="T8" fmla="*/ 672 w 672"/>
                <a:gd name="T9" fmla="*/ 594 h 667"/>
              </a:gdLst>
              <a:ahLst/>
              <a:cxnLst>
                <a:cxn ang="0">
                  <a:pos x="T0" y="T1"/>
                </a:cxn>
                <a:cxn ang="0">
                  <a:pos x="T2" y="T3"/>
                </a:cxn>
                <a:cxn ang="0">
                  <a:pos x="T4" y="T5"/>
                </a:cxn>
                <a:cxn ang="0">
                  <a:pos x="T6" y="T7"/>
                </a:cxn>
                <a:cxn ang="0">
                  <a:pos x="T8" y="T9"/>
                </a:cxn>
              </a:cxnLst>
              <a:rect l="0" t="0" r="r" b="b"/>
              <a:pathLst>
                <a:path w="672" h="667">
                  <a:moveTo>
                    <a:pt x="672" y="594"/>
                  </a:moveTo>
                  <a:lnTo>
                    <a:pt x="597" y="667"/>
                  </a:lnTo>
                  <a:lnTo>
                    <a:pt x="0" y="74"/>
                  </a:lnTo>
                  <a:lnTo>
                    <a:pt x="74" y="0"/>
                  </a:lnTo>
                  <a:lnTo>
                    <a:pt x="672" y="594"/>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7" name="Freeform 64"/>
            <p:cNvSpPr>
              <a:spLocks/>
            </p:cNvSpPr>
            <p:nvPr/>
          </p:nvSpPr>
          <p:spPr bwMode="gray">
            <a:xfrm>
              <a:off x="10055525" y="4159570"/>
              <a:ext cx="109538" cy="106362"/>
            </a:xfrm>
            <a:custGeom>
              <a:avLst/>
              <a:gdLst>
                <a:gd name="T0" fmla="*/ 9 w 79"/>
                <a:gd name="T1" fmla="*/ 77 h 77"/>
                <a:gd name="T2" fmla="*/ 4 w 79"/>
                <a:gd name="T3" fmla="*/ 75 h 77"/>
                <a:gd name="T4" fmla="*/ 4 w 79"/>
                <a:gd name="T5" fmla="*/ 64 h 77"/>
                <a:gd name="T6" fmla="*/ 64 w 79"/>
                <a:gd name="T7" fmla="*/ 3 h 77"/>
                <a:gd name="T8" fmla="*/ 75 w 79"/>
                <a:gd name="T9" fmla="*/ 3 h 77"/>
                <a:gd name="T10" fmla="*/ 75 w 79"/>
                <a:gd name="T11" fmla="*/ 15 h 77"/>
                <a:gd name="T12" fmla="*/ 15 w 79"/>
                <a:gd name="T13" fmla="*/ 75 h 77"/>
                <a:gd name="T14" fmla="*/ 9 w 79"/>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77">
                  <a:moveTo>
                    <a:pt x="9" y="77"/>
                  </a:moveTo>
                  <a:cubicBezTo>
                    <a:pt x="7" y="77"/>
                    <a:pt x="5" y="77"/>
                    <a:pt x="4" y="75"/>
                  </a:cubicBezTo>
                  <a:cubicBezTo>
                    <a:pt x="0" y="72"/>
                    <a:pt x="0" y="67"/>
                    <a:pt x="4" y="64"/>
                  </a:cubicBezTo>
                  <a:cubicBezTo>
                    <a:pt x="64" y="3"/>
                    <a:pt x="64" y="3"/>
                    <a:pt x="64" y="3"/>
                  </a:cubicBezTo>
                  <a:cubicBezTo>
                    <a:pt x="67" y="0"/>
                    <a:pt x="72" y="0"/>
                    <a:pt x="75" y="3"/>
                  </a:cubicBezTo>
                  <a:cubicBezTo>
                    <a:pt x="79" y="6"/>
                    <a:pt x="79" y="12"/>
                    <a:pt x="75" y="15"/>
                  </a:cubicBezTo>
                  <a:cubicBezTo>
                    <a:pt x="15" y="75"/>
                    <a:pt x="15" y="75"/>
                    <a:pt x="15" y="75"/>
                  </a:cubicBezTo>
                  <a:cubicBezTo>
                    <a:pt x="13" y="77"/>
                    <a:pt x="11" y="77"/>
                    <a:pt x="9" y="7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8" name="Freeform 65"/>
            <p:cNvSpPr>
              <a:spLocks/>
            </p:cNvSpPr>
            <p:nvPr/>
          </p:nvSpPr>
          <p:spPr bwMode="gray">
            <a:xfrm>
              <a:off x="9787237" y="3891283"/>
              <a:ext cx="79375" cy="77787"/>
            </a:xfrm>
            <a:custGeom>
              <a:avLst/>
              <a:gdLst>
                <a:gd name="T0" fmla="*/ 9 w 58"/>
                <a:gd name="T1" fmla="*/ 57 h 57"/>
                <a:gd name="T2" fmla="*/ 3 w 58"/>
                <a:gd name="T3" fmla="*/ 55 h 57"/>
                <a:gd name="T4" fmla="*/ 3 w 58"/>
                <a:gd name="T5" fmla="*/ 44 h 57"/>
                <a:gd name="T6" fmla="*/ 44 w 58"/>
                <a:gd name="T7" fmla="*/ 3 h 57"/>
                <a:gd name="T8" fmla="*/ 55 w 58"/>
                <a:gd name="T9" fmla="*/ 3 h 57"/>
                <a:gd name="T10" fmla="*/ 55 w 58"/>
                <a:gd name="T11" fmla="*/ 14 h 57"/>
                <a:gd name="T12" fmla="*/ 15 w 58"/>
                <a:gd name="T13" fmla="*/ 55 h 57"/>
                <a:gd name="T14" fmla="*/ 9 w 58"/>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57">
                  <a:moveTo>
                    <a:pt x="9" y="57"/>
                  </a:moveTo>
                  <a:cubicBezTo>
                    <a:pt x="7" y="57"/>
                    <a:pt x="5" y="56"/>
                    <a:pt x="3" y="55"/>
                  </a:cubicBezTo>
                  <a:cubicBezTo>
                    <a:pt x="0" y="52"/>
                    <a:pt x="0" y="47"/>
                    <a:pt x="3" y="44"/>
                  </a:cubicBezTo>
                  <a:cubicBezTo>
                    <a:pt x="44" y="3"/>
                    <a:pt x="44" y="3"/>
                    <a:pt x="44" y="3"/>
                  </a:cubicBezTo>
                  <a:cubicBezTo>
                    <a:pt x="47" y="0"/>
                    <a:pt x="52" y="0"/>
                    <a:pt x="55" y="3"/>
                  </a:cubicBezTo>
                  <a:cubicBezTo>
                    <a:pt x="58" y="6"/>
                    <a:pt x="58" y="11"/>
                    <a:pt x="55" y="14"/>
                  </a:cubicBezTo>
                  <a:cubicBezTo>
                    <a:pt x="15" y="55"/>
                    <a:pt x="15" y="55"/>
                    <a:pt x="15" y="55"/>
                  </a:cubicBezTo>
                  <a:cubicBezTo>
                    <a:pt x="13" y="56"/>
                    <a:pt x="11" y="57"/>
                    <a:pt x="9" y="5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9" name="Freeform 66"/>
            <p:cNvSpPr>
              <a:spLocks/>
            </p:cNvSpPr>
            <p:nvPr/>
          </p:nvSpPr>
          <p:spPr bwMode="gray">
            <a:xfrm>
              <a:off x="10168237" y="4270695"/>
              <a:ext cx="153988" cy="150812"/>
            </a:xfrm>
            <a:custGeom>
              <a:avLst/>
              <a:gdLst>
                <a:gd name="T0" fmla="*/ 9 w 111"/>
                <a:gd name="T1" fmla="*/ 110 h 110"/>
                <a:gd name="T2" fmla="*/ 3 w 111"/>
                <a:gd name="T3" fmla="*/ 108 h 110"/>
                <a:gd name="T4" fmla="*/ 3 w 111"/>
                <a:gd name="T5" fmla="*/ 96 h 110"/>
                <a:gd name="T6" fmla="*/ 96 w 111"/>
                <a:gd name="T7" fmla="*/ 3 h 110"/>
                <a:gd name="T8" fmla="*/ 108 w 111"/>
                <a:gd name="T9" fmla="*/ 3 h 110"/>
                <a:gd name="T10" fmla="*/ 108 w 111"/>
                <a:gd name="T11" fmla="*/ 15 h 110"/>
                <a:gd name="T12" fmla="*/ 15 w 111"/>
                <a:gd name="T13" fmla="*/ 108 h 110"/>
                <a:gd name="T14" fmla="*/ 9 w 111"/>
                <a:gd name="T15" fmla="*/ 11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10">
                  <a:moveTo>
                    <a:pt x="9" y="110"/>
                  </a:moveTo>
                  <a:cubicBezTo>
                    <a:pt x="7" y="110"/>
                    <a:pt x="5" y="109"/>
                    <a:pt x="3" y="108"/>
                  </a:cubicBezTo>
                  <a:cubicBezTo>
                    <a:pt x="0" y="104"/>
                    <a:pt x="0" y="99"/>
                    <a:pt x="3" y="96"/>
                  </a:cubicBezTo>
                  <a:cubicBezTo>
                    <a:pt x="96" y="3"/>
                    <a:pt x="96" y="3"/>
                    <a:pt x="96" y="3"/>
                  </a:cubicBezTo>
                  <a:cubicBezTo>
                    <a:pt x="100" y="0"/>
                    <a:pt x="105" y="0"/>
                    <a:pt x="108" y="3"/>
                  </a:cubicBezTo>
                  <a:cubicBezTo>
                    <a:pt x="111" y="6"/>
                    <a:pt x="111" y="11"/>
                    <a:pt x="108" y="15"/>
                  </a:cubicBezTo>
                  <a:cubicBezTo>
                    <a:pt x="15" y="108"/>
                    <a:pt x="15" y="108"/>
                    <a:pt x="15" y="108"/>
                  </a:cubicBezTo>
                  <a:cubicBezTo>
                    <a:pt x="13" y="109"/>
                    <a:pt x="11" y="110"/>
                    <a:pt x="9" y="11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0" name="Freeform 67"/>
            <p:cNvSpPr>
              <a:spLocks/>
            </p:cNvSpPr>
            <p:nvPr/>
          </p:nvSpPr>
          <p:spPr bwMode="gray">
            <a:xfrm>
              <a:off x="10269837" y="4296095"/>
              <a:ext cx="982663" cy="944562"/>
            </a:xfrm>
            <a:custGeom>
              <a:avLst/>
              <a:gdLst>
                <a:gd name="T0" fmla="*/ 619 w 619"/>
                <a:gd name="T1" fmla="*/ 589 h 595"/>
                <a:gd name="T2" fmla="*/ 613 w 619"/>
                <a:gd name="T3" fmla="*/ 595 h 595"/>
                <a:gd name="T4" fmla="*/ 0 w 619"/>
                <a:gd name="T5" fmla="*/ 26 h 595"/>
                <a:gd name="T6" fmla="*/ 27 w 619"/>
                <a:gd name="T7" fmla="*/ 0 h 595"/>
                <a:gd name="T8" fmla="*/ 619 w 619"/>
                <a:gd name="T9" fmla="*/ 589 h 595"/>
              </a:gdLst>
              <a:ahLst/>
              <a:cxnLst>
                <a:cxn ang="0">
                  <a:pos x="T0" y="T1"/>
                </a:cxn>
                <a:cxn ang="0">
                  <a:pos x="T2" y="T3"/>
                </a:cxn>
                <a:cxn ang="0">
                  <a:pos x="T4" y="T5"/>
                </a:cxn>
                <a:cxn ang="0">
                  <a:pos x="T6" y="T7"/>
                </a:cxn>
                <a:cxn ang="0">
                  <a:pos x="T8" y="T9"/>
                </a:cxn>
              </a:cxnLst>
              <a:rect l="0" t="0" r="r" b="b"/>
              <a:pathLst>
                <a:path w="619" h="595">
                  <a:moveTo>
                    <a:pt x="619" y="589"/>
                  </a:moveTo>
                  <a:lnTo>
                    <a:pt x="613" y="595"/>
                  </a:lnTo>
                  <a:lnTo>
                    <a:pt x="0" y="26"/>
                  </a:lnTo>
                  <a:lnTo>
                    <a:pt x="27" y="0"/>
                  </a:lnTo>
                  <a:lnTo>
                    <a:pt x="619" y="589"/>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1" name="Freeform 68"/>
            <p:cNvSpPr>
              <a:spLocks/>
            </p:cNvSpPr>
            <p:nvPr/>
          </p:nvSpPr>
          <p:spPr bwMode="gray">
            <a:xfrm>
              <a:off x="10193637" y="4370708"/>
              <a:ext cx="949325" cy="976312"/>
            </a:xfrm>
            <a:custGeom>
              <a:avLst/>
              <a:gdLst>
                <a:gd name="T0" fmla="*/ 592 w 598"/>
                <a:gd name="T1" fmla="*/ 615 h 615"/>
                <a:gd name="T2" fmla="*/ 598 w 598"/>
                <a:gd name="T3" fmla="*/ 610 h 615"/>
                <a:gd name="T4" fmla="*/ 27 w 598"/>
                <a:gd name="T5" fmla="*/ 0 h 615"/>
                <a:gd name="T6" fmla="*/ 0 w 598"/>
                <a:gd name="T7" fmla="*/ 27 h 615"/>
                <a:gd name="T8" fmla="*/ 592 w 598"/>
                <a:gd name="T9" fmla="*/ 615 h 615"/>
              </a:gdLst>
              <a:ahLst/>
              <a:cxnLst>
                <a:cxn ang="0">
                  <a:pos x="T0" y="T1"/>
                </a:cxn>
                <a:cxn ang="0">
                  <a:pos x="T2" y="T3"/>
                </a:cxn>
                <a:cxn ang="0">
                  <a:pos x="T4" y="T5"/>
                </a:cxn>
                <a:cxn ang="0">
                  <a:pos x="T6" y="T7"/>
                </a:cxn>
                <a:cxn ang="0">
                  <a:pos x="T8" y="T9"/>
                </a:cxn>
              </a:cxnLst>
              <a:rect l="0" t="0" r="r" b="b"/>
              <a:pathLst>
                <a:path w="598" h="615">
                  <a:moveTo>
                    <a:pt x="592" y="615"/>
                  </a:moveTo>
                  <a:lnTo>
                    <a:pt x="598" y="610"/>
                  </a:lnTo>
                  <a:lnTo>
                    <a:pt x="27" y="0"/>
                  </a:lnTo>
                  <a:lnTo>
                    <a:pt x="0" y="27"/>
                  </a:lnTo>
                  <a:lnTo>
                    <a:pt x="592" y="61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2" name="Freeform 69"/>
            <p:cNvSpPr>
              <a:spLocks/>
            </p:cNvSpPr>
            <p:nvPr/>
          </p:nvSpPr>
          <p:spPr bwMode="gray">
            <a:xfrm>
              <a:off x="10615912" y="5231133"/>
              <a:ext cx="665163" cy="93662"/>
            </a:xfrm>
            <a:custGeom>
              <a:avLst/>
              <a:gdLst>
                <a:gd name="T0" fmla="*/ 481 w 481"/>
                <a:gd name="T1" fmla="*/ 14 h 69"/>
                <a:gd name="T2" fmla="*/ 467 w 481"/>
                <a:gd name="T3" fmla="*/ 0 h 69"/>
                <a:gd name="T4" fmla="*/ 15 w 481"/>
                <a:gd name="T5" fmla="*/ 0 h 69"/>
                <a:gd name="T6" fmla="*/ 0 w 481"/>
                <a:gd name="T7" fmla="*/ 14 h 69"/>
                <a:gd name="T8" fmla="*/ 0 w 481"/>
                <a:gd name="T9" fmla="*/ 55 h 69"/>
                <a:gd name="T10" fmla="*/ 15 w 481"/>
                <a:gd name="T11" fmla="*/ 69 h 69"/>
                <a:gd name="T12" fmla="*/ 467 w 481"/>
                <a:gd name="T13" fmla="*/ 69 h 69"/>
                <a:gd name="T14" fmla="*/ 481 w 481"/>
                <a:gd name="T15" fmla="*/ 55 h 69"/>
                <a:gd name="T16" fmla="*/ 481 w 481"/>
                <a:gd name="T17"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69">
                  <a:moveTo>
                    <a:pt x="481" y="14"/>
                  </a:moveTo>
                  <a:cubicBezTo>
                    <a:pt x="481" y="6"/>
                    <a:pt x="475" y="0"/>
                    <a:pt x="467" y="0"/>
                  </a:cubicBezTo>
                  <a:cubicBezTo>
                    <a:pt x="15" y="0"/>
                    <a:pt x="15" y="0"/>
                    <a:pt x="15" y="0"/>
                  </a:cubicBezTo>
                  <a:cubicBezTo>
                    <a:pt x="7" y="0"/>
                    <a:pt x="0" y="6"/>
                    <a:pt x="0" y="14"/>
                  </a:cubicBezTo>
                  <a:cubicBezTo>
                    <a:pt x="0" y="55"/>
                    <a:pt x="0" y="55"/>
                    <a:pt x="0" y="55"/>
                  </a:cubicBezTo>
                  <a:cubicBezTo>
                    <a:pt x="0" y="63"/>
                    <a:pt x="7" y="69"/>
                    <a:pt x="15" y="69"/>
                  </a:cubicBezTo>
                  <a:cubicBezTo>
                    <a:pt x="467" y="69"/>
                    <a:pt x="467" y="69"/>
                    <a:pt x="467" y="69"/>
                  </a:cubicBezTo>
                  <a:cubicBezTo>
                    <a:pt x="475" y="69"/>
                    <a:pt x="481" y="63"/>
                    <a:pt x="481" y="55"/>
                  </a:cubicBezTo>
                  <a:lnTo>
                    <a:pt x="481" y="1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3" name="Oval 70"/>
            <p:cNvSpPr>
              <a:spLocks noChangeArrowheads="1"/>
            </p:cNvSpPr>
            <p:nvPr/>
          </p:nvSpPr>
          <p:spPr bwMode="gray">
            <a:xfrm>
              <a:off x="103127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4" name="Oval 71"/>
            <p:cNvSpPr>
              <a:spLocks noChangeArrowheads="1"/>
            </p:cNvSpPr>
            <p:nvPr/>
          </p:nvSpPr>
          <p:spPr bwMode="gray">
            <a:xfrm>
              <a:off x="10695287"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5" name="Oval 72"/>
            <p:cNvSpPr>
              <a:spLocks noChangeArrowheads="1"/>
            </p:cNvSpPr>
            <p:nvPr/>
          </p:nvSpPr>
          <p:spPr bwMode="gray">
            <a:xfrm>
              <a:off x="109858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6" name="Freeform 73"/>
            <p:cNvSpPr>
              <a:spLocks/>
            </p:cNvSpPr>
            <p:nvPr/>
          </p:nvSpPr>
          <p:spPr bwMode="gray">
            <a:xfrm>
              <a:off x="10176175" y="5042220"/>
              <a:ext cx="341313" cy="404812"/>
            </a:xfrm>
            <a:custGeom>
              <a:avLst/>
              <a:gdLst>
                <a:gd name="T0" fmla="*/ 247 w 247"/>
                <a:gd name="T1" fmla="*/ 0 h 295"/>
                <a:gd name="T2" fmla="*/ 66 w 247"/>
                <a:gd name="T3" fmla="*/ 0 h 295"/>
                <a:gd name="T4" fmla="*/ 16 w 247"/>
                <a:gd name="T5" fmla="*/ 295 h 295"/>
                <a:gd name="T6" fmla="*/ 197 w 247"/>
                <a:gd name="T7" fmla="*/ 295 h 295"/>
                <a:gd name="T8" fmla="*/ 247 w 247"/>
                <a:gd name="T9" fmla="*/ 0 h 295"/>
              </a:gdLst>
              <a:ahLst/>
              <a:cxnLst>
                <a:cxn ang="0">
                  <a:pos x="T0" y="T1"/>
                </a:cxn>
                <a:cxn ang="0">
                  <a:pos x="T2" y="T3"/>
                </a:cxn>
                <a:cxn ang="0">
                  <a:pos x="T4" y="T5"/>
                </a:cxn>
                <a:cxn ang="0">
                  <a:pos x="T6" y="T7"/>
                </a:cxn>
                <a:cxn ang="0">
                  <a:pos x="T8" y="T9"/>
                </a:cxn>
              </a:cxnLst>
              <a:rect l="0" t="0" r="r" b="b"/>
              <a:pathLst>
                <a:path w="247" h="295">
                  <a:moveTo>
                    <a:pt x="247" y="0"/>
                  </a:moveTo>
                  <a:cubicBezTo>
                    <a:pt x="193" y="0"/>
                    <a:pt x="97" y="0"/>
                    <a:pt x="66" y="0"/>
                  </a:cubicBezTo>
                  <a:cubicBezTo>
                    <a:pt x="0" y="76"/>
                    <a:pt x="16" y="295"/>
                    <a:pt x="16" y="295"/>
                  </a:cubicBezTo>
                  <a:cubicBezTo>
                    <a:pt x="197" y="295"/>
                    <a:pt x="197" y="295"/>
                    <a:pt x="197" y="295"/>
                  </a:cubicBezTo>
                  <a:cubicBezTo>
                    <a:pt x="197" y="295"/>
                    <a:pt x="181" y="76"/>
                    <a:pt x="247" y="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7" name="Freeform 74"/>
            <p:cNvSpPr>
              <a:spLocks/>
            </p:cNvSpPr>
            <p:nvPr/>
          </p:nvSpPr>
          <p:spPr bwMode="gray">
            <a:xfrm>
              <a:off x="10727037" y="5324795"/>
              <a:ext cx="3175" cy="1587"/>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0"/>
                    <a:pt x="2" y="0"/>
                    <a:pt x="2" y="0"/>
                  </a:cubicBezTo>
                  <a:cubicBezTo>
                    <a:pt x="0" y="0"/>
                    <a:pt x="0" y="0"/>
                    <a:pt x="0" y="0"/>
                  </a:cubicBezTo>
                  <a:lnTo>
                    <a:pt x="0" y="1"/>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8" name="Freeform 75"/>
            <p:cNvSpPr>
              <a:spLocks/>
            </p:cNvSpPr>
            <p:nvPr/>
          </p:nvSpPr>
          <p:spPr bwMode="gray">
            <a:xfrm>
              <a:off x="10512725" y="5324795"/>
              <a:ext cx="3175" cy="1587"/>
            </a:xfrm>
            <a:custGeom>
              <a:avLst/>
              <a:gdLst>
                <a:gd name="T0" fmla="*/ 0 w 3"/>
                <a:gd name="T1" fmla="*/ 1 h 1"/>
                <a:gd name="T2" fmla="*/ 3 w 3"/>
                <a:gd name="T3" fmla="*/ 0 h 1"/>
                <a:gd name="T4" fmla="*/ 0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1" y="0"/>
                    <a:pt x="2" y="0"/>
                    <a:pt x="3" y="0"/>
                  </a:cubicBezTo>
                  <a:cubicBezTo>
                    <a:pt x="0" y="0"/>
                    <a:pt x="0" y="0"/>
                    <a:pt x="0" y="0"/>
                  </a:cubicBezTo>
                  <a:lnTo>
                    <a:pt x="0" y="1"/>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9" name="Freeform 76"/>
            <p:cNvSpPr>
              <a:spLocks/>
            </p:cNvSpPr>
            <p:nvPr/>
          </p:nvSpPr>
          <p:spPr bwMode="gray">
            <a:xfrm>
              <a:off x="10176175" y="5042220"/>
              <a:ext cx="127000" cy="404812"/>
            </a:xfrm>
            <a:custGeom>
              <a:avLst/>
              <a:gdLst>
                <a:gd name="T0" fmla="*/ 92 w 92"/>
                <a:gd name="T1" fmla="*/ 0 h 295"/>
                <a:gd name="T2" fmla="*/ 66 w 92"/>
                <a:gd name="T3" fmla="*/ 0 h 295"/>
                <a:gd name="T4" fmla="*/ 16 w 92"/>
                <a:gd name="T5" fmla="*/ 295 h 295"/>
                <a:gd name="T6" fmla="*/ 42 w 92"/>
                <a:gd name="T7" fmla="*/ 295 h 295"/>
                <a:gd name="T8" fmla="*/ 92 w 92"/>
                <a:gd name="T9" fmla="*/ 0 h 295"/>
              </a:gdLst>
              <a:ahLst/>
              <a:cxnLst>
                <a:cxn ang="0">
                  <a:pos x="T0" y="T1"/>
                </a:cxn>
                <a:cxn ang="0">
                  <a:pos x="T2" y="T3"/>
                </a:cxn>
                <a:cxn ang="0">
                  <a:pos x="T4" y="T5"/>
                </a:cxn>
                <a:cxn ang="0">
                  <a:pos x="T6" y="T7"/>
                </a:cxn>
                <a:cxn ang="0">
                  <a:pos x="T8" y="T9"/>
                </a:cxn>
              </a:cxnLst>
              <a:rect l="0" t="0" r="r" b="b"/>
              <a:pathLst>
                <a:path w="92" h="295">
                  <a:moveTo>
                    <a:pt x="92" y="0"/>
                  </a:moveTo>
                  <a:cubicBezTo>
                    <a:pt x="82" y="0"/>
                    <a:pt x="73" y="0"/>
                    <a:pt x="66" y="0"/>
                  </a:cubicBezTo>
                  <a:cubicBezTo>
                    <a:pt x="0" y="76"/>
                    <a:pt x="16" y="295"/>
                    <a:pt x="16" y="295"/>
                  </a:cubicBezTo>
                  <a:cubicBezTo>
                    <a:pt x="42" y="295"/>
                    <a:pt x="42" y="295"/>
                    <a:pt x="42" y="295"/>
                  </a:cubicBezTo>
                  <a:cubicBezTo>
                    <a:pt x="42" y="295"/>
                    <a:pt x="26" y="76"/>
                    <a:pt x="92" y="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0" name="Rectangle 77"/>
            <p:cNvSpPr>
              <a:spLocks noChangeArrowheads="1"/>
            </p:cNvSpPr>
            <p:nvPr/>
          </p:nvSpPr>
          <p:spPr bwMode="gray">
            <a:xfrm>
              <a:off x="9574512" y="3729358"/>
              <a:ext cx="22225" cy="69373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1" name="Freeform 78"/>
            <p:cNvSpPr>
              <a:spLocks/>
            </p:cNvSpPr>
            <p:nvPr/>
          </p:nvSpPr>
          <p:spPr bwMode="gray">
            <a:xfrm>
              <a:off x="10393662" y="5042220"/>
              <a:ext cx="906463" cy="404812"/>
            </a:xfrm>
            <a:custGeom>
              <a:avLst/>
              <a:gdLst>
                <a:gd name="T0" fmla="*/ 642 w 656"/>
                <a:gd name="T1" fmla="*/ 206 h 295"/>
                <a:gd name="T2" fmla="*/ 219 w 656"/>
                <a:gd name="T3" fmla="*/ 206 h 295"/>
                <a:gd name="T4" fmla="*/ 217 w 656"/>
                <a:gd name="T5" fmla="*/ 207 h 295"/>
                <a:gd name="T6" fmla="*/ 217 w 656"/>
                <a:gd name="T7" fmla="*/ 0 h 295"/>
                <a:gd name="T8" fmla="*/ 66 w 656"/>
                <a:gd name="T9" fmla="*/ 0 h 295"/>
                <a:gd name="T10" fmla="*/ 16 w 656"/>
                <a:gd name="T11" fmla="*/ 295 h 295"/>
                <a:gd name="T12" fmla="*/ 642 w 656"/>
                <a:gd name="T13" fmla="*/ 295 h 295"/>
                <a:gd name="T14" fmla="*/ 656 w 656"/>
                <a:gd name="T15" fmla="*/ 281 h 295"/>
                <a:gd name="T16" fmla="*/ 656 w 656"/>
                <a:gd name="T17" fmla="*/ 221 h 295"/>
                <a:gd name="T18" fmla="*/ 642 w 656"/>
                <a:gd name="T19"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6" h="295">
                  <a:moveTo>
                    <a:pt x="642" y="206"/>
                  </a:moveTo>
                  <a:cubicBezTo>
                    <a:pt x="219" y="206"/>
                    <a:pt x="219" y="206"/>
                    <a:pt x="219" y="206"/>
                  </a:cubicBezTo>
                  <a:cubicBezTo>
                    <a:pt x="219" y="206"/>
                    <a:pt x="218" y="206"/>
                    <a:pt x="217" y="207"/>
                  </a:cubicBezTo>
                  <a:cubicBezTo>
                    <a:pt x="217" y="0"/>
                    <a:pt x="217" y="0"/>
                    <a:pt x="217" y="0"/>
                  </a:cubicBezTo>
                  <a:cubicBezTo>
                    <a:pt x="217" y="0"/>
                    <a:pt x="119" y="0"/>
                    <a:pt x="66" y="0"/>
                  </a:cubicBezTo>
                  <a:cubicBezTo>
                    <a:pt x="0" y="76"/>
                    <a:pt x="16" y="295"/>
                    <a:pt x="16" y="295"/>
                  </a:cubicBezTo>
                  <a:cubicBezTo>
                    <a:pt x="642" y="295"/>
                    <a:pt x="642" y="295"/>
                    <a:pt x="642" y="295"/>
                  </a:cubicBezTo>
                  <a:cubicBezTo>
                    <a:pt x="650" y="295"/>
                    <a:pt x="656" y="289"/>
                    <a:pt x="656" y="281"/>
                  </a:cubicBezTo>
                  <a:cubicBezTo>
                    <a:pt x="656" y="221"/>
                    <a:pt x="656" y="221"/>
                    <a:pt x="656" y="221"/>
                  </a:cubicBezTo>
                  <a:cubicBezTo>
                    <a:pt x="656" y="213"/>
                    <a:pt x="650" y="206"/>
                    <a:pt x="642" y="206"/>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2" name="Freeform 79"/>
            <p:cNvSpPr>
              <a:spLocks/>
            </p:cNvSpPr>
            <p:nvPr/>
          </p:nvSpPr>
          <p:spPr bwMode="gray">
            <a:xfrm>
              <a:off x="10393662" y="5042220"/>
              <a:ext cx="300038" cy="404812"/>
            </a:xfrm>
            <a:custGeom>
              <a:avLst/>
              <a:gdLst>
                <a:gd name="T0" fmla="*/ 81 w 217"/>
                <a:gd name="T1" fmla="*/ 15 h 295"/>
                <a:gd name="T2" fmla="*/ 217 w 217"/>
                <a:gd name="T3" fmla="*/ 15 h 295"/>
                <a:gd name="T4" fmla="*/ 217 w 217"/>
                <a:gd name="T5" fmla="*/ 0 h 295"/>
                <a:gd name="T6" fmla="*/ 66 w 217"/>
                <a:gd name="T7" fmla="*/ 0 h 295"/>
                <a:gd name="T8" fmla="*/ 16 w 217"/>
                <a:gd name="T9" fmla="*/ 295 h 295"/>
                <a:gd name="T10" fmla="*/ 30 w 217"/>
                <a:gd name="T11" fmla="*/ 295 h 295"/>
                <a:gd name="T12" fmla="*/ 81 w 217"/>
                <a:gd name="T13" fmla="*/ 15 h 295"/>
              </a:gdLst>
              <a:ahLst/>
              <a:cxnLst>
                <a:cxn ang="0">
                  <a:pos x="T0" y="T1"/>
                </a:cxn>
                <a:cxn ang="0">
                  <a:pos x="T2" y="T3"/>
                </a:cxn>
                <a:cxn ang="0">
                  <a:pos x="T4" y="T5"/>
                </a:cxn>
                <a:cxn ang="0">
                  <a:pos x="T6" y="T7"/>
                </a:cxn>
                <a:cxn ang="0">
                  <a:pos x="T8" y="T9"/>
                </a:cxn>
                <a:cxn ang="0">
                  <a:pos x="T10" y="T11"/>
                </a:cxn>
                <a:cxn ang="0">
                  <a:pos x="T12" y="T13"/>
                </a:cxn>
              </a:cxnLst>
              <a:rect l="0" t="0" r="r" b="b"/>
              <a:pathLst>
                <a:path w="217" h="295">
                  <a:moveTo>
                    <a:pt x="81" y="15"/>
                  </a:moveTo>
                  <a:cubicBezTo>
                    <a:pt x="122" y="15"/>
                    <a:pt x="188" y="15"/>
                    <a:pt x="217" y="15"/>
                  </a:cubicBezTo>
                  <a:cubicBezTo>
                    <a:pt x="217" y="0"/>
                    <a:pt x="217" y="0"/>
                    <a:pt x="217" y="0"/>
                  </a:cubicBezTo>
                  <a:cubicBezTo>
                    <a:pt x="217" y="0"/>
                    <a:pt x="119" y="0"/>
                    <a:pt x="66" y="0"/>
                  </a:cubicBezTo>
                  <a:cubicBezTo>
                    <a:pt x="0" y="76"/>
                    <a:pt x="16" y="295"/>
                    <a:pt x="16" y="295"/>
                  </a:cubicBezTo>
                  <a:cubicBezTo>
                    <a:pt x="30" y="295"/>
                    <a:pt x="30" y="295"/>
                    <a:pt x="30" y="295"/>
                  </a:cubicBezTo>
                  <a:cubicBezTo>
                    <a:pt x="28" y="244"/>
                    <a:pt x="25" y="79"/>
                    <a:pt x="81" y="15"/>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3" name="Freeform 80"/>
            <p:cNvSpPr>
              <a:spLocks/>
            </p:cNvSpPr>
            <p:nvPr/>
          </p:nvSpPr>
          <p:spPr bwMode="gray">
            <a:xfrm>
              <a:off x="10414300" y="54279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4" name="Freeform 81"/>
            <p:cNvSpPr>
              <a:spLocks/>
            </p:cNvSpPr>
            <p:nvPr/>
          </p:nvSpPr>
          <p:spPr bwMode="gray">
            <a:xfrm>
              <a:off x="10414300" y="5432745"/>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5" name="Freeform 82"/>
            <p:cNvSpPr>
              <a:spLocks/>
            </p:cNvSpPr>
            <p:nvPr/>
          </p:nvSpPr>
          <p:spPr bwMode="gray">
            <a:xfrm>
              <a:off x="10414300" y="54406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6" name="Freeform 83"/>
            <p:cNvSpPr>
              <a:spLocks/>
            </p:cNvSpPr>
            <p:nvPr/>
          </p:nvSpPr>
          <p:spPr bwMode="gray">
            <a:xfrm>
              <a:off x="10433350" y="5324795"/>
              <a:ext cx="866775" cy="122237"/>
            </a:xfrm>
            <a:custGeom>
              <a:avLst/>
              <a:gdLst>
                <a:gd name="T0" fmla="*/ 613 w 627"/>
                <a:gd name="T1" fmla="*/ 0 h 89"/>
                <a:gd name="T2" fmla="*/ 613 w 627"/>
                <a:gd name="T3" fmla="*/ 56 h 89"/>
                <a:gd name="T4" fmla="*/ 599 w 627"/>
                <a:gd name="T5" fmla="*/ 71 h 89"/>
                <a:gd name="T6" fmla="*/ 0 w 627"/>
                <a:gd name="T7" fmla="*/ 71 h 89"/>
                <a:gd name="T8" fmla="*/ 1 w 627"/>
                <a:gd name="T9" fmla="*/ 89 h 89"/>
                <a:gd name="T10" fmla="*/ 613 w 627"/>
                <a:gd name="T11" fmla="*/ 89 h 89"/>
                <a:gd name="T12" fmla="*/ 627 w 627"/>
                <a:gd name="T13" fmla="*/ 75 h 89"/>
                <a:gd name="T14" fmla="*/ 627 w 627"/>
                <a:gd name="T15" fmla="*/ 15 h 89"/>
                <a:gd name="T16" fmla="*/ 613 w 627"/>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7" h="89">
                  <a:moveTo>
                    <a:pt x="613" y="0"/>
                  </a:moveTo>
                  <a:cubicBezTo>
                    <a:pt x="613" y="56"/>
                    <a:pt x="613" y="56"/>
                    <a:pt x="613" y="56"/>
                  </a:cubicBezTo>
                  <a:cubicBezTo>
                    <a:pt x="613" y="64"/>
                    <a:pt x="607" y="71"/>
                    <a:pt x="599" y="71"/>
                  </a:cubicBezTo>
                  <a:cubicBezTo>
                    <a:pt x="0" y="71"/>
                    <a:pt x="0" y="71"/>
                    <a:pt x="0" y="71"/>
                  </a:cubicBezTo>
                  <a:cubicBezTo>
                    <a:pt x="0" y="78"/>
                    <a:pt x="1" y="84"/>
                    <a:pt x="1" y="89"/>
                  </a:cubicBezTo>
                  <a:cubicBezTo>
                    <a:pt x="613" y="89"/>
                    <a:pt x="613" y="89"/>
                    <a:pt x="613" y="89"/>
                  </a:cubicBezTo>
                  <a:cubicBezTo>
                    <a:pt x="621" y="89"/>
                    <a:pt x="627" y="83"/>
                    <a:pt x="627" y="75"/>
                  </a:cubicBezTo>
                  <a:cubicBezTo>
                    <a:pt x="627" y="15"/>
                    <a:pt x="627" y="15"/>
                    <a:pt x="627" y="15"/>
                  </a:cubicBezTo>
                  <a:cubicBezTo>
                    <a:pt x="627" y="7"/>
                    <a:pt x="621" y="1"/>
                    <a:pt x="613" y="0"/>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7" name="Freeform 84"/>
            <p:cNvSpPr>
              <a:spLocks/>
            </p:cNvSpPr>
            <p:nvPr/>
          </p:nvSpPr>
          <p:spPr bwMode="gray">
            <a:xfrm>
              <a:off x="10452400" y="5086670"/>
              <a:ext cx="203200" cy="238125"/>
            </a:xfrm>
            <a:custGeom>
              <a:avLst/>
              <a:gdLst>
                <a:gd name="T0" fmla="*/ 146 w 146"/>
                <a:gd name="T1" fmla="*/ 174 h 174"/>
                <a:gd name="T2" fmla="*/ 146 w 146"/>
                <a:gd name="T3" fmla="*/ 0 h 174"/>
                <a:gd name="T4" fmla="*/ 40 w 146"/>
                <a:gd name="T5" fmla="*/ 0 h 174"/>
                <a:gd name="T6" fmla="*/ 0 w 146"/>
                <a:gd name="T7" fmla="*/ 174 h 174"/>
                <a:gd name="T8" fmla="*/ 146 w 146"/>
                <a:gd name="T9" fmla="*/ 174 h 174"/>
              </a:gdLst>
              <a:ahLst/>
              <a:cxnLst>
                <a:cxn ang="0">
                  <a:pos x="T0" y="T1"/>
                </a:cxn>
                <a:cxn ang="0">
                  <a:pos x="T2" y="T3"/>
                </a:cxn>
                <a:cxn ang="0">
                  <a:pos x="T4" y="T5"/>
                </a:cxn>
                <a:cxn ang="0">
                  <a:pos x="T6" y="T7"/>
                </a:cxn>
                <a:cxn ang="0">
                  <a:pos x="T8" y="T9"/>
                </a:cxn>
              </a:cxnLst>
              <a:rect l="0" t="0" r="r" b="b"/>
              <a:pathLst>
                <a:path w="146" h="174">
                  <a:moveTo>
                    <a:pt x="146" y="174"/>
                  </a:moveTo>
                  <a:cubicBezTo>
                    <a:pt x="146" y="0"/>
                    <a:pt x="146" y="0"/>
                    <a:pt x="146" y="0"/>
                  </a:cubicBezTo>
                  <a:cubicBezTo>
                    <a:pt x="146" y="0"/>
                    <a:pt x="82" y="0"/>
                    <a:pt x="40" y="0"/>
                  </a:cubicBezTo>
                  <a:cubicBezTo>
                    <a:pt x="8" y="38"/>
                    <a:pt x="0" y="119"/>
                    <a:pt x="0" y="174"/>
                  </a:cubicBezTo>
                  <a:lnTo>
                    <a:pt x="146" y="17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8" name="Freeform 85"/>
            <p:cNvSpPr>
              <a:spLocks/>
            </p:cNvSpPr>
            <p:nvPr/>
          </p:nvSpPr>
          <p:spPr bwMode="gray">
            <a:xfrm>
              <a:off x="10452400" y="5086670"/>
              <a:ext cx="203200" cy="238125"/>
            </a:xfrm>
            <a:custGeom>
              <a:avLst/>
              <a:gdLst>
                <a:gd name="T0" fmla="*/ 146 w 146"/>
                <a:gd name="T1" fmla="*/ 174 h 174"/>
                <a:gd name="T2" fmla="*/ 40 w 146"/>
                <a:gd name="T3" fmla="*/ 0 h 174"/>
                <a:gd name="T4" fmla="*/ 0 w 146"/>
                <a:gd name="T5" fmla="*/ 174 h 174"/>
                <a:gd name="T6" fmla="*/ 146 w 146"/>
                <a:gd name="T7" fmla="*/ 174 h 174"/>
              </a:gdLst>
              <a:ahLst/>
              <a:cxnLst>
                <a:cxn ang="0">
                  <a:pos x="T0" y="T1"/>
                </a:cxn>
                <a:cxn ang="0">
                  <a:pos x="T2" y="T3"/>
                </a:cxn>
                <a:cxn ang="0">
                  <a:pos x="T4" y="T5"/>
                </a:cxn>
                <a:cxn ang="0">
                  <a:pos x="T6" y="T7"/>
                </a:cxn>
              </a:cxnLst>
              <a:rect l="0" t="0" r="r" b="b"/>
              <a:pathLst>
                <a:path w="146" h="174">
                  <a:moveTo>
                    <a:pt x="146" y="174"/>
                  </a:moveTo>
                  <a:cubicBezTo>
                    <a:pt x="146" y="174"/>
                    <a:pt x="84" y="73"/>
                    <a:pt x="40" y="0"/>
                  </a:cubicBezTo>
                  <a:cubicBezTo>
                    <a:pt x="8" y="38"/>
                    <a:pt x="0" y="119"/>
                    <a:pt x="0" y="174"/>
                  </a:cubicBezTo>
                  <a:lnTo>
                    <a:pt x="146" y="174"/>
                  </a:ln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9" name="Oval 86"/>
            <p:cNvSpPr>
              <a:spLocks noChangeArrowheads="1"/>
            </p:cNvSpPr>
            <p:nvPr/>
          </p:nvSpPr>
          <p:spPr bwMode="gray">
            <a:xfrm>
              <a:off x="10458750" y="5353370"/>
              <a:ext cx="188913"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0" name="Oval 87"/>
            <p:cNvSpPr>
              <a:spLocks noChangeArrowheads="1"/>
            </p:cNvSpPr>
            <p:nvPr/>
          </p:nvSpPr>
          <p:spPr bwMode="gray">
            <a:xfrm>
              <a:off x="10503200" y="5396233"/>
              <a:ext cx="100013"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1" name="Oval 88"/>
            <p:cNvSpPr>
              <a:spLocks noChangeArrowheads="1"/>
            </p:cNvSpPr>
            <p:nvPr/>
          </p:nvSpPr>
          <p:spPr bwMode="gray">
            <a:xfrm>
              <a:off x="11041362" y="5353370"/>
              <a:ext cx="192088"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2" name="Oval 89"/>
            <p:cNvSpPr>
              <a:spLocks noChangeArrowheads="1"/>
            </p:cNvSpPr>
            <p:nvPr/>
          </p:nvSpPr>
          <p:spPr bwMode="gray">
            <a:xfrm>
              <a:off x="1083975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3" name="Freeform 90"/>
            <p:cNvSpPr>
              <a:spLocks/>
            </p:cNvSpPr>
            <p:nvPr/>
          </p:nvSpPr>
          <p:spPr bwMode="gray">
            <a:xfrm>
              <a:off x="10503200" y="5412108"/>
              <a:ext cx="85725" cy="87312"/>
            </a:xfrm>
            <a:custGeom>
              <a:avLst/>
              <a:gdLst>
                <a:gd name="T0" fmla="*/ 37 w 62"/>
                <a:gd name="T1" fmla="*/ 63 h 63"/>
                <a:gd name="T2" fmla="*/ 62 w 62"/>
                <a:gd name="T3" fmla="*/ 52 h 63"/>
                <a:gd name="T4" fmla="*/ 10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0" y="0"/>
                    <a:pt x="10" y="0"/>
                    <a:pt x="10"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4" name="Freeform 91"/>
            <p:cNvSpPr>
              <a:spLocks/>
            </p:cNvSpPr>
            <p:nvPr/>
          </p:nvSpPr>
          <p:spPr bwMode="gray">
            <a:xfrm>
              <a:off x="10241262" y="5359720"/>
              <a:ext cx="120650" cy="15875"/>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9"/>
                    <a:pt x="0" y="6"/>
                  </a:cubicBezTo>
                  <a:cubicBezTo>
                    <a:pt x="0" y="3"/>
                    <a:pt x="2" y="0"/>
                    <a:pt x="6" y="0"/>
                  </a:cubicBezTo>
                  <a:cubicBezTo>
                    <a:pt x="81" y="0"/>
                    <a:pt x="81" y="0"/>
                    <a:pt x="81" y="0"/>
                  </a:cubicBezTo>
                  <a:cubicBezTo>
                    <a:pt x="84" y="0"/>
                    <a:pt x="87" y="3"/>
                    <a:pt x="87" y="6"/>
                  </a:cubicBezTo>
                  <a:cubicBezTo>
                    <a:pt x="87" y="9"/>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5" name="Freeform 92"/>
            <p:cNvSpPr>
              <a:spLocks/>
            </p:cNvSpPr>
            <p:nvPr/>
          </p:nvSpPr>
          <p:spPr bwMode="gray">
            <a:xfrm>
              <a:off x="10241262" y="5396233"/>
              <a:ext cx="120650" cy="17462"/>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10"/>
                    <a:pt x="0" y="6"/>
                  </a:cubicBezTo>
                  <a:cubicBezTo>
                    <a:pt x="0" y="3"/>
                    <a:pt x="2" y="0"/>
                    <a:pt x="6" y="0"/>
                  </a:cubicBezTo>
                  <a:cubicBezTo>
                    <a:pt x="81" y="0"/>
                    <a:pt x="81" y="0"/>
                    <a:pt x="81" y="0"/>
                  </a:cubicBezTo>
                  <a:cubicBezTo>
                    <a:pt x="84" y="0"/>
                    <a:pt x="87" y="3"/>
                    <a:pt x="87" y="6"/>
                  </a:cubicBezTo>
                  <a:cubicBezTo>
                    <a:pt x="87" y="10"/>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6" name="Freeform 93"/>
            <p:cNvSpPr>
              <a:spLocks/>
            </p:cNvSpPr>
            <p:nvPr/>
          </p:nvSpPr>
          <p:spPr bwMode="gray">
            <a:xfrm>
              <a:off x="10209512" y="5086670"/>
              <a:ext cx="227013" cy="239712"/>
            </a:xfrm>
            <a:custGeom>
              <a:avLst/>
              <a:gdLst>
                <a:gd name="T0" fmla="*/ 31 w 164"/>
                <a:gd name="T1" fmla="*/ 0 h 175"/>
                <a:gd name="T2" fmla="*/ 0 w 164"/>
                <a:gd name="T3" fmla="*/ 175 h 175"/>
                <a:gd name="T4" fmla="*/ 133 w 164"/>
                <a:gd name="T5" fmla="*/ 175 h 175"/>
                <a:gd name="T6" fmla="*/ 164 w 164"/>
                <a:gd name="T7" fmla="*/ 0 h 175"/>
                <a:gd name="T8" fmla="*/ 31 w 164"/>
                <a:gd name="T9" fmla="*/ 0 h 175"/>
              </a:gdLst>
              <a:ahLst/>
              <a:cxnLst>
                <a:cxn ang="0">
                  <a:pos x="T0" y="T1"/>
                </a:cxn>
                <a:cxn ang="0">
                  <a:pos x="T2" y="T3"/>
                </a:cxn>
                <a:cxn ang="0">
                  <a:pos x="T4" y="T5"/>
                </a:cxn>
                <a:cxn ang="0">
                  <a:pos x="T6" y="T7"/>
                </a:cxn>
                <a:cxn ang="0">
                  <a:pos x="T8" y="T9"/>
                </a:cxn>
              </a:cxnLst>
              <a:rect l="0" t="0" r="r" b="b"/>
              <a:pathLst>
                <a:path w="164" h="175">
                  <a:moveTo>
                    <a:pt x="31" y="0"/>
                  </a:moveTo>
                  <a:cubicBezTo>
                    <a:pt x="9" y="49"/>
                    <a:pt x="1" y="119"/>
                    <a:pt x="0" y="175"/>
                  </a:cubicBezTo>
                  <a:cubicBezTo>
                    <a:pt x="133" y="175"/>
                    <a:pt x="133" y="175"/>
                    <a:pt x="133" y="175"/>
                  </a:cubicBezTo>
                  <a:cubicBezTo>
                    <a:pt x="134" y="119"/>
                    <a:pt x="142" y="49"/>
                    <a:pt x="164" y="0"/>
                  </a:cubicBezTo>
                  <a:lnTo>
                    <a:pt x="3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7" name="Freeform 94"/>
            <p:cNvSpPr>
              <a:spLocks/>
            </p:cNvSpPr>
            <p:nvPr/>
          </p:nvSpPr>
          <p:spPr bwMode="gray">
            <a:xfrm>
              <a:off x="10209512" y="5086670"/>
              <a:ext cx="185738" cy="239712"/>
            </a:xfrm>
            <a:custGeom>
              <a:avLst/>
              <a:gdLst>
                <a:gd name="T0" fmla="*/ 31 w 134"/>
                <a:gd name="T1" fmla="*/ 0 h 175"/>
                <a:gd name="T2" fmla="*/ 0 w 134"/>
                <a:gd name="T3" fmla="*/ 175 h 175"/>
                <a:gd name="T4" fmla="*/ 133 w 134"/>
                <a:gd name="T5" fmla="*/ 175 h 175"/>
                <a:gd name="T6" fmla="*/ 31 w 134"/>
                <a:gd name="T7" fmla="*/ 0 h 175"/>
              </a:gdLst>
              <a:ahLst/>
              <a:cxnLst>
                <a:cxn ang="0">
                  <a:pos x="T0" y="T1"/>
                </a:cxn>
                <a:cxn ang="0">
                  <a:pos x="T2" y="T3"/>
                </a:cxn>
                <a:cxn ang="0">
                  <a:pos x="T4" y="T5"/>
                </a:cxn>
                <a:cxn ang="0">
                  <a:pos x="T6" y="T7"/>
                </a:cxn>
              </a:cxnLst>
              <a:rect l="0" t="0" r="r" b="b"/>
              <a:pathLst>
                <a:path w="134" h="175">
                  <a:moveTo>
                    <a:pt x="31" y="0"/>
                  </a:moveTo>
                  <a:cubicBezTo>
                    <a:pt x="9" y="49"/>
                    <a:pt x="1" y="119"/>
                    <a:pt x="0" y="175"/>
                  </a:cubicBezTo>
                  <a:cubicBezTo>
                    <a:pt x="133" y="175"/>
                    <a:pt x="133" y="175"/>
                    <a:pt x="133" y="175"/>
                  </a:cubicBezTo>
                  <a:cubicBezTo>
                    <a:pt x="134" y="119"/>
                    <a:pt x="31" y="0"/>
                    <a:pt x="31" y="0"/>
                  </a:cubicBez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8" name="Freeform 95"/>
            <p:cNvSpPr>
              <a:spLocks noEditPoints="1"/>
            </p:cNvSpPr>
            <p:nvPr/>
          </p:nvSpPr>
          <p:spPr bwMode="gray">
            <a:xfrm>
              <a:off x="9257012" y="4496120"/>
              <a:ext cx="280988" cy="279400"/>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9" name="Freeform 96"/>
            <p:cNvSpPr>
              <a:spLocks noEditPoints="1"/>
            </p:cNvSpPr>
            <p:nvPr/>
          </p:nvSpPr>
          <p:spPr bwMode="gray">
            <a:xfrm>
              <a:off x="9109375" y="4723133"/>
              <a:ext cx="254000" cy="25400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0" name="Freeform 97"/>
            <p:cNvSpPr>
              <a:spLocks noEditPoints="1"/>
            </p:cNvSpPr>
            <p:nvPr/>
          </p:nvSpPr>
          <p:spPr bwMode="gray">
            <a:xfrm>
              <a:off x="9464975" y="4650108"/>
              <a:ext cx="358775" cy="355600"/>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1" name="Freeform 98"/>
            <p:cNvSpPr>
              <a:spLocks noEditPoints="1"/>
            </p:cNvSpPr>
            <p:nvPr/>
          </p:nvSpPr>
          <p:spPr bwMode="gray">
            <a:xfrm>
              <a:off x="9818987" y="4658045"/>
              <a:ext cx="227013" cy="228600"/>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2" name="Freeform 99"/>
            <p:cNvSpPr>
              <a:spLocks/>
            </p:cNvSpPr>
            <p:nvPr/>
          </p:nvSpPr>
          <p:spPr bwMode="gray">
            <a:xfrm>
              <a:off x="9061750" y="4907283"/>
              <a:ext cx="1035050" cy="211137"/>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3" name="Freeform 100"/>
            <p:cNvSpPr>
              <a:spLocks/>
            </p:cNvSpPr>
            <p:nvPr/>
          </p:nvSpPr>
          <p:spPr bwMode="gray">
            <a:xfrm>
              <a:off x="9101437" y="4907283"/>
              <a:ext cx="995363" cy="211137"/>
            </a:xfrm>
            <a:custGeom>
              <a:avLst/>
              <a:gdLst>
                <a:gd name="T0" fmla="*/ 716 w 719"/>
                <a:gd name="T1" fmla="*/ 0 h 153"/>
                <a:gd name="T2" fmla="*/ 700 w 719"/>
                <a:gd name="T3" fmla="*/ 0 h 153"/>
                <a:gd name="T4" fmla="*/ 701 w 719"/>
                <a:gd name="T5" fmla="*/ 8 h 153"/>
                <a:gd name="T6" fmla="*/ 573 w 719"/>
                <a:gd name="T7" fmla="*/ 135 h 153"/>
                <a:gd name="T8" fmla="*/ 80 w 719"/>
                <a:gd name="T9" fmla="*/ 135 h 153"/>
                <a:gd name="T10" fmla="*/ 0 w 719"/>
                <a:gd name="T11" fmla="*/ 106 h 153"/>
                <a:gd name="T12" fmla="*/ 98 w 719"/>
                <a:gd name="T13" fmla="*/ 153 h 153"/>
                <a:gd name="T14" fmla="*/ 592 w 719"/>
                <a:gd name="T15" fmla="*/ 153 h 153"/>
                <a:gd name="T16" fmla="*/ 719 w 719"/>
                <a:gd name="T17" fmla="*/ 26 h 153"/>
                <a:gd name="T18" fmla="*/ 716 w 719"/>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153">
                  <a:moveTo>
                    <a:pt x="716" y="0"/>
                  </a:moveTo>
                  <a:cubicBezTo>
                    <a:pt x="700" y="0"/>
                    <a:pt x="700" y="0"/>
                    <a:pt x="700" y="0"/>
                  </a:cubicBezTo>
                  <a:cubicBezTo>
                    <a:pt x="701" y="3"/>
                    <a:pt x="701" y="5"/>
                    <a:pt x="701" y="8"/>
                  </a:cubicBezTo>
                  <a:cubicBezTo>
                    <a:pt x="701" y="78"/>
                    <a:pt x="644" y="135"/>
                    <a:pt x="573" y="135"/>
                  </a:cubicBezTo>
                  <a:cubicBezTo>
                    <a:pt x="80" y="135"/>
                    <a:pt x="80" y="135"/>
                    <a:pt x="80" y="135"/>
                  </a:cubicBezTo>
                  <a:cubicBezTo>
                    <a:pt x="50" y="135"/>
                    <a:pt x="22" y="124"/>
                    <a:pt x="0" y="106"/>
                  </a:cubicBezTo>
                  <a:cubicBezTo>
                    <a:pt x="23" y="135"/>
                    <a:pt x="59" y="153"/>
                    <a:pt x="98" y="153"/>
                  </a:cubicBezTo>
                  <a:cubicBezTo>
                    <a:pt x="592" y="153"/>
                    <a:pt x="592" y="153"/>
                    <a:pt x="592" y="153"/>
                  </a:cubicBezTo>
                  <a:cubicBezTo>
                    <a:pt x="662" y="153"/>
                    <a:pt x="719" y="96"/>
                    <a:pt x="719" y="26"/>
                  </a:cubicBezTo>
                  <a:cubicBezTo>
                    <a:pt x="719" y="17"/>
                    <a:pt x="718" y="9"/>
                    <a:pt x="716" y="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4" name="Freeform 101"/>
            <p:cNvSpPr>
              <a:spLocks/>
            </p:cNvSpPr>
            <p:nvPr/>
          </p:nvSpPr>
          <p:spPr bwMode="gray">
            <a:xfrm>
              <a:off x="9064925" y="4192908"/>
              <a:ext cx="1028700" cy="377825"/>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5" name="Freeform 102"/>
            <p:cNvSpPr>
              <a:spLocks/>
            </p:cNvSpPr>
            <p:nvPr/>
          </p:nvSpPr>
          <p:spPr bwMode="gray">
            <a:xfrm>
              <a:off x="9268125" y="4192908"/>
              <a:ext cx="825500" cy="377825"/>
            </a:xfrm>
            <a:custGeom>
              <a:avLst/>
              <a:gdLst>
                <a:gd name="T0" fmla="*/ 80 w 597"/>
                <a:gd name="T1" fmla="*/ 23 h 274"/>
                <a:gd name="T2" fmla="*/ 203 w 597"/>
                <a:gd name="T3" fmla="*/ 125 h 274"/>
                <a:gd name="T4" fmla="*/ 288 w 597"/>
                <a:gd name="T5" fmla="*/ 91 h 274"/>
                <a:gd name="T6" fmla="*/ 413 w 597"/>
                <a:gd name="T7" fmla="*/ 203 h 274"/>
                <a:gd name="T8" fmla="*/ 452 w 597"/>
                <a:gd name="T9" fmla="*/ 196 h 274"/>
                <a:gd name="T10" fmla="*/ 568 w 597"/>
                <a:gd name="T11" fmla="*/ 274 h 274"/>
                <a:gd name="T12" fmla="*/ 597 w 597"/>
                <a:gd name="T13" fmla="*/ 274 h 274"/>
                <a:gd name="T14" fmla="*/ 474 w 597"/>
                <a:gd name="T15" fmla="*/ 173 h 274"/>
                <a:gd name="T16" fmla="*/ 434 w 597"/>
                <a:gd name="T17" fmla="*/ 179 h 274"/>
                <a:gd name="T18" fmla="*/ 310 w 597"/>
                <a:gd name="T19" fmla="*/ 68 h 274"/>
                <a:gd name="T20" fmla="*/ 225 w 597"/>
                <a:gd name="T21" fmla="*/ 101 h 274"/>
                <a:gd name="T22" fmla="*/ 102 w 597"/>
                <a:gd name="T23" fmla="*/ 0 h 274"/>
                <a:gd name="T24" fmla="*/ 0 w 597"/>
                <a:gd name="T25" fmla="*/ 52 h 274"/>
                <a:gd name="T26" fmla="*/ 80 w 597"/>
                <a:gd name="T27" fmla="*/ 2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7" h="274">
                  <a:moveTo>
                    <a:pt x="80" y="23"/>
                  </a:moveTo>
                  <a:cubicBezTo>
                    <a:pt x="141" y="23"/>
                    <a:pt x="192" y="67"/>
                    <a:pt x="203" y="125"/>
                  </a:cubicBezTo>
                  <a:cubicBezTo>
                    <a:pt x="225" y="104"/>
                    <a:pt x="255" y="91"/>
                    <a:pt x="288" y="91"/>
                  </a:cubicBezTo>
                  <a:cubicBezTo>
                    <a:pt x="353" y="91"/>
                    <a:pt x="406" y="140"/>
                    <a:pt x="413" y="203"/>
                  </a:cubicBezTo>
                  <a:cubicBezTo>
                    <a:pt x="425" y="199"/>
                    <a:pt x="438" y="196"/>
                    <a:pt x="452" y="196"/>
                  </a:cubicBezTo>
                  <a:cubicBezTo>
                    <a:pt x="505" y="196"/>
                    <a:pt x="549" y="229"/>
                    <a:pt x="568" y="274"/>
                  </a:cubicBezTo>
                  <a:cubicBezTo>
                    <a:pt x="597" y="274"/>
                    <a:pt x="597" y="274"/>
                    <a:pt x="597" y="274"/>
                  </a:cubicBezTo>
                  <a:cubicBezTo>
                    <a:pt x="586" y="217"/>
                    <a:pt x="535" y="173"/>
                    <a:pt x="474" y="173"/>
                  </a:cubicBezTo>
                  <a:cubicBezTo>
                    <a:pt x="460" y="173"/>
                    <a:pt x="447" y="175"/>
                    <a:pt x="434" y="179"/>
                  </a:cubicBezTo>
                  <a:cubicBezTo>
                    <a:pt x="427" y="117"/>
                    <a:pt x="374" y="68"/>
                    <a:pt x="310" y="68"/>
                  </a:cubicBezTo>
                  <a:cubicBezTo>
                    <a:pt x="277" y="68"/>
                    <a:pt x="247" y="81"/>
                    <a:pt x="225" y="101"/>
                  </a:cubicBezTo>
                  <a:cubicBezTo>
                    <a:pt x="214" y="44"/>
                    <a:pt x="163" y="0"/>
                    <a:pt x="102" y="0"/>
                  </a:cubicBezTo>
                  <a:cubicBezTo>
                    <a:pt x="60" y="0"/>
                    <a:pt x="23" y="20"/>
                    <a:pt x="0" y="52"/>
                  </a:cubicBezTo>
                  <a:cubicBezTo>
                    <a:pt x="22" y="34"/>
                    <a:pt x="49" y="23"/>
                    <a:pt x="80" y="23"/>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6" name="Oval 103"/>
            <p:cNvSpPr>
              <a:spLocks noChangeArrowheads="1"/>
            </p:cNvSpPr>
            <p:nvPr/>
          </p:nvSpPr>
          <p:spPr bwMode="gray">
            <a:xfrm>
              <a:off x="11085812" y="5396233"/>
              <a:ext cx="103188"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7" name="Oval 104"/>
            <p:cNvSpPr>
              <a:spLocks noChangeArrowheads="1"/>
            </p:cNvSpPr>
            <p:nvPr/>
          </p:nvSpPr>
          <p:spPr bwMode="gray">
            <a:xfrm>
              <a:off x="10884200" y="5396233"/>
              <a:ext cx="101600"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8" name="Freeform 105"/>
            <p:cNvSpPr>
              <a:spLocks/>
            </p:cNvSpPr>
            <p:nvPr/>
          </p:nvSpPr>
          <p:spPr bwMode="gray">
            <a:xfrm>
              <a:off x="10884200" y="5412108"/>
              <a:ext cx="85725" cy="87312"/>
            </a:xfrm>
            <a:custGeom>
              <a:avLst/>
              <a:gdLst>
                <a:gd name="T0" fmla="*/ 37 w 62"/>
                <a:gd name="T1" fmla="*/ 63 h 63"/>
                <a:gd name="T2" fmla="*/ 62 w 62"/>
                <a:gd name="T3" fmla="*/ 52 h 63"/>
                <a:gd name="T4" fmla="*/ 11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1" y="0"/>
                    <a:pt x="11" y="0"/>
                    <a:pt x="11"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9" name="Freeform 106"/>
            <p:cNvSpPr>
              <a:spLocks/>
            </p:cNvSpPr>
            <p:nvPr/>
          </p:nvSpPr>
          <p:spPr bwMode="gray">
            <a:xfrm>
              <a:off x="11085812" y="5412108"/>
              <a:ext cx="87313" cy="87312"/>
            </a:xfrm>
            <a:custGeom>
              <a:avLst/>
              <a:gdLst>
                <a:gd name="T0" fmla="*/ 37 w 63"/>
                <a:gd name="T1" fmla="*/ 63 h 63"/>
                <a:gd name="T2" fmla="*/ 63 w 63"/>
                <a:gd name="T3" fmla="*/ 52 h 63"/>
                <a:gd name="T4" fmla="*/ 11 w 63"/>
                <a:gd name="T5" fmla="*/ 0 h 63"/>
                <a:gd name="T6" fmla="*/ 0 w 63"/>
                <a:gd name="T7" fmla="*/ 26 h 63"/>
                <a:gd name="T8" fmla="*/ 37 w 63"/>
                <a:gd name="T9" fmla="*/ 63 h 63"/>
              </a:gdLst>
              <a:ahLst/>
              <a:cxnLst>
                <a:cxn ang="0">
                  <a:pos x="T0" y="T1"/>
                </a:cxn>
                <a:cxn ang="0">
                  <a:pos x="T2" y="T3"/>
                </a:cxn>
                <a:cxn ang="0">
                  <a:pos x="T4" y="T5"/>
                </a:cxn>
                <a:cxn ang="0">
                  <a:pos x="T6" y="T7"/>
                </a:cxn>
                <a:cxn ang="0">
                  <a:pos x="T8" y="T9"/>
                </a:cxn>
              </a:cxnLst>
              <a:rect l="0" t="0" r="r" b="b"/>
              <a:pathLst>
                <a:path w="63" h="63">
                  <a:moveTo>
                    <a:pt x="37" y="63"/>
                  </a:moveTo>
                  <a:cubicBezTo>
                    <a:pt x="47" y="63"/>
                    <a:pt x="56" y="59"/>
                    <a:pt x="63" y="52"/>
                  </a:cubicBezTo>
                  <a:cubicBezTo>
                    <a:pt x="11" y="0"/>
                    <a:pt x="11" y="0"/>
                    <a:pt x="11" y="0"/>
                  </a:cubicBezTo>
                  <a:cubicBezTo>
                    <a:pt x="4" y="7"/>
                    <a:pt x="0" y="16"/>
                    <a:pt x="0" y="26"/>
                  </a:cubicBezTo>
                  <a:cubicBezTo>
                    <a:pt x="0" y="46"/>
                    <a:pt x="17"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gr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Title square photo">
    <p:bg>
      <p:bgRef idx="1001">
        <a:schemeClr val="bg1"/>
      </p:bgRef>
    </p:bg>
    <p:spTree>
      <p:nvGrpSpPr>
        <p:cNvPr id="1" name=""/>
        <p:cNvGrpSpPr/>
        <p:nvPr/>
      </p:nvGrpSpPr>
      <p:grpSpPr>
        <a:xfrm>
          <a:off x="0" y="0"/>
          <a:ext cx="0" cy="0"/>
          <a:chOff x="0" y="0"/>
          <a:chExt cx="0" cy="0"/>
        </a:xfrm>
      </p:grpSpPr>
      <p:sp>
        <p:nvSpPr>
          <p:cNvPr id="8" name="Rectangle 7"/>
          <p:cNvSpPr/>
          <p:nvPr/>
        </p:nvSpPr>
        <p:spPr bwMode="gray">
          <a:xfrm>
            <a:off x="5334973" y="0"/>
            <a:ext cx="6857027"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73" fontAlgn="base">
              <a:lnSpc>
                <a:spcPct val="90000"/>
              </a:lnSpc>
              <a:spcBef>
                <a:spcPct val="0"/>
              </a:spcBef>
              <a:spcAft>
                <a:spcPct val="0"/>
              </a:spcAft>
            </a:pPr>
            <a:endParaRPr lang="en-US" sz="2353" kern="0" err="1">
              <a:gradFill>
                <a:gsLst>
                  <a:gs pos="0">
                    <a:srgbClr val="FFFFFF"/>
                  </a:gs>
                  <a:gs pos="100000">
                    <a:srgbClr val="FFFFFF"/>
                  </a:gs>
                </a:gsLst>
                <a:lin ang="5400000" scaled="0"/>
              </a:gradFill>
              <a:ea typeface="Segoe UI" pitchFamily="34" charset="0"/>
              <a:cs typeface="Segoe UI" pitchFamily="34" charset="0"/>
              <a:sym typeface="Arial"/>
            </a:endParaRPr>
          </a:p>
        </p:txBody>
      </p:sp>
      <p:sp>
        <p:nvSpPr>
          <p:cNvPr id="106" name="Freeform: Shape 105"/>
          <p:cNvSpPr>
            <a:spLocks/>
          </p:cNvSpPr>
          <p:nvPr/>
        </p:nvSpPr>
        <p:spPr bwMode="gray">
          <a:xfrm>
            <a:off x="5334973" y="4168344"/>
            <a:ext cx="6857027" cy="2689656"/>
          </a:xfrm>
          <a:custGeom>
            <a:avLst/>
            <a:gdLst>
              <a:gd name="connsiteX0" fmla="*/ 237491 w 7007806"/>
              <a:gd name="connsiteY0" fmla="*/ 0 h 2048448"/>
              <a:gd name="connsiteX1" fmla="*/ 966532 w 7007806"/>
              <a:gd name="connsiteY1" fmla="*/ 0 h 2048448"/>
              <a:gd name="connsiteX2" fmla="*/ 966532 w 7007806"/>
              <a:gd name="connsiteY2" fmla="*/ 578198 h 2048448"/>
              <a:gd name="connsiteX3" fmla="*/ 1425492 w 7007806"/>
              <a:gd name="connsiteY3" fmla="*/ 606386 h 2048448"/>
              <a:gd name="connsiteX4" fmla="*/ 1677037 w 7007806"/>
              <a:gd name="connsiteY4" fmla="*/ 606386 h 2048448"/>
              <a:gd name="connsiteX5" fmla="*/ 1677037 w 7007806"/>
              <a:gd name="connsiteY5" fmla="*/ 483901 h 2048448"/>
              <a:gd name="connsiteX6" fmla="*/ 1686642 w 7007806"/>
              <a:gd name="connsiteY6" fmla="*/ 483901 h 2048448"/>
              <a:gd name="connsiteX7" fmla="*/ 1686642 w 7007806"/>
              <a:gd name="connsiteY7" fmla="*/ 225552 h 2048448"/>
              <a:gd name="connsiteX8" fmla="*/ 2059578 w 7007806"/>
              <a:gd name="connsiteY8" fmla="*/ 225552 h 2048448"/>
              <a:gd name="connsiteX9" fmla="*/ 2059578 w 7007806"/>
              <a:gd name="connsiteY9" fmla="*/ 339268 h 2048448"/>
              <a:gd name="connsiteX10" fmla="*/ 2098045 w 7007806"/>
              <a:gd name="connsiteY10" fmla="*/ 339268 h 2048448"/>
              <a:gd name="connsiteX11" fmla="*/ 2098045 w 7007806"/>
              <a:gd name="connsiteY11" fmla="*/ 483901 h 2048448"/>
              <a:gd name="connsiteX12" fmla="*/ 2204842 w 7007806"/>
              <a:gd name="connsiteY12" fmla="*/ 483901 h 2048448"/>
              <a:gd name="connsiteX13" fmla="*/ 2204842 w 7007806"/>
              <a:gd name="connsiteY13" fmla="*/ 643969 h 2048448"/>
              <a:gd name="connsiteX14" fmla="*/ 2602307 w 7007806"/>
              <a:gd name="connsiteY14" fmla="*/ 643969 h 2048448"/>
              <a:gd name="connsiteX15" fmla="*/ 2602307 w 7007806"/>
              <a:gd name="connsiteY15" fmla="*/ 744644 h 2048448"/>
              <a:gd name="connsiteX16" fmla="*/ 3055683 w 7007806"/>
              <a:gd name="connsiteY16" fmla="*/ 744644 h 2048448"/>
              <a:gd name="connsiteX17" fmla="*/ 3055683 w 7007806"/>
              <a:gd name="connsiteY17" fmla="*/ 777377 h 2048448"/>
              <a:gd name="connsiteX18" fmla="*/ 3075299 w 7007806"/>
              <a:gd name="connsiteY18" fmla="*/ 777377 h 2048448"/>
              <a:gd name="connsiteX19" fmla="*/ 3075299 w 7007806"/>
              <a:gd name="connsiteY19" fmla="*/ 965361 h 2048448"/>
              <a:gd name="connsiteX20" fmla="*/ 3423979 w 7007806"/>
              <a:gd name="connsiteY20" fmla="*/ 965361 h 2048448"/>
              <a:gd name="connsiteX21" fmla="*/ 3423979 w 7007806"/>
              <a:gd name="connsiteY21" fmla="*/ 525721 h 2048448"/>
              <a:gd name="connsiteX22" fmla="*/ 3527067 w 7007806"/>
              <a:gd name="connsiteY22" fmla="*/ 525721 h 2048448"/>
              <a:gd name="connsiteX23" fmla="*/ 3527067 w 7007806"/>
              <a:gd name="connsiteY23" fmla="*/ 386248 h 2048448"/>
              <a:gd name="connsiteX24" fmla="*/ 3830268 w 7007806"/>
              <a:gd name="connsiteY24" fmla="*/ 386248 h 2048448"/>
              <a:gd name="connsiteX25" fmla="*/ 3830268 w 7007806"/>
              <a:gd name="connsiteY25" fmla="*/ 525721 h 2048448"/>
              <a:gd name="connsiteX26" fmla="*/ 3927292 w 7007806"/>
              <a:gd name="connsiteY26" fmla="*/ 525721 h 2048448"/>
              <a:gd name="connsiteX27" fmla="*/ 3927292 w 7007806"/>
              <a:gd name="connsiteY27" fmla="*/ 58792 h 2048448"/>
              <a:gd name="connsiteX28" fmla="*/ 4630716 w 7007806"/>
              <a:gd name="connsiteY28" fmla="*/ 58792 h 2048448"/>
              <a:gd name="connsiteX29" fmla="*/ 4630716 w 7007806"/>
              <a:gd name="connsiteY29" fmla="*/ 616681 h 2048448"/>
              <a:gd name="connsiteX30" fmla="*/ 5073388 w 7007806"/>
              <a:gd name="connsiteY30" fmla="*/ 255872 h 2048448"/>
              <a:gd name="connsiteX31" fmla="*/ 5073388 w 7007806"/>
              <a:gd name="connsiteY31" fmla="*/ 643969 h 2048448"/>
              <a:gd name="connsiteX32" fmla="*/ 5315948 w 7007806"/>
              <a:gd name="connsiteY32" fmla="*/ 643969 h 2048448"/>
              <a:gd name="connsiteX33" fmla="*/ 5315948 w 7007806"/>
              <a:gd name="connsiteY33" fmla="*/ 525721 h 2048448"/>
              <a:gd name="connsiteX34" fmla="*/ 5419036 w 7007806"/>
              <a:gd name="connsiteY34" fmla="*/ 525721 h 2048448"/>
              <a:gd name="connsiteX35" fmla="*/ 5419036 w 7007806"/>
              <a:gd name="connsiteY35" fmla="*/ 386248 h 2048448"/>
              <a:gd name="connsiteX36" fmla="*/ 5722237 w 7007806"/>
              <a:gd name="connsiteY36" fmla="*/ 386248 h 2048448"/>
              <a:gd name="connsiteX37" fmla="*/ 5722237 w 7007806"/>
              <a:gd name="connsiteY37" fmla="*/ 525721 h 2048448"/>
              <a:gd name="connsiteX38" fmla="*/ 5825325 w 7007806"/>
              <a:gd name="connsiteY38" fmla="*/ 525721 h 2048448"/>
              <a:gd name="connsiteX39" fmla="*/ 5825325 w 7007806"/>
              <a:gd name="connsiteY39" fmla="*/ 965361 h 2048448"/>
              <a:gd name="connsiteX40" fmla="*/ 6170974 w 7007806"/>
              <a:gd name="connsiteY40" fmla="*/ 965361 h 2048448"/>
              <a:gd name="connsiteX41" fmla="*/ 6170974 w 7007806"/>
              <a:gd name="connsiteY41" fmla="*/ 777377 h 2048448"/>
              <a:gd name="connsiteX42" fmla="*/ 6646998 w 7007806"/>
              <a:gd name="connsiteY42" fmla="*/ 777377 h 2048448"/>
              <a:gd name="connsiteX43" fmla="*/ 6646998 w 7007806"/>
              <a:gd name="connsiteY43" fmla="*/ 1374681 h 2048448"/>
              <a:gd name="connsiteX44" fmla="*/ 7007806 w 7007806"/>
              <a:gd name="connsiteY44" fmla="*/ 1374681 h 2048448"/>
              <a:gd name="connsiteX45" fmla="*/ 7007806 w 7007806"/>
              <a:gd name="connsiteY45" fmla="*/ 1677881 h 2048448"/>
              <a:gd name="connsiteX46" fmla="*/ 6995117 w 7007806"/>
              <a:gd name="connsiteY46" fmla="*/ 1677881 h 2048448"/>
              <a:gd name="connsiteX47" fmla="*/ 6995117 w 7007806"/>
              <a:gd name="connsiteY47" fmla="*/ 2048448 h 2048448"/>
              <a:gd name="connsiteX48" fmla="*/ 0 w 7007806"/>
              <a:gd name="connsiteY48" fmla="*/ 2048448 h 2048448"/>
              <a:gd name="connsiteX49" fmla="*/ 0 w 7007806"/>
              <a:gd name="connsiteY49" fmla="*/ 339268 h 2048448"/>
              <a:gd name="connsiteX50" fmla="*/ 136873 w 7007806"/>
              <a:gd name="connsiteY50" fmla="*/ 339268 h 2048448"/>
              <a:gd name="connsiteX51" fmla="*/ 136873 w 7007806"/>
              <a:gd name="connsiteY51" fmla="*/ 483901 h 2048448"/>
              <a:gd name="connsiteX52" fmla="*/ 237491 w 7007806"/>
              <a:gd name="connsiteY52" fmla="*/ 483901 h 20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007806" h="2048448">
                <a:moveTo>
                  <a:pt x="237491" y="0"/>
                </a:moveTo>
                <a:lnTo>
                  <a:pt x="966532" y="0"/>
                </a:lnTo>
                <a:lnTo>
                  <a:pt x="966532" y="578198"/>
                </a:lnTo>
                <a:lnTo>
                  <a:pt x="1425492" y="606386"/>
                </a:lnTo>
                <a:lnTo>
                  <a:pt x="1677037" y="606386"/>
                </a:lnTo>
                <a:lnTo>
                  <a:pt x="1677037" y="483901"/>
                </a:lnTo>
                <a:lnTo>
                  <a:pt x="1686642" y="483901"/>
                </a:lnTo>
                <a:lnTo>
                  <a:pt x="1686642" y="225552"/>
                </a:lnTo>
                <a:lnTo>
                  <a:pt x="2059578" y="225552"/>
                </a:lnTo>
                <a:lnTo>
                  <a:pt x="2059578" y="339268"/>
                </a:lnTo>
                <a:lnTo>
                  <a:pt x="2098045" y="339268"/>
                </a:lnTo>
                <a:lnTo>
                  <a:pt x="2098045" y="483901"/>
                </a:lnTo>
                <a:lnTo>
                  <a:pt x="2204842" y="483901"/>
                </a:lnTo>
                <a:lnTo>
                  <a:pt x="2204842" y="643969"/>
                </a:lnTo>
                <a:lnTo>
                  <a:pt x="2602307" y="643969"/>
                </a:lnTo>
                <a:lnTo>
                  <a:pt x="2602307" y="744644"/>
                </a:lnTo>
                <a:lnTo>
                  <a:pt x="3055683" y="744644"/>
                </a:lnTo>
                <a:lnTo>
                  <a:pt x="3055683" y="777377"/>
                </a:lnTo>
                <a:lnTo>
                  <a:pt x="3075299" y="777377"/>
                </a:lnTo>
                <a:lnTo>
                  <a:pt x="3075299" y="965361"/>
                </a:lnTo>
                <a:lnTo>
                  <a:pt x="3423979" y="965361"/>
                </a:lnTo>
                <a:lnTo>
                  <a:pt x="3423979" y="525721"/>
                </a:lnTo>
                <a:lnTo>
                  <a:pt x="3527067" y="525721"/>
                </a:lnTo>
                <a:lnTo>
                  <a:pt x="3527067" y="386248"/>
                </a:lnTo>
                <a:lnTo>
                  <a:pt x="3830268" y="386248"/>
                </a:lnTo>
                <a:lnTo>
                  <a:pt x="3830268" y="525721"/>
                </a:lnTo>
                <a:lnTo>
                  <a:pt x="3927292" y="525721"/>
                </a:lnTo>
                <a:lnTo>
                  <a:pt x="3927292" y="58792"/>
                </a:lnTo>
                <a:lnTo>
                  <a:pt x="4630716" y="58792"/>
                </a:lnTo>
                <a:lnTo>
                  <a:pt x="4630716" y="616681"/>
                </a:lnTo>
                <a:lnTo>
                  <a:pt x="5073388" y="255872"/>
                </a:lnTo>
                <a:lnTo>
                  <a:pt x="5073388" y="643969"/>
                </a:lnTo>
                <a:lnTo>
                  <a:pt x="5315948" y="643969"/>
                </a:lnTo>
                <a:lnTo>
                  <a:pt x="5315948" y="525721"/>
                </a:lnTo>
                <a:lnTo>
                  <a:pt x="5419036" y="525721"/>
                </a:lnTo>
                <a:lnTo>
                  <a:pt x="5419036" y="386248"/>
                </a:lnTo>
                <a:lnTo>
                  <a:pt x="5722237" y="386248"/>
                </a:lnTo>
                <a:lnTo>
                  <a:pt x="5722237" y="525721"/>
                </a:lnTo>
                <a:lnTo>
                  <a:pt x="5825325" y="525721"/>
                </a:lnTo>
                <a:lnTo>
                  <a:pt x="5825325" y="965361"/>
                </a:lnTo>
                <a:lnTo>
                  <a:pt x="6170974" y="965361"/>
                </a:lnTo>
                <a:lnTo>
                  <a:pt x="6170974" y="777377"/>
                </a:lnTo>
                <a:lnTo>
                  <a:pt x="6646998" y="777377"/>
                </a:lnTo>
                <a:lnTo>
                  <a:pt x="6646998" y="1374681"/>
                </a:lnTo>
                <a:lnTo>
                  <a:pt x="7007806" y="1374681"/>
                </a:lnTo>
                <a:lnTo>
                  <a:pt x="7007806" y="1677881"/>
                </a:lnTo>
                <a:lnTo>
                  <a:pt x="6995117" y="1677881"/>
                </a:lnTo>
                <a:lnTo>
                  <a:pt x="6995117" y="2048448"/>
                </a:lnTo>
                <a:lnTo>
                  <a:pt x="0" y="2048448"/>
                </a:lnTo>
                <a:lnTo>
                  <a:pt x="0" y="339268"/>
                </a:lnTo>
                <a:lnTo>
                  <a:pt x="136873" y="339268"/>
                </a:lnTo>
                <a:lnTo>
                  <a:pt x="136873" y="483901"/>
                </a:lnTo>
                <a:lnTo>
                  <a:pt x="237491" y="483901"/>
                </a:lnTo>
                <a:close/>
              </a:path>
            </a:pathLst>
          </a:custGeom>
          <a:solidFill>
            <a:srgbClr val="409AE1">
              <a:alpha val="40000"/>
            </a:srgbClr>
          </a:solidFill>
          <a:ln>
            <a:noFill/>
          </a:ln>
        </p:spPr>
        <p:txBody>
          <a:bodyPr vert="horz" wrap="square" lIns="89643" tIns="44821" rIns="89643" bIns="44821" numCol="1" anchor="t" anchorCtr="0" compatLnSpc="1">
            <a:prstTxWarp prst="textNoShape">
              <a:avLst/>
            </a:prstTxWarp>
            <a:noAutofit/>
          </a:bodyPr>
          <a:lstStyle/>
          <a:p>
            <a:endParaRPr lang="en-US" sz="1372" kern="0">
              <a:solidFill>
                <a:srgbClr val="000000"/>
              </a:solidFill>
              <a:latin typeface="Arial"/>
              <a:ea typeface="Arial"/>
              <a:cs typeface="Arial"/>
              <a:sym typeface="Arial"/>
            </a:endParaRPr>
          </a:p>
        </p:txBody>
      </p:sp>
      <p:sp>
        <p:nvSpPr>
          <p:cNvPr id="9" name="Title 1"/>
          <p:cNvSpPr>
            <a:spLocks noGrp="1"/>
          </p:cNvSpPr>
          <p:nvPr>
            <p:ph type="title" hasCustomPrompt="1"/>
          </p:nvPr>
        </p:nvSpPr>
        <p:spPr bwMode="auto">
          <a:xfrm>
            <a:off x="269302" y="2077815"/>
            <a:ext cx="4840695" cy="1799463"/>
          </a:xfrm>
          <a:noFill/>
        </p:spPr>
        <p:txBody>
          <a:bodyPr lIns="146304" tIns="91440" rIns="146304" bIns="91440" anchor="t" anchorCtr="0"/>
          <a:lstStyle>
            <a:lvl1pPr>
              <a:defRPr sz="4705" spc="-99"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7277"/>
            <a:ext cx="4840695"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437"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pic>
        <p:nvPicPr>
          <p:cNvPr id="142" name="MS logo gray - EMF"/>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4014" y="470067"/>
            <a:ext cx="1423303" cy="304828"/>
          </a:xfrm>
          <a:prstGeom prst="rect">
            <a:avLst/>
          </a:prstGeom>
        </p:spPr>
      </p:pic>
      <p:grpSp>
        <p:nvGrpSpPr>
          <p:cNvPr id="143" name="Group 142"/>
          <p:cNvGrpSpPr>
            <a:grpSpLocks noChangeAspect="1"/>
          </p:cNvGrpSpPr>
          <p:nvPr/>
        </p:nvGrpSpPr>
        <p:grpSpPr bwMode="gray">
          <a:xfrm>
            <a:off x="7315751" y="3137934"/>
            <a:ext cx="4487477" cy="3470844"/>
            <a:chOff x="8496600" y="3495586"/>
            <a:chExt cx="3009906" cy="2327684"/>
          </a:xfrm>
        </p:grpSpPr>
        <p:sp>
          <p:nvSpPr>
            <p:cNvPr id="144" name="Freeform 9"/>
            <p:cNvSpPr>
              <a:spLocks/>
            </p:cNvSpPr>
            <p:nvPr/>
          </p:nvSpPr>
          <p:spPr bwMode="gray">
            <a:xfrm>
              <a:off x="8496600" y="5501008"/>
              <a:ext cx="646113" cy="82550"/>
            </a:xfrm>
            <a:custGeom>
              <a:avLst/>
              <a:gdLst>
                <a:gd name="T0" fmla="*/ 437 w 467"/>
                <a:gd name="T1" fmla="*/ 60 h 60"/>
                <a:gd name="T2" fmla="*/ 30 w 467"/>
                <a:gd name="T3" fmla="*/ 60 h 60"/>
                <a:gd name="T4" fmla="*/ 0 w 467"/>
                <a:gd name="T5" fmla="*/ 30 h 60"/>
                <a:gd name="T6" fmla="*/ 30 w 467"/>
                <a:gd name="T7" fmla="*/ 0 h 60"/>
                <a:gd name="T8" fmla="*/ 437 w 467"/>
                <a:gd name="T9" fmla="*/ 0 h 60"/>
                <a:gd name="T10" fmla="*/ 467 w 467"/>
                <a:gd name="T11" fmla="*/ 30 h 60"/>
                <a:gd name="T12" fmla="*/ 437 w 467"/>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467" h="60">
                  <a:moveTo>
                    <a:pt x="437" y="60"/>
                  </a:moveTo>
                  <a:cubicBezTo>
                    <a:pt x="30" y="60"/>
                    <a:pt x="30" y="60"/>
                    <a:pt x="30" y="60"/>
                  </a:cubicBezTo>
                  <a:cubicBezTo>
                    <a:pt x="13" y="60"/>
                    <a:pt x="0" y="46"/>
                    <a:pt x="0" y="30"/>
                  </a:cubicBezTo>
                  <a:cubicBezTo>
                    <a:pt x="0" y="13"/>
                    <a:pt x="13" y="0"/>
                    <a:pt x="30" y="0"/>
                  </a:cubicBezTo>
                  <a:cubicBezTo>
                    <a:pt x="437" y="0"/>
                    <a:pt x="437" y="0"/>
                    <a:pt x="437" y="0"/>
                  </a:cubicBezTo>
                  <a:cubicBezTo>
                    <a:pt x="453" y="0"/>
                    <a:pt x="467" y="13"/>
                    <a:pt x="467" y="30"/>
                  </a:cubicBezTo>
                  <a:cubicBezTo>
                    <a:pt x="467" y="46"/>
                    <a:pt x="453" y="60"/>
                    <a:pt x="437"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5" name="Freeform 10"/>
            <p:cNvSpPr>
              <a:spLocks/>
            </p:cNvSpPr>
            <p:nvPr/>
          </p:nvSpPr>
          <p:spPr bwMode="gray">
            <a:xfrm>
              <a:off x="10804831" y="3495586"/>
              <a:ext cx="701675" cy="371475"/>
            </a:xfrm>
            <a:custGeom>
              <a:avLst/>
              <a:gdLst>
                <a:gd name="T0" fmla="*/ 440 w 507"/>
                <a:gd name="T1" fmla="*/ 127 h 271"/>
                <a:gd name="T2" fmla="*/ 306 w 507"/>
                <a:gd name="T3" fmla="*/ 0 h 271"/>
                <a:gd name="T4" fmla="*/ 174 w 507"/>
                <a:gd name="T5" fmla="*/ 106 h 271"/>
                <a:gd name="T6" fmla="*/ 99 w 507"/>
                <a:gd name="T7" fmla="*/ 72 h 271"/>
                <a:gd name="T8" fmla="*/ 0 w 507"/>
                <a:gd name="T9" fmla="*/ 171 h 271"/>
                <a:gd name="T10" fmla="*/ 99 w 507"/>
                <a:gd name="T11" fmla="*/ 271 h 271"/>
                <a:gd name="T12" fmla="*/ 435 w 507"/>
                <a:gd name="T13" fmla="*/ 271 h 271"/>
                <a:gd name="T14" fmla="*/ 507 w 507"/>
                <a:gd name="T15" fmla="*/ 199 h 271"/>
                <a:gd name="T16" fmla="*/ 440 w 507"/>
                <a:gd name="T17" fmla="*/ 12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271">
                  <a:moveTo>
                    <a:pt x="440" y="127"/>
                  </a:moveTo>
                  <a:cubicBezTo>
                    <a:pt x="436" y="56"/>
                    <a:pt x="378" y="0"/>
                    <a:pt x="306" y="0"/>
                  </a:cubicBezTo>
                  <a:cubicBezTo>
                    <a:pt x="241" y="0"/>
                    <a:pt x="187" y="46"/>
                    <a:pt x="174" y="106"/>
                  </a:cubicBezTo>
                  <a:cubicBezTo>
                    <a:pt x="156" y="85"/>
                    <a:pt x="129" y="72"/>
                    <a:pt x="99" y="72"/>
                  </a:cubicBezTo>
                  <a:cubicBezTo>
                    <a:pt x="44" y="72"/>
                    <a:pt x="0" y="116"/>
                    <a:pt x="0" y="171"/>
                  </a:cubicBezTo>
                  <a:cubicBezTo>
                    <a:pt x="0" y="226"/>
                    <a:pt x="44" y="271"/>
                    <a:pt x="99" y="271"/>
                  </a:cubicBezTo>
                  <a:cubicBezTo>
                    <a:pt x="99" y="271"/>
                    <a:pt x="434" y="271"/>
                    <a:pt x="435" y="271"/>
                  </a:cubicBezTo>
                  <a:cubicBezTo>
                    <a:pt x="475" y="271"/>
                    <a:pt x="507" y="238"/>
                    <a:pt x="507" y="199"/>
                  </a:cubicBezTo>
                  <a:cubicBezTo>
                    <a:pt x="507" y="161"/>
                    <a:pt x="478" y="130"/>
                    <a:pt x="44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6" name="Freeform 11"/>
            <p:cNvSpPr>
              <a:spLocks/>
            </p:cNvSpPr>
            <p:nvPr/>
          </p:nvSpPr>
          <p:spPr bwMode="gray">
            <a:xfrm>
              <a:off x="10001550" y="5497833"/>
              <a:ext cx="1504950" cy="82550"/>
            </a:xfrm>
            <a:custGeom>
              <a:avLst/>
              <a:gdLst>
                <a:gd name="T0" fmla="*/ 1059 w 1089"/>
                <a:gd name="T1" fmla="*/ 60 h 60"/>
                <a:gd name="T2" fmla="*/ 30 w 1089"/>
                <a:gd name="T3" fmla="*/ 60 h 60"/>
                <a:gd name="T4" fmla="*/ 0 w 1089"/>
                <a:gd name="T5" fmla="*/ 30 h 60"/>
                <a:gd name="T6" fmla="*/ 30 w 1089"/>
                <a:gd name="T7" fmla="*/ 0 h 60"/>
                <a:gd name="T8" fmla="*/ 1059 w 1089"/>
                <a:gd name="T9" fmla="*/ 0 h 60"/>
                <a:gd name="T10" fmla="*/ 1089 w 1089"/>
                <a:gd name="T11" fmla="*/ 30 h 60"/>
                <a:gd name="T12" fmla="*/ 1059 w 1089"/>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089" h="60">
                  <a:moveTo>
                    <a:pt x="1059" y="60"/>
                  </a:moveTo>
                  <a:cubicBezTo>
                    <a:pt x="30" y="60"/>
                    <a:pt x="30" y="60"/>
                    <a:pt x="30" y="60"/>
                  </a:cubicBezTo>
                  <a:cubicBezTo>
                    <a:pt x="14" y="60"/>
                    <a:pt x="0" y="46"/>
                    <a:pt x="0" y="30"/>
                  </a:cubicBezTo>
                  <a:cubicBezTo>
                    <a:pt x="0" y="13"/>
                    <a:pt x="14" y="0"/>
                    <a:pt x="30" y="0"/>
                  </a:cubicBezTo>
                  <a:cubicBezTo>
                    <a:pt x="1059" y="0"/>
                    <a:pt x="1059" y="0"/>
                    <a:pt x="1059" y="0"/>
                  </a:cubicBezTo>
                  <a:cubicBezTo>
                    <a:pt x="1076" y="0"/>
                    <a:pt x="1089" y="13"/>
                    <a:pt x="1089" y="30"/>
                  </a:cubicBezTo>
                  <a:cubicBezTo>
                    <a:pt x="1089" y="46"/>
                    <a:pt x="1076" y="60"/>
                    <a:pt x="1059"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7" name="Freeform 12"/>
            <p:cNvSpPr>
              <a:spLocks/>
            </p:cNvSpPr>
            <p:nvPr/>
          </p:nvSpPr>
          <p:spPr bwMode="gray">
            <a:xfrm>
              <a:off x="9110962" y="5713733"/>
              <a:ext cx="1012825" cy="109537"/>
            </a:xfrm>
            <a:custGeom>
              <a:avLst/>
              <a:gdLst>
                <a:gd name="T0" fmla="*/ 692 w 732"/>
                <a:gd name="T1" fmla="*/ 80 h 80"/>
                <a:gd name="T2" fmla="*/ 40 w 732"/>
                <a:gd name="T3" fmla="*/ 80 h 80"/>
                <a:gd name="T4" fmla="*/ 0 w 732"/>
                <a:gd name="T5" fmla="*/ 40 h 80"/>
                <a:gd name="T6" fmla="*/ 40 w 732"/>
                <a:gd name="T7" fmla="*/ 0 h 80"/>
                <a:gd name="T8" fmla="*/ 692 w 732"/>
                <a:gd name="T9" fmla="*/ 0 h 80"/>
                <a:gd name="T10" fmla="*/ 732 w 732"/>
                <a:gd name="T11" fmla="*/ 40 h 80"/>
                <a:gd name="T12" fmla="*/ 692 w 73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32" h="80">
                  <a:moveTo>
                    <a:pt x="692" y="80"/>
                  </a:moveTo>
                  <a:cubicBezTo>
                    <a:pt x="40" y="80"/>
                    <a:pt x="40" y="80"/>
                    <a:pt x="40" y="80"/>
                  </a:cubicBezTo>
                  <a:cubicBezTo>
                    <a:pt x="18" y="80"/>
                    <a:pt x="0" y="62"/>
                    <a:pt x="0" y="40"/>
                  </a:cubicBezTo>
                  <a:cubicBezTo>
                    <a:pt x="0" y="18"/>
                    <a:pt x="18" y="0"/>
                    <a:pt x="40" y="0"/>
                  </a:cubicBezTo>
                  <a:cubicBezTo>
                    <a:pt x="692" y="0"/>
                    <a:pt x="692" y="0"/>
                    <a:pt x="692" y="0"/>
                  </a:cubicBezTo>
                  <a:cubicBezTo>
                    <a:pt x="714" y="0"/>
                    <a:pt x="732" y="18"/>
                    <a:pt x="732" y="40"/>
                  </a:cubicBezTo>
                  <a:cubicBezTo>
                    <a:pt x="732" y="62"/>
                    <a:pt x="714" y="80"/>
                    <a:pt x="692" y="8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8" name="Freeform 13"/>
            <p:cNvSpPr>
              <a:spLocks/>
            </p:cNvSpPr>
            <p:nvPr/>
          </p:nvSpPr>
          <p:spPr bwMode="gray">
            <a:xfrm>
              <a:off x="8910937" y="4935858"/>
              <a:ext cx="33338" cy="77787"/>
            </a:xfrm>
            <a:custGeom>
              <a:avLst/>
              <a:gdLst>
                <a:gd name="T0" fmla="*/ 0 w 21"/>
                <a:gd name="T1" fmla="*/ 0 h 49"/>
                <a:gd name="T2" fmla="*/ 1 w 21"/>
                <a:gd name="T3" fmla="*/ 10 h 49"/>
                <a:gd name="T4" fmla="*/ 0 w 21"/>
                <a:gd name="T5" fmla="*/ 49 h 49"/>
                <a:gd name="T6" fmla="*/ 12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1" y="10"/>
                  </a:lnTo>
                  <a:lnTo>
                    <a:pt x="0" y="49"/>
                  </a:lnTo>
                  <a:lnTo>
                    <a:pt x="12"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9" name="Freeform 14"/>
            <p:cNvSpPr>
              <a:spLocks/>
            </p:cNvSpPr>
            <p:nvPr/>
          </p:nvSpPr>
          <p:spPr bwMode="gray">
            <a:xfrm>
              <a:off x="8929987" y="4935858"/>
              <a:ext cx="14288" cy="77787"/>
            </a:xfrm>
            <a:custGeom>
              <a:avLst/>
              <a:gdLst>
                <a:gd name="T0" fmla="*/ 5 w 9"/>
                <a:gd name="T1" fmla="*/ 0 h 49"/>
                <a:gd name="T2" fmla="*/ 5 w 9"/>
                <a:gd name="T3" fmla="*/ 11 h 49"/>
                <a:gd name="T4" fmla="*/ 0 w 9"/>
                <a:gd name="T5" fmla="*/ 49 h 49"/>
                <a:gd name="T6" fmla="*/ 9 w 9"/>
                <a:gd name="T7" fmla="*/ 11 h 49"/>
                <a:gd name="T8" fmla="*/ 9 w 9"/>
                <a:gd name="T9" fmla="*/ 0 h 49"/>
                <a:gd name="T10" fmla="*/ 5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5" y="0"/>
                  </a:moveTo>
                  <a:lnTo>
                    <a:pt x="5" y="11"/>
                  </a:lnTo>
                  <a:lnTo>
                    <a:pt x="0" y="49"/>
                  </a:lnTo>
                  <a:lnTo>
                    <a:pt x="9" y="11"/>
                  </a:lnTo>
                  <a:lnTo>
                    <a:pt x="9" y="0"/>
                  </a:lnTo>
                  <a:lnTo>
                    <a:pt x="5"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0" name="Freeform 15"/>
            <p:cNvSpPr>
              <a:spLocks/>
            </p:cNvSpPr>
            <p:nvPr/>
          </p:nvSpPr>
          <p:spPr bwMode="gray">
            <a:xfrm>
              <a:off x="8910937" y="4935858"/>
              <a:ext cx="6350" cy="77787"/>
            </a:xfrm>
            <a:custGeom>
              <a:avLst/>
              <a:gdLst>
                <a:gd name="T0" fmla="*/ 0 w 4"/>
                <a:gd name="T1" fmla="*/ 0 h 49"/>
                <a:gd name="T2" fmla="*/ 1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1"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1" name="Freeform 16"/>
            <p:cNvSpPr>
              <a:spLocks/>
            </p:cNvSpPr>
            <p:nvPr/>
          </p:nvSpPr>
          <p:spPr bwMode="gray">
            <a:xfrm>
              <a:off x="8912525" y="4997770"/>
              <a:ext cx="33338" cy="47625"/>
            </a:xfrm>
            <a:custGeom>
              <a:avLst/>
              <a:gdLst>
                <a:gd name="T0" fmla="*/ 0 w 24"/>
                <a:gd name="T1" fmla="*/ 0 h 34"/>
                <a:gd name="T2" fmla="*/ 0 w 24"/>
                <a:gd name="T3" fmla="*/ 34 h 34"/>
                <a:gd name="T4" fmla="*/ 22 w 24"/>
                <a:gd name="T5" fmla="*/ 34 h 34"/>
                <a:gd name="T6" fmla="*/ 24 w 24"/>
                <a:gd name="T7" fmla="*/ 32 h 34"/>
                <a:gd name="T8" fmla="*/ 24 w 24"/>
                <a:gd name="T9" fmla="*/ 27 h 34"/>
                <a:gd name="T10" fmla="*/ 22 w 24"/>
                <a:gd name="T11" fmla="*/ 24 h 34"/>
                <a:gd name="T12" fmla="*/ 15 w 24"/>
                <a:gd name="T13" fmla="*/ 16 h 34"/>
                <a:gd name="T14" fmla="*/ 15 w 24"/>
                <a:gd name="T15" fmla="*/ 0 h 34"/>
                <a:gd name="T16" fmla="*/ 0 w 24"/>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4">
                  <a:moveTo>
                    <a:pt x="0" y="0"/>
                  </a:moveTo>
                  <a:cubicBezTo>
                    <a:pt x="0" y="34"/>
                    <a:pt x="0" y="34"/>
                    <a:pt x="0" y="34"/>
                  </a:cubicBezTo>
                  <a:cubicBezTo>
                    <a:pt x="22" y="34"/>
                    <a:pt x="22" y="34"/>
                    <a:pt x="22" y="34"/>
                  </a:cubicBezTo>
                  <a:cubicBezTo>
                    <a:pt x="22" y="34"/>
                    <a:pt x="24" y="34"/>
                    <a:pt x="24" y="32"/>
                  </a:cubicBezTo>
                  <a:cubicBezTo>
                    <a:pt x="24" y="30"/>
                    <a:pt x="24" y="27"/>
                    <a:pt x="24" y="27"/>
                  </a:cubicBezTo>
                  <a:cubicBezTo>
                    <a:pt x="24" y="27"/>
                    <a:pt x="24" y="26"/>
                    <a:pt x="22" y="24"/>
                  </a:cubicBezTo>
                  <a:cubicBezTo>
                    <a:pt x="20" y="23"/>
                    <a:pt x="16" y="18"/>
                    <a:pt x="15" y="16"/>
                  </a:cubicBezTo>
                  <a:cubicBezTo>
                    <a:pt x="15" y="0"/>
                    <a:pt x="15" y="0"/>
                    <a:pt x="15"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2" name="Freeform 17"/>
            <p:cNvSpPr>
              <a:spLocks/>
            </p:cNvSpPr>
            <p:nvPr/>
          </p:nvSpPr>
          <p:spPr bwMode="gray">
            <a:xfrm>
              <a:off x="8912525" y="5042220"/>
              <a:ext cx="33338" cy="4762"/>
            </a:xfrm>
            <a:custGeom>
              <a:avLst/>
              <a:gdLst>
                <a:gd name="T0" fmla="*/ 24 w 24"/>
                <a:gd name="T1" fmla="*/ 0 h 4"/>
                <a:gd name="T2" fmla="*/ 24 w 24"/>
                <a:gd name="T3" fmla="*/ 2 h 4"/>
                <a:gd name="T4" fmla="*/ 22 w 24"/>
                <a:gd name="T5" fmla="*/ 4 h 4"/>
                <a:gd name="T6" fmla="*/ 0 w 24"/>
                <a:gd name="T7" fmla="*/ 4 h 4"/>
                <a:gd name="T8" fmla="*/ 0 w 24"/>
                <a:gd name="T9" fmla="*/ 2 h 4"/>
                <a:gd name="T10" fmla="*/ 22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2" y="4"/>
                    <a:pt x="22" y="4"/>
                  </a:cubicBezTo>
                  <a:cubicBezTo>
                    <a:pt x="0" y="4"/>
                    <a:pt x="0" y="4"/>
                    <a:pt x="0" y="4"/>
                  </a:cubicBezTo>
                  <a:cubicBezTo>
                    <a:pt x="0" y="2"/>
                    <a:pt x="0" y="2"/>
                    <a:pt x="0" y="2"/>
                  </a:cubicBezTo>
                  <a:cubicBezTo>
                    <a:pt x="22" y="2"/>
                    <a:pt x="22" y="2"/>
                    <a:pt x="22" y="2"/>
                  </a:cubicBezTo>
                  <a:cubicBezTo>
                    <a:pt x="22"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3" name="Freeform 18"/>
            <p:cNvSpPr>
              <a:spLocks/>
            </p:cNvSpPr>
            <p:nvPr/>
          </p:nvSpPr>
          <p:spPr bwMode="gray">
            <a:xfrm>
              <a:off x="8933162" y="5019995"/>
              <a:ext cx="12700" cy="25400"/>
            </a:xfrm>
            <a:custGeom>
              <a:avLst/>
              <a:gdLst>
                <a:gd name="T0" fmla="*/ 7 w 9"/>
                <a:gd name="T1" fmla="*/ 18 h 18"/>
                <a:gd name="T2" fmla="*/ 9 w 9"/>
                <a:gd name="T3" fmla="*/ 16 h 18"/>
                <a:gd name="T4" fmla="*/ 9 w 9"/>
                <a:gd name="T5" fmla="*/ 11 h 18"/>
                <a:gd name="T6" fmla="*/ 7 w 9"/>
                <a:gd name="T7" fmla="*/ 8 h 18"/>
                <a:gd name="T8" fmla="*/ 0 w 9"/>
                <a:gd name="T9" fmla="*/ 0 h 18"/>
                <a:gd name="T10" fmla="*/ 0 w 9"/>
                <a:gd name="T11" fmla="*/ 18 h 18"/>
                <a:gd name="T12" fmla="*/ 7 w 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7" y="18"/>
                  </a:moveTo>
                  <a:cubicBezTo>
                    <a:pt x="7" y="18"/>
                    <a:pt x="9" y="18"/>
                    <a:pt x="9" y="16"/>
                  </a:cubicBezTo>
                  <a:cubicBezTo>
                    <a:pt x="9" y="14"/>
                    <a:pt x="9" y="11"/>
                    <a:pt x="9" y="11"/>
                  </a:cubicBezTo>
                  <a:cubicBezTo>
                    <a:pt x="9" y="11"/>
                    <a:pt x="9" y="10"/>
                    <a:pt x="7" y="8"/>
                  </a:cubicBezTo>
                  <a:cubicBezTo>
                    <a:pt x="5" y="7"/>
                    <a:pt x="1" y="2"/>
                    <a:pt x="0" y="0"/>
                  </a:cubicBezTo>
                  <a:cubicBezTo>
                    <a:pt x="0" y="18"/>
                    <a:pt x="0" y="18"/>
                    <a:pt x="0" y="18"/>
                  </a:cubicBezTo>
                  <a:lnTo>
                    <a:pt x="7" y="18"/>
                  </a:lnTo>
                  <a:close/>
                </a:path>
              </a:pathLst>
            </a:custGeom>
            <a:solidFill>
              <a:srgbClr val="31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4" name="Freeform 19"/>
            <p:cNvSpPr>
              <a:spLocks/>
            </p:cNvSpPr>
            <p:nvPr/>
          </p:nvSpPr>
          <p:spPr bwMode="gray">
            <a:xfrm>
              <a:off x="8874425" y="4935858"/>
              <a:ext cx="33338" cy="77787"/>
            </a:xfrm>
            <a:custGeom>
              <a:avLst/>
              <a:gdLst>
                <a:gd name="T0" fmla="*/ 0 w 21"/>
                <a:gd name="T1" fmla="*/ 0 h 49"/>
                <a:gd name="T2" fmla="*/ 0 w 21"/>
                <a:gd name="T3" fmla="*/ 10 h 49"/>
                <a:gd name="T4" fmla="*/ 0 w 21"/>
                <a:gd name="T5" fmla="*/ 49 h 49"/>
                <a:gd name="T6" fmla="*/ 13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0" y="10"/>
                  </a:lnTo>
                  <a:lnTo>
                    <a:pt x="0" y="49"/>
                  </a:lnTo>
                  <a:lnTo>
                    <a:pt x="13"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5" name="Freeform 20"/>
            <p:cNvSpPr>
              <a:spLocks/>
            </p:cNvSpPr>
            <p:nvPr/>
          </p:nvSpPr>
          <p:spPr bwMode="gray">
            <a:xfrm>
              <a:off x="8895062" y="4935858"/>
              <a:ext cx="12700" cy="77787"/>
            </a:xfrm>
            <a:custGeom>
              <a:avLst/>
              <a:gdLst>
                <a:gd name="T0" fmla="*/ 4 w 8"/>
                <a:gd name="T1" fmla="*/ 0 h 49"/>
                <a:gd name="T2" fmla="*/ 4 w 8"/>
                <a:gd name="T3" fmla="*/ 11 h 49"/>
                <a:gd name="T4" fmla="*/ 0 w 8"/>
                <a:gd name="T5" fmla="*/ 49 h 49"/>
                <a:gd name="T6" fmla="*/ 8 w 8"/>
                <a:gd name="T7" fmla="*/ 11 h 49"/>
                <a:gd name="T8" fmla="*/ 8 w 8"/>
                <a:gd name="T9" fmla="*/ 0 h 49"/>
                <a:gd name="T10" fmla="*/ 4 w 8"/>
                <a:gd name="T11" fmla="*/ 0 h 49"/>
              </a:gdLst>
              <a:ahLst/>
              <a:cxnLst>
                <a:cxn ang="0">
                  <a:pos x="T0" y="T1"/>
                </a:cxn>
                <a:cxn ang="0">
                  <a:pos x="T2" y="T3"/>
                </a:cxn>
                <a:cxn ang="0">
                  <a:pos x="T4" y="T5"/>
                </a:cxn>
                <a:cxn ang="0">
                  <a:pos x="T6" y="T7"/>
                </a:cxn>
                <a:cxn ang="0">
                  <a:pos x="T8" y="T9"/>
                </a:cxn>
                <a:cxn ang="0">
                  <a:pos x="T10" y="T11"/>
                </a:cxn>
              </a:cxnLst>
              <a:rect l="0" t="0" r="r" b="b"/>
              <a:pathLst>
                <a:path w="8" h="49">
                  <a:moveTo>
                    <a:pt x="4" y="0"/>
                  </a:moveTo>
                  <a:lnTo>
                    <a:pt x="4" y="11"/>
                  </a:lnTo>
                  <a:lnTo>
                    <a:pt x="0" y="49"/>
                  </a:lnTo>
                  <a:lnTo>
                    <a:pt x="8" y="11"/>
                  </a:lnTo>
                  <a:lnTo>
                    <a:pt x="8" y="0"/>
                  </a:lnTo>
                  <a:lnTo>
                    <a:pt x="4"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6" name="Freeform 21"/>
            <p:cNvSpPr>
              <a:spLocks/>
            </p:cNvSpPr>
            <p:nvPr/>
          </p:nvSpPr>
          <p:spPr bwMode="gray">
            <a:xfrm>
              <a:off x="8874425" y="4935858"/>
              <a:ext cx="6350" cy="77787"/>
            </a:xfrm>
            <a:custGeom>
              <a:avLst/>
              <a:gdLst>
                <a:gd name="T0" fmla="*/ 0 w 4"/>
                <a:gd name="T1" fmla="*/ 0 h 49"/>
                <a:gd name="T2" fmla="*/ 0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0"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7" name="Freeform 22"/>
            <p:cNvSpPr>
              <a:spLocks/>
            </p:cNvSpPr>
            <p:nvPr/>
          </p:nvSpPr>
          <p:spPr bwMode="gray">
            <a:xfrm>
              <a:off x="8874425" y="4997770"/>
              <a:ext cx="34925" cy="47625"/>
            </a:xfrm>
            <a:custGeom>
              <a:avLst/>
              <a:gdLst>
                <a:gd name="T0" fmla="*/ 0 w 25"/>
                <a:gd name="T1" fmla="*/ 0 h 34"/>
                <a:gd name="T2" fmla="*/ 0 w 25"/>
                <a:gd name="T3" fmla="*/ 34 h 34"/>
                <a:gd name="T4" fmla="*/ 23 w 25"/>
                <a:gd name="T5" fmla="*/ 34 h 34"/>
                <a:gd name="T6" fmla="*/ 24 w 25"/>
                <a:gd name="T7" fmla="*/ 32 h 34"/>
                <a:gd name="T8" fmla="*/ 24 w 25"/>
                <a:gd name="T9" fmla="*/ 27 h 34"/>
                <a:gd name="T10" fmla="*/ 22 w 25"/>
                <a:gd name="T11" fmla="*/ 24 h 34"/>
                <a:gd name="T12" fmla="*/ 16 w 25"/>
                <a:gd name="T13" fmla="*/ 16 h 34"/>
                <a:gd name="T14" fmla="*/ 16 w 25"/>
                <a:gd name="T15" fmla="*/ 0 h 34"/>
                <a:gd name="T16" fmla="*/ 0 w 2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4">
                  <a:moveTo>
                    <a:pt x="0" y="0"/>
                  </a:moveTo>
                  <a:cubicBezTo>
                    <a:pt x="0" y="34"/>
                    <a:pt x="0" y="34"/>
                    <a:pt x="0" y="34"/>
                  </a:cubicBezTo>
                  <a:cubicBezTo>
                    <a:pt x="23" y="34"/>
                    <a:pt x="23" y="34"/>
                    <a:pt x="23" y="34"/>
                  </a:cubicBezTo>
                  <a:cubicBezTo>
                    <a:pt x="23" y="34"/>
                    <a:pt x="24" y="34"/>
                    <a:pt x="24" y="32"/>
                  </a:cubicBezTo>
                  <a:cubicBezTo>
                    <a:pt x="24" y="30"/>
                    <a:pt x="24" y="27"/>
                    <a:pt x="24" y="27"/>
                  </a:cubicBezTo>
                  <a:cubicBezTo>
                    <a:pt x="24" y="27"/>
                    <a:pt x="25" y="26"/>
                    <a:pt x="22" y="24"/>
                  </a:cubicBezTo>
                  <a:cubicBezTo>
                    <a:pt x="20" y="23"/>
                    <a:pt x="16" y="18"/>
                    <a:pt x="16" y="16"/>
                  </a:cubicBezTo>
                  <a:cubicBezTo>
                    <a:pt x="16" y="0"/>
                    <a:pt x="16" y="0"/>
                    <a:pt x="16"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8" name="Freeform 23"/>
            <p:cNvSpPr>
              <a:spLocks/>
            </p:cNvSpPr>
            <p:nvPr/>
          </p:nvSpPr>
          <p:spPr bwMode="gray">
            <a:xfrm>
              <a:off x="8874425" y="5042220"/>
              <a:ext cx="33338" cy="4762"/>
            </a:xfrm>
            <a:custGeom>
              <a:avLst/>
              <a:gdLst>
                <a:gd name="T0" fmla="*/ 24 w 24"/>
                <a:gd name="T1" fmla="*/ 0 h 4"/>
                <a:gd name="T2" fmla="*/ 24 w 24"/>
                <a:gd name="T3" fmla="*/ 2 h 4"/>
                <a:gd name="T4" fmla="*/ 23 w 24"/>
                <a:gd name="T5" fmla="*/ 4 h 4"/>
                <a:gd name="T6" fmla="*/ 0 w 24"/>
                <a:gd name="T7" fmla="*/ 4 h 4"/>
                <a:gd name="T8" fmla="*/ 0 w 24"/>
                <a:gd name="T9" fmla="*/ 2 h 4"/>
                <a:gd name="T10" fmla="*/ 23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3" y="4"/>
                    <a:pt x="23" y="4"/>
                  </a:cubicBezTo>
                  <a:cubicBezTo>
                    <a:pt x="0" y="4"/>
                    <a:pt x="0" y="4"/>
                    <a:pt x="0" y="4"/>
                  </a:cubicBezTo>
                  <a:cubicBezTo>
                    <a:pt x="0" y="2"/>
                    <a:pt x="0" y="2"/>
                    <a:pt x="0" y="2"/>
                  </a:cubicBezTo>
                  <a:cubicBezTo>
                    <a:pt x="23" y="2"/>
                    <a:pt x="23" y="2"/>
                    <a:pt x="23" y="2"/>
                  </a:cubicBezTo>
                  <a:cubicBezTo>
                    <a:pt x="23"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9" name="Freeform 24"/>
            <p:cNvSpPr>
              <a:spLocks/>
            </p:cNvSpPr>
            <p:nvPr/>
          </p:nvSpPr>
          <p:spPr bwMode="gray">
            <a:xfrm>
              <a:off x="8896650" y="5019995"/>
              <a:ext cx="11113" cy="25400"/>
            </a:xfrm>
            <a:custGeom>
              <a:avLst/>
              <a:gdLst>
                <a:gd name="T0" fmla="*/ 0 w 8"/>
                <a:gd name="T1" fmla="*/ 0 h 18"/>
                <a:gd name="T2" fmla="*/ 0 w 8"/>
                <a:gd name="T3" fmla="*/ 18 h 18"/>
                <a:gd name="T4" fmla="*/ 7 w 8"/>
                <a:gd name="T5" fmla="*/ 18 h 18"/>
                <a:gd name="T6" fmla="*/ 8 w 8"/>
                <a:gd name="T7" fmla="*/ 16 h 18"/>
                <a:gd name="T8" fmla="*/ 8 w 8"/>
                <a:gd name="T9" fmla="*/ 11 h 18"/>
                <a:gd name="T10" fmla="*/ 8 w 8"/>
                <a:gd name="T11" fmla="*/ 11 h 18"/>
                <a:gd name="T12" fmla="*/ 8 w 8"/>
                <a:gd name="T13" fmla="*/ 11 h 18"/>
                <a:gd name="T14" fmla="*/ 8 w 8"/>
                <a:gd name="T15" fmla="*/ 11 h 18"/>
                <a:gd name="T16" fmla="*/ 6 w 8"/>
                <a:gd name="T17" fmla="*/ 8 h 18"/>
                <a:gd name="T18" fmla="*/ 0 w 8"/>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8">
                  <a:moveTo>
                    <a:pt x="0" y="0"/>
                  </a:moveTo>
                  <a:cubicBezTo>
                    <a:pt x="0" y="18"/>
                    <a:pt x="0" y="18"/>
                    <a:pt x="0" y="18"/>
                  </a:cubicBezTo>
                  <a:cubicBezTo>
                    <a:pt x="7" y="18"/>
                    <a:pt x="7" y="18"/>
                    <a:pt x="7" y="18"/>
                  </a:cubicBezTo>
                  <a:cubicBezTo>
                    <a:pt x="7" y="18"/>
                    <a:pt x="8" y="18"/>
                    <a:pt x="8" y="16"/>
                  </a:cubicBezTo>
                  <a:cubicBezTo>
                    <a:pt x="8" y="14"/>
                    <a:pt x="8" y="11"/>
                    <a:pt x="8" y="11"/>
                  </a:cubicBezTo>
                  <a:cubicBezTo>
                    <a:pt x="8" y="11"/>
                    <a:pt x="8" y="11"/>
                    <a:pt x="8" y="11"/>
                  </a:cubicBezTo>
                  <a:cubicBezTo>
                    <a:pt x="8" y="11"/>
                    <a:pt x="8" y="11"/>
                    <a:pt x="8" y="11"/>
                  </a:cubicBezTo>
                  <a:cubicBezTo>
                    <a:pt x="8" y="11"/>
                    <a:pt x="8" y="11"/>
                    <a:pt x="8" y="11"/>
                  </a:cubicBezTo>
                  <a:cubicBezTo>
                    <a:pt x="8" y="10"/>
                    <a:pt x="8" y="9"/>
                    <a:pt x="6" y="8"/>
                  </a:cubicBezTo>
                  <a:cubicBezTo>
                    <a:pt x="4" y="7"/>
                    <a:pt x="0" y="2"/>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0" name="Freeform 25"/>
            <p:cNvSpPr>
              <a:spLocks/>
            </p:cNvSpPr>
            <p:nvPr/>
          </p:nvSpPr>
          <p:spPr bwMode="gray">
            <a:xfrm>
              <a:off x="8929987" y="4756470"/>
              <a:ext cx="9525" cy="1587"/>
            </a:xfrm>
            <a:custGeom>
              <a:avLst/>
              <a:gdLst>
                <a:gd name="T0" fmla="*/ 0 w 6"/>
                <a:gd name="T1" fmla="*/ 0 h 1"/>
                <a:gd name="T2" fmla="*/ 6 w 6"/>
                <a:gd name="T3" fmla="*/ 1 h 1"/>
                <a:gd name="T4" fmla="*/ 6 w 6"/>
                <a:gd name="T5" fmla="*/ 1 h 1"/>
                <a:gd name="T6" fmla="*/ 0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1"/>
                  </a:lnTo>
                  <a:lnTo>
                    <a:pt x="0" y="0"/>
                  </a:lnTo>
                  <a:lnTo>
                    <a:pt x="0" y="0"/>
                  </a:lnTo>
                  <a:close/>
                </a:path>
              </a:pathLst>
            </a:custGeom>
            <a:solidFill>
              <a:srgbClr val="FB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1" name="Freeform 26"/>
            <p:cNvSpPr>
              <a:spLocks/>
            </p:cNvSpPr>
            <p:nvPr/>
          </p:nvSpPr>
          <p:spPr bwMode="gray">
            <a:xfrm>
              <a:off x="8917287" y="4731070"/>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2" name="Freeform 27"/>
            <p:cNvSpPr>
              <a:spLocks/>
            </p:cNvSpPr>
            <p:nvPr/>
          </p:nvSpPr>
          <p:spPr bwMode="gray">
            <a:xfrm>
              <a:off x="8899825" y="4724720"/>
              <a:ext cx="50800" cy="57150"/>
            </a:xfrm>
            <a:custGeom>
              <a:avLst/>
              <a:gdLst>
                <a:gd name="T0" fmla="*/ 33 w 36"/>
                <a:gd name="T1" fmla="*/ 16 h 42"/>
                <a:gd name="T2" fmla="*/ 28 w 36"/>
                <a:gd name="T3" fmla="*/ 7 h 42"/>
                <a:gd name="T4" fmla="*/ 27 w 36"/>
                <a:gd name="T5" fmla="*/ 5 h 42"/>
                <a:gd name="T6" fmla="*/ 27 w 36"/>
                <a:gd name="T7" fmla="*/ 5 h 42"/>
                <a:gd name="T8" fmla="*/ 17 w 36"/>
                <a:gd name="T9" fmla="*/ 4 h 42"/>
                <a:gd name="T10" fmla="*/ 13 w 36"/>
                <a:gd name="T11" fmla="*/ 0 h 42"/>
                <a:gd name="T12" fmla="*/ 13 w 36"/>
                <a:gd name="T13" fmla="*/ 0 h 42"/>
                <a:gd name="T14" fmla="*/ 13 w 36"/>
                <a:gd name="T15" fmla="*/ 5 h 42"/>
                <a:gd name="T16" fmla="*/ 13 w 36"/>
                <a:gd name="T17" fmla="*/ 6 h 42"/>
                <a:gd name="T18" fmla="*/ 13 w 36"/>
                <a:gd name="T19" fmla="*/ 11 h 42"/>
                <a:gd name="T20" fmla="*/ 14 w 36"/>
                <a:gd name="T21" fmla="*/ 14 h 42"/>
                <a:gd name="T22" fmla="*/ 11 w 36"/>
                <a:gd name="T23" fmla="*/ 14 h 42"/>
                <a:gd name="T24" fmla="*/ 6 w 36"/>
                <a:gd name="T25" fmla="*/ 11 h 42"/>
                <a:gd name="T26" fmla="*/ 3 w 36"/>
                <a:gd name="T27" fmla="*/ 12 h 42"/>
                <a:gd name="T28" fmla="*/ 4 w 36"/>
                <a:gd name="T29" fmla="*/ 17 h 42"/>
                <a:gd name="T30" fmla="*/ 5 w 36"/>
                <a:gd name="T31" fmla="*/ 20 h 42"/>
                <a:gd name="T32" fmla="*/ 6 w 36"/>
                <a:gd name="T33" fmla="*/ 22 h 42"/>
                <a:gd name="T34" fmla="*/ 6 w 36"/>
                <a:gd name="T35" fmla="*/ 22 h 42"/>
                <a:gd name="T36" fmla="*/ 6 w 36"/>
                <a:gd name="T37" fmla="*/ 22 h 42"/>
                <a:gd name="T38" fmla="*/ 2 w 36"/>
                <a:gd name="T39" fmla="*/ 31 h 42"/>
                <a:gd name="T40" fmla="*/ 0 w 36"/>
                <a:gd name="T41" fmla="*/ 30 h 42"/>
                <a:gd name="T42" fmla="*/ 2 w 36"/>
                <a:gd name="T43" fmla="*/ 41 h 42"/>
                <a:gd name="T44" fmla="*/ 19 w 36"/>
                <a:gd name="T45" fmla="*/ 42 h 42"/>
                <a:gd name="T46" fmla="*/ 18 w 36"/>
                <a:gd name="T47" fmla="*/ 36 h 42"/>
                <a:gd name="T48" fmla="*/ 23 w 36"/>
                <a:gd name="T49" fmla="*/ 37 h 42"/>
                <a:gd name="T50" fmla="*/ 28 w 36"/>
                <a:gd name="T51" fmla="*/ 34 h 42"/>
                <a:gd name="T52" fmla="*/ 29 w 36"/>
                <a:gd name="T53" fmla="*/ 29 h 42"/>
                <a:gd name="T54" fmla="*/ 29 w 36"/>
                <a:gd name="T55" fmla="*/ 24 h 42"/>
                <a:gd name="T56" fmla="*/ 30 w 36"/>
                <a:gd name="T57" fmla="*/ 20 h 42"/>
                <a:gd name="T58" fmla="*/ 33 w 36"/>
                <a:gd name="T59"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2">
                  <a:moveTo>
                    <a:pt x="33" y="16"/>
                  </a:moveTo>
                  <a:cubicBezTo>
                    <a:pt x="33" y="16"/>
                    <a:pt x="28" y="8"/>
                    <a:pt x="28" y="7"/>
                  </a:cubicBezTo>
                  <a:cubicBezTo>
                    <a:pt x="27" y="6"/>
                    <a:pt x="27" y="5"/>
                    <a:pt x="27" y="5"/>
                  </a:cubicBezTo>
                  <a:cubicBezTo>
                    <a:pt x="27" y="5"/>
                    <a:pt x="27" y="5"/>
                    <a:pt x="27" y="5"/>
                  </a:cubicBezTo>
                  <a:cubicBezTo>
                    <a:pt x="23" y="6"/>
                    <a:pt x="20" y="5"/>
                    <a:pt x="17" y="4"/>
                  </a:cubicBezTo>
                  <a:cubicBezTo>
                    <a:pt x="15" y="2"/>
                    <a:pt x="13" y="0"/>
                    <a:pt x="13" y="0"/>
                  </a:cubicBezTo>
                  <a:cubicBezTo>
                    <a:pt x="13" y="0"/>
                    <a:pt x="13" y="0"/>
                    <a:pt x="13" y="0"/>
                  </a:cubicBezTo>
                  <a:cubicBezTo>
                    <a:pt x="13" y="5"/>
                    <a:pt x="13" y="5"/>
                    <a:pt x="13" y="5"/>
                  </a:cubicBezTo>
                  <a:cubicBezTo>
                    <a:pt x="13" y="6"/>
                    <a:pt x="13" y="6"/>
                    <a:pt x="13" y="6"/>
                  </a:cubicBezTo>
                  <a:cubicBezTo>
                    <a:pt x="13" y="6"/>
                    <a:pt x="13" y="9"/>
                    <a:pt x="13" y="11"/>
                  </a:cubicBezTo>
                  <a:cubicBezTo>
                    <a:pt x="14" y="12"/>
                    <a:pt x="14" y="14"/>
                    <a:pt x="14" y="14"/>
                  </a:cubicBezTo>
                  <a:cubicBezTo>
                    <a:pt x="14" y="16"/>
                    <a:pt x="11" y="14"/>
                    <a:pt x="11" y="14"/>
                  </a:cubicBezTo>
                  <a:cubicBezTo>
                    <a:pt x="11" y="14"/>
                    <a:pt x="9" y="12"/>
                    <a:pt x="6" y="11"/>
                  </a:cubicBezTo>
                  <a:cubicBezTo>
                    <a:pt x="5" y="11"/>
                    <a:pt x="4" y="11"/>
                    <a:pt x="3" y="12"/>
                  </a:cubicBezTo>
                  <a:cubicBezTo>
                    <a:pt x="3" y="13"/>
                    <a:pt x="3" y="15"/>
                    <a:pt x="4" y="17"/>
                  </a:cubicBezTo>
                  <a:cubicBezTo>
                    <a:pt x="4" y="18"/>
                    <a:pt x="4" y="20"/>
                    <a:pt x="5" y="20"/>
                  </a:cubicBezTo>
                  <a:cubicBezTo>
                    <a:pt x="5" y="21"/>
                    <a:pt x="6" y="22"/>
                    <a:pt x="6" y="22"/>
                  </a:cubicBezTo>
                  <a:cubicBezTo>
                    <a:pt x="6" y="22"/>
                    <a:pt x="6" y="22"/>
                    <a:pt x="6" y="22"/>
                  </a:cubicBezTo>
                  <a:cubicBezTo>
                    <a:pt x="6" y="22"/>
                    <a:pt x="6" y="22"/>
                    <a:pt x="6" y="22"/>
                  </a:cubicBezTo>
                  <a:cubicBezTo>
                    <a:pt x="6" y="22"/>
                    <a:pt x="6" y="28"/>
                    <a:pt x="2" y="31"/>
                  </a:cubicBezTo>
                  <a:cubicBezTo>
                    <a:pt x="0" y="30"/>
                    <a:pt x="0" y="30"/>
                    <a:pt x="0" y="30"/>
                  </a:cubicBezTo>
                  <a:cubicBezTo>
                    <a:pt x="2" y="41"/>
                    <a:pt x="2" y="41"/>
                    <a:pt x="2" y="41"/>
                  </a:cubicBezTo>
                  <a:cubicBezTo>
                    <a:pt x="19" y="42"/>
                    <a:pt x="19" y="42"/>
                    <a:pt x="19" y="42"/>
                  </a:cubicBezTo>
                  <a:cubicBezTo>
                    <a:pt x="18" y="36"/>
                    <a:pt x="18" y="36"/>
                    <a:pt x="18" y="36"/>
                  </a:cubicBezTo>
                  <a:cubicBezTo>
                    <a:pt x="20" y="37"/>
                    <a:pt x="21" y="37"/>
                    <a:pt x="23" y="37"/>
                  </a:cubicBezTo>
                  <a:cubicBezTo>
                    <a:pt x="28" y="37"/>
                    <a:pt x="28" y="34"/>
                    <a:pt x="28" y="34"/>
                  </a:cubicBezTo>
                  <a:cubicBezTo>
                    <a:pt x="29" y="29"/>
                    <a:pt x="29" y="29"/>
                    <a:pt x="29" y="29"/>
                  </a:cubicBezTo>
                  <a:cubicBezTo>
                    <a:pt x="29" y="24"/>
                    <a:pt x="29" y="24"/>
                    <a:pt x="29" y="24"/>
                  </a:cubicBezTo>
                  <a:cubicBezTo>
                    <a:pt x="30" y="20"/>
                    <a:pt x="30" y="20"/>
                    <a:pt x="30" y="20"/>
                  </a:cubicBezTo>
                  <a:cubicBezTo>
                    <a:pt x="36" y="19"/>
                    <a:pt x="34" y="17"/>
                    <a:pt x="33" y="16"/>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3" name="Freeform 28"/>
            <p:cNvSpPr>
              <a:spLocks/>
            </p:cNvSpPr>
            <p:nvPr/>
          </p:nvSpPr>
          <p:spPr bwMode="gray">
            <a:xfrm>
              <a:off x="8907762" y="4772345"/>
              <a:ext cx="17463" cy="4762"/>
            </a:xfrm>
            <a:custGeom>
              <a:avLst/>
              <a:gdLst>
                <a:gd name="T0" fmla="*/ 0 w 12"/>
                <a:gd name="T1" fmla="*/ 0 h 3"/>
                <a:gd name="T2" fmla="*/ 12 w 12"/>
                <a:gd name="T3" fmla="*/ 3 h 3"/>
                <a:gd name="T4" fmla="*/ 12 w 12"/>
                <a:gd name="T5" fmla="*/ 1 h 3"/>
                <a:gd name="T6" fmla="*/ 0 w 12"/>
                <a:gd name="T7" fmla="*/ 0 h 3"/>
              </a:gdLst>
              <a:ahLst/>
              <a:cxnLst>
                <a:cxn ang="0">
                  <a:pos x="T0" y="T1"/>
                </a:cxn>
                <a:cxn ang="0">
                  <a:pos x="T2" y="T3"/>
                </a:cxn>
                <a:cxn ang="0">
                  <a:pos x="T4" y="T5"/>
                </a:cxn>
                <a:cxn ang="0">
                  <a:pos x="T6" y="T7"/>
                </a:cxn>
              </a:cxnLst>
              <a:rect l="0" t="0" r="r" b="b"/>
              <a:pathLst>
                <a:path w="12" h="3">
                  <a:moveTo>
                    <a:pt x="0" y="0"/>
                  </a:moveTo>
                  <a:cubicBezTo>
                    <a:pt x="1" y="1"/>
                    <a:pt x="4" y="3"/>
                    <a:pt x="12" y="3"/>
                  </a:cubicBezTo>
                  <a:cubicBezTo>
                    <a:pt x="12" y="2"/>
                    <a:pt x="12" y="2"/>
                    <a:pt x="12" y="1"/>
                  </a:cubicBezTo>
                  <a:cubicBezTo>
                    <a:pt x="8" y="1"/>
                    <a:pt x="4" y="1"/>
                    <a:pt x="0" y="0"/>
                  </a:cubicBez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4" name="Freeform 29"/>
            <p:cNvSpPr>
              <a:spLocks/>
            </p:cNvSpPr>
            <p:nvPr/>
          </p:nvSpPr>
          <p:spPr bwMode="gray">
            <a:xfrm>
              <a:off x="8934750" y="4758058"/>
              <a:ext cx="4763" cy="4762"/>
            </a:xfrm>
            <a:custGeom>
              <a:avLst/>
              <a:gdLst>
                <a:gd name="T0" fmla="*/ 4 w 4"/>
                <a:gd name="T1" fmla="*/ 3 h 4"/>
                <a:gd name="T2" fmla="*/ 2 w 4"/>
                <a:gd name="T3" fmla="*/ 0 h 4"/>
                <a:gd name="T4" fmla="*/ 0 w 4"/>
                <a:gd name="T5" fmla="*/ 0 h 4"/>
                <a:gd name="T6" fmla="*/ 4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3" y="2"/>
                    <a:pt x="2" y="1"/>
                    <a:pt x="2" y="0"/>
                  </a:cubicBezTo>
                  <a:cubicBezTo>
                    <a:pt x="0" y="0"/>
                    <a:pt x="0" y="0"/>
                    <a:pt x="0" y="0"/>
                  </a:cubicBezTo>
                  <a:cubicBezTo>
                    <a:pt x="0" y="0"/>
                    <a:pt x="2" y="2"/>
                    <a:pt x="4" y="4"/>
                  </a:cubicBezTo>
                  <a:lnTo>
                    <a:pt x="4" y="3"/>
                  </a:ln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5" name="Freeform 30"/>
            <p:cNvSpPr>
              <a:spLocks/>
            </p:cNvSpPr>
            <p:nvPr/>
          </p:nvSpPr>
          <p:spPr bwMode="gray">
            <a:xfrm>
              <a:off x="8937925" y="4758058"/>
              <a:ext cx="1588" cy="3175"/>
            </a:xfrm>
            <a:custGeom>
              <a:avLst/>
              <a:gdLst>
                <a:gd name="T0" fmla="*/ 2 w 2"/>
                <a:gd name="T1" fmla="*/ 0 h 3"/>
                <a:gd name="T2" fmla="*/ 0 w 2"/>
                <a:gd name="T3" fmla="*/ 0 h 3"/>
                <a:gd name="T4" fmla="*/ 2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0" y="0"/>
                    <a:pt x="0" y="0"/>
                    <a:pt x="0" y="0"/>
                  </a:cubicBezTo>
                  <a:cubicBezTo>
                    <a:pt x="0" y="1"/>
                    <a:pt x="1" y="2"/>
                    <a:pt x="2" y="3"/>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6" name="Freeform 31"/>
            <p:cNvSpPr>
              <a:spLocks/>
            </p:cNvSpPr>
            <p:nvPr/>
          </p:nvSpPr>
          <p:spPr bwMode="gray">
            <a:xfrm>
              <a:off x="8934750" y="4739008"/>
              <a:ext cx="4763" cy="3175"/>
            </a:xfrm>
            <a:custGeom>
              <a:avLst/>
              <a:gdLst>
                <a:gd name="T0" fmla="*/ 3 w 3"/>
                <a:gd name="T1" fmla="*/ 1 h 3"/>
                <a:gd name="T2" fmla="*/ 1 w 3"/>
                <a:gd name="T3" fmla="*/ 3 h 3"/>
                <a:gd name="T4" fmla="*/ 0 w 3"/>
                <a:gd name="T5" fmla="*/ 2 h 3"/>
                <a:gd name="T6" fmla="*/ 1 w 3"/>
                <a:gd name="T7" fmla="*/ 0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3" y="2"/>
                    <a:pt x="2" y="3"/>
                    <a:pt x="1" y="3"/>
                  </a:cubicBezTo>
                  <a:cubicBezTo>
                    <a:pt x="1" y="3"/>
                    <a:pt x="0" y="3"/>
                    <a:pt x="0" y="2"/>
                  </a:cubicBezTo>
                  <a:cubicBezTo>
                    <a:pt x="0" y="1"/>
                    <a:pt x="0" y="1"/>
                    <a:pt x="1" y="0"/>
                  </a:cubicBezTo>
                  <a:cubicBezTo>
                    <a:pt x="2" y="0"/>
                    <a:pt x="2"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7" name="Freeform 32"/>
            <p:cNvSpPr>
              <a:spLocks/>
            </p:cNvSpPr>
            <p:nvPr/>
          </p:nvSpPr>
          <p:spPr bwMode="gray">
            <a:xfrm>
              <a:off x="8893475" y="4772345"/>
              <a:ext cx="34925" cy="22225"/>
            </a:xfrm>
            <a:custGeom>
              <a:avLst/>
              <a:gdLst>
                <a:gd name="T0" fmla="*/ 0 w 22"/>
                <a:gd name="T1" fmla="*/ 8 h 14"/>
                <a:gd name="T2" fmla="*/ 2 w 22"/>
                <a:gd name="T3" fmla="*/ 0 h 14"/>
                <a:gd name="T4" fmla="*/ 22 w 22"/>
                <a:gd name="T5" fmla="*/ 4 h 14"/>
                <a:gd name="T6" fmla="*/ 22 w 22"/>
                <a:gd name="T7" fmla="*/ 14 h 14"/>
                <a:gd name="T8" fmla="*/ 0 w 22"/>
                <a:gd name="T9" fmla="*/ 8 h 14"/>
              </a:gdLst>
              <a:ahLst/>
              <a:cxnLst>
                <a:cxn ang="0">
                  <a:pos x="T0" y="T1"/>
                </a:cxn>
                <a:cxn ang="0">
                  <a:pos x="T2" y="T3"/>
                </a:cxn>
                <a:cxn ang="0">
                  <a:pos x="T4" y="T5"/>
                </a:cxn>
                <a:cxn ang="0">
                  <a:pos x="T6" y="T7"/>
                </a:cxn>
                <a:cxn ang="0">
                  <a:pos x="T8" y="T9"/>
                </a:cxn>
              </a:cxnLst>
              <a:rect l="0" t="0" r="r" b="b"/>
              <a:pathLst>
                <a:path w="22" h="14">
                  <a:moveTo>
                    <a:pt x="0" y="8"/>
                  </a:moveTo>
                  <a:lnTo>
                    <a:pt x="2" y="0"/>
                  </a:lnTo>
                  <a:lnTo>
                    <a:pt x="22" y="4"/>
                  </a:lnTo>
                  <a:lnTo>
                    <a:pt x="22" y="14"/>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8" name="Freeform 33"/>
            <p:cNvSpPr>
              <a:spLocks/>
            </p:cNvSpPr>
            <p:nvPr/>
          </p:nvSpPr>
          <p:spPr bwMode="gray">
            <a:xfrm>
              <a:off x="8855375" y="4777108"/>
              <a:ext cx="103188" cy="166687"/>
            </a:xfrm>
            <a:custGeom>
              <a:avLst/>
              <a:gdLst>
                <a:gd name="T0" fmla="*/ 31 w 74"/>
                <a:gd name="T1" fmla="*/ 4 h 121"/>
                <a:gd name="T2" fmla="*/ 14 w 74"/>
                <a:gd name="T3" fmla="*/ 24 h 121"/>
                <a:gd name="T4" fmla="*/ 0 w 74"/>
                <a:gd name="T5" fmla="*/ 119 h 121"/>
                <a:gd name="T6" fmla="*/ 68 w 74"/>
                <a:gd name="T7" fmla="*/ 115 h 121"/>
                <a:gd name="T8" fmla="*/ 62 w 74"/>
                <a:gd name="T9" fmla="*/ 16 h 121"/>
                <a:gd name="T10" fmla="*/ 31 w 74"/>
                <a:gd name="T11" fmla="*/ 4 h 121"/>
              </a:gdLst>
              <a:ahLst/>
              <a:cxnLst>
                <a:cxn ang="0">
                  <a:pos x="T0" y="T1"/>
                </a:cxn>
                <a:cxn ang="0">
                  <a:pos x="T2" y="T3"/>
                </a:cxn>
                <a:cxn ang="0">
                  <a:pos x="T4" y="T5"/>
                </a:cxn>
                <a:cxn ang="0">
                  <a:pos x="T6" y="T7"/>
                </a:cxn>
                <a:cxn ang="0">
                  <a:pos x="T8" y="T9"/>
                </a:cxn>
                <a:cxn ang="0">
                  <a:pos x="T10" y="T11"/>
                </a:cxn>
              </a:cxnLst>
              <a:rect l="0" t="0" r="r" b="b"/>
              <a:pathLst>
                <a:path w="74" h="121">
                  <a:moveTo>
                    <a:pt x="31" y="4"/>
                  </a:moveTo>
                  <a:cubicBezTo>
                    <a:pt x="17" y="5"/>
                    <a:pt x="14" y="22"/>
                    <a:pt x="14" y="24"/>
                  </a:cubicBezTo>
                  <a:cubicBezTo>
                    <a:pt x="13" y="49"/>
                    <a:pt x="11" y="118"/>
                    <a:pt x="0" y="119"/>
                  </a:cubicBezTo>
                  <a:cubicBezTo>
                    <a:pt x="60" y="119"/>
                    <a:pt x="62" y="121"/>
                    <a:pt x="68" y="115"/>
                  </a:cubicBezTo>
                  <a:cubicBezTo>
                    <a:pt x="74" y="109"/>
                    <a:pt x="62" y="16"/>
                    <a:pt x="62" y="16"/>
                  </a:cubicBezTo>
                  <a:cubicBezTo>
                    <a:pt x="61" y="0"/>
                    <a:pt x="48" y="3"/>
                    <a:pt x="3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9" name="Freeform 34"/>
            <p:cNvSpPr>
              <a:spLocks/>
            </p:cNvSpPr>
            <p:nvPr/>
          </p:nvSpPr>
          <p:spPr bwMode="gray">
            <a:xfrm>
              <a:off x="8855375" y="4780283"/>
              <a:ext cx="69850" cy="160337"/>
            </a:xfrm>
            <a:custGeom>
              <a:avLst/>
              <a:gdLst>
                <a:gd name="T0" fmla="*/ 31 w 50"/>
                <a:gd name="T1" fmla="*/ 1 h 116"/>
                <a:gd name="T2" fmla="*/ 14 w 50"/>
                <a:gd name="T3" fmla="*/ 21 h 116"/>
                <a:gd name="T4" fmla="*/ 0 w 50"/>
                <a:gd name="T5" fmla="*/ 116 h 116"/>
                <a:gd name="T6" fmla="*/ 9 w 50"/>
                <a:gd name="T7" fmla="*/ 116 h 116"/>
                <a:gd name="T8" fmla="*/ 8 w 50"/>
                <a:gd name="T9" fmla="*/ 116 h 116"/>
                <a:gd name="T10" fmla="*/ 22 w 50"/>
                <a:gd name="T11" fmla="*/ 31 h 116"/>
                <a:gd name="T12" fmla="*/ 40 w 50"/>
                <a:gd name="T13" fmla="*/ 2 h 116"/>
                <a:gd name="T14" fmla="*/ 49 w 50"/>
                <a:gd name="T15" fmla="*/ 0 h 116"/>
                <a:gd name="T16" fmla="*/ 31 w 50"/>
                <a:gd name="T17" fmla="*/ 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31" y="1"/>
                  </a:moveTo>
                  <a:cubicBezTo>
                    <a:pt x="17" y="2"/>
                    <a:pt x="14" y="19"/>
                    <a:pt x="14" y="21"/>
                  </a:cubicBezTo>
                  <a:cubicBezTo>
                    <a:pt x="13" y="46"/>
                    <a:pt x="11" y="115"/>
                    <a:pt x="0" y="116"/>
                  </a:cubicBezTo>
                  <a:cubicBezTo>
                    <a:pt x="3" y="116"/>
                    <a:pt x="6" y="116"/>
                    <a:pt x="9" y="116"/>
                  </a:cubicBezTo>
                  <a:cubicBezTo>
                    <a:pt x="8" y="116"/>
                    <a:pt x="8" y="116"/>
                    <a:pt x="8" y="116"/>
                  </a:cubicBezTo>
                  <a:cubicBezTo>
                    <a:pt x="20" y="115"/>
                    <a:pt x="21" y="55"/>
                    <a:pt x="22" y="31"/>
                  </a:cubicBezTo>
                  <a:cubicBezTo>
                    <a:pt x="22" y="29"/>
                    <a:pt x="26" y="3"/>
                    <a:pt x="40" y="2"/>
                  </a:cubicBezTo>
                  <a:cubicBezTo>
                    <a:pt x="43" y="2"/>
                    <a:pt x="50" y="1"/>
                    <a:pt x="49" y="0"/>
                  </a:cubicBezTo>
                  <a:cubicBezTo>
                    <a:pt x="44" y="0"/>
                    <a:pt x="38" y="0"/>
                    <a:pt x="31" y="1"/>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0" name="Freeform 35"/>
            <p:cNvSpPr>
              <a:spLocks/>
            </p:cNvSpPr>
            <p:nvPr/>
          </p:nvSpPr>
          <p:spPr bwMode="gray">
            <a:xfrm>
              <a:off x="8890300" y="4850133"/>
              <a:ext cx="87313" cy="55562"/>
            </a:xfrm>
            <a:custGeom>
              <a:avLst/>
              <a:gdLst>
                <a:gd name="T0" fmla="*/ 63 w 63"/>
                <a:gd name="T1" fmla="*/ 36 h 41"/>
                <a:gd name="T2" fmla="*/ 57 w 63"/>
                <a:gd name="T3" fmla="*/ 41 h 41"/>
                <a:gd name="T4" fmla="*/ 6 w 63"/>
                <a:gd name="T5" fmla="*/ 41 h 41"/>
                <a:gd name="T6" fmla="*/ 0 w 63"/>
                <a:gd name="T7" fmla="*/ 36 h 41"/>
                <a:gd name="T8" fmla="*/ 0 w 63"/>
                <a:gd name="T9" fmla="*/ 6 h 41"/>
                <a:gd name="T10" fmla="*/ 6 w 63"/>
                <a:gd name="T11" fmla="*/ 0 h 41"/>
                <a:gd name="T12" fmla="*/ 57 w 63"/>
                <a:gd name="T13" fmla="*/ 0 h 41"/>
                <a:gd name="T14" fmla="*/ 63 w 63"/>
                <a:gd name="T15" fmla="*/ 6 h 41"/>
                <a:gd name="T16" fmla="*/ 63 w 63"/>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1">
                  <a:moveTo>
                    <a:pt x="63" y="36"/>
                  </a:moveTo>
                  <a:cubicBezTo>
                    <a:pt x="63" y="39"/>
                    <a:pt x="60" y="41"/>
                    <a:pt x="57" y="41"/>
                  </a:cubicBezTo>
                  <a:cubicBezTo>
                    <a:pt x="6" y="41"/>
                    <a:pt x="6" y="41"/>
                    <a:pt x="6" y="41"/>
                  </a:cubicBezTo>
                  <a:cubicBezTo>
                    <a:pt x="3" y="41"/>
                    <a:pt x="0" y="39"/>
                    <a:pt x="0" y="36"/>
                  </a:cubicBezTo>
                  <a:cubicBezTo>
                    <a:pt x="0" y="6"/>
                    <a:pt x="0" y="6"/>
                    <a:pt x="0" y="6"/>
                  </a:cubicBezTo>
                  <a:cubicBezTo>
                    <a:pt x="0" y="3"/>
                    <a:pt x="3" y="0"/>
                    <a:pt x="6" y="0"/>
                  </a:cubicBezTo>
                  <a:cubicBezTo>
                    <a:pt x="57" y="0"/>
                    <a:pt x="57" y="0"/>
                    <a:pt x="57" y="0"/>
                  </a:cubicBezTo>
                  <a:cubicBezTo>
                    <a:pt x="60" y="0"/>
                    <a:pt x="63" y="3"/>
                    <a:pt x="63" y="6"/>
                  </a:cubicBezTo>
                  <a:lnTo>
                    <a:pt x="63" y="3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1" name="Freeform 36"/>
            <p:cNvSpPr>
              <a:spLocks/>
            </p:cNvSpPr>
            <p:nvPr/>
          </p:nvSpPr>
          <p:spPr bwMode="gray">
            <a:xfrm>
              <a:off x="8960150" y="4897758"/>
              <a:ext cx="19050" cy="20637"/>
            </a:xfrm>
            <a:custGeom>
              <a:avLst/>
              <a:gdLst>
                <a:gd name="T0" fmla="*/ 0 w 14"/>
                <a:gd name="T1" fmla="*/ 10 h 15"/>
                <a:gd name="T2" fmla="*/ 0 w 14"/>
                <a:gd name="T3" fmla="*/ 10 h 15"/>
                <a:gd name="T4" fmla="*/ 1 w 14"/>
                <a:gd name="T5" fmla="*/ 12 h 15"/>
                <a:gd name="T6" fmla="*/ 6 w 14"/>
                <a:gd name="T7" fmla="*/ 15 h 15"/>
                <a:gd name="T8" fmla="*/ 8 w 14"/>
                <a:gd name="T9" fmla="*/ 14 h 15"/>
                <a:gd name="T10" fmla="*/ 9 w 14"/>
                <a:gd name="T11" fmla="*/ 13 h 15"/>
                <a:gd name="T12" fmla="*/ 11 w 14"/>
                <a:gd name="T13" fmla="*/ 12 h 15"/>
                <a:gd name="T14" fmla="*/ 11 w 14"/>
                <a:gd name="T15" fmla="*/ 10 h 15"/>
                <a:gd name="T16" fmla="*/ 13 w 14"/>
                <a:gd name="T17" fmla="*/ 9 h 15"/>
                <a:gd name="T18" fmla="*/ 12 w 14"/>
                <a:gd name="T19" fmla="*/ 6 h 15"/>
                <a:gd name="T20" fmla="*/ 11 w 14"/>
                <a:gd name="T21" fmla="*/ 6 h 15"/>
                <a:gd name="T22" fmla="*/ 13 w 14"/>
                <a:gd name="T23" fmla="*/ 5 h 15"/>
                <a:gd name="T24" fmla="*/ 13 w 14"/>
                <a:gd name="T25" fmla="*/ 3 h 15"/>
                <a:gd name="T26" fmla="*/ 8 w 14"/>
                <a:gd name="T27" fmla="*/ 0 h 15"/>
                <a:gd name="T28" fmla="*/ 6 w 14"/>
                <a:gd name="T29" fmla="*/ 0 h 15"/>
                <a:gd name="T30" fmla="*/ 0 w 14"/>
                <a:gd name="T3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5">
                  <a:moveTo>
                    <a:pt x="0" y="10"/>
                  </a:moveTo>
                  <a:cubicBezTo>
                    <a:pt x="0" y="10"/>
                    <a:pt x="0" y="10"/>
                    <a:pt x="0" y="10"/>
                  </a:cubicBezTo>
                  <a:cubicBezTo>
                    <a:pt x="0" y="11"/>
                    <a:pt x="0" y="11"/>
                    <a:pt x="1" y="12"/>
                  </a:cubicBezTo>
                  <a:cubicBezTo>
                    <a:pt x="6" y="15"/>
                    <a:pt x="6" y="15"/>
                    <a:pt x="6" y="15"/>
                  </a:cubicBezTo>
                  <a:cubicBezTo>
                    <a:pt x="7" y="15"/>
                    <a:pt x="8" y="15"/>
                    <a:pt x="8" y="14"/>
                  </a:cubicBezTo>
                  <a:cubicBezTo>
                    <a:pt x="9" y="14"/>
                    <a:pt x="9" y="13"/>
                    <a:pt x="9" y="13"/>
                  </a:cubicBezTo>
                  <a:cubicBezTo>
                    <a:pt x="9" y="13"/>
                    <a:pt x="10" y="13"/>
                    <a:pt x="11" y="12"/>
                  </a:cubicBezTo>
                  <a:cubicBezTo>
                    <a:pt x="11" y="11"/>
                    <a:pt x="11" y="10"/>
                    <a:pt x="11" y="10"/>
                  </a:cubicBezTo>
                  <a:cubicBezTo>
                    <a:pt x="11" y="10"/>
                    <a:pt x="12" y="10"/>
                    <a:pt x="13" y="9"/>
                  </a:cubicBezTo>
                  <a:cubicBezTo>
                    <a:pt x="13" y="8"/>
                    <a:pt x="13" y="7"/>
                    <a:pt x="12" y="6"/>
                  </a:cubicBezTo>
                  <a:cubicBezTo>
                    <a:pt x="11" y="6"/>
                    <a:pt x="11" y="6"/>
                    <a:pt x="11" y="6"/>
                  </a:cubicBezTo>
                  <a:cubicBezTo>
                    <a:pt x="12" y="6"/>
                    <a:pt x="13" y="6"/>
                    <a:pt x="13" y="5"/>
                  </a:cubicBezTo>
                  <a:cubicBezTo>
                    <a:pt x="14" y="4"/>
                    <a:pt x="14" y="3"/>
                    <a:pt x="13" y="3"/>
                  </a:cubicBezTo>
                  <a:cubicBezTo>
                    <a:pt x="8" y="0"/>
                    <a:pt x="8" y="0"/>
                    <a:pt x="8" y="0"/>
                  </a:cubicBezTo>
                  <a:cubicBezTo>
                    <a:pt x="7" y="0"/>
                    <a:pt x="6" y="0"/>
                    <a:pt x="6" y="0"/>
                  </a:cubicBezTo>
                  <a:cubicBezTo>
                    <a:pt x="2" y="2"/>
                    <a:pt x="0" y="10"/>
                    <a:pt x="0" y="10"/>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2" name="Freeform 37"/>
            <p:cNvSpPr>
              <a:spLocks/>
            </p:cNvSpPr>
            <p:nvPr/>
          </p:nvSpPr>
          <p:spPr bwMode="gray">
            <a:xfrm>
              <a:off x="8960150" y="4892995"/>
              <a:ext cx="15875" cy="6350"/>
            </a:xfrm>
            <a:custGeom>
              <a:avLst/>
              <a:gdLst>
                <a:gd name="T0" fmla="*/ 0 w 11"/>
                <a:gd name="T1" fmla="*/ 2 h 4"/>
                <a:gd name="T2" fmla="*/ 2 w 11"/>
                <a:gd name="T3" fmla="*/ 0 h 4"/>
                <a:gd name="T4" fmla="*/ 10 w 11"/>
                <a:gd name="T5" fmla="*/ 0 h 4"/>
                <a:gd name="T6" fmla="*/ 11 w 11"/>
                <a:gd name="T7" fmla="*/ 2 h 4"/>
                <a:gd name="T8" fmla="*/ 11 w 11"/>
                <a:gd name="T9" fmla="*/ 2 h 4"/>
                <a:gd name="T10" fmla="*/ 10 w 11"/>
                <a:gd name="T11" fmla="*/ 4 h 4"/>
                <a:gd name="T12" fmla="*/ 2 w 11"/>
                <a:gd name="T13" fmla="*/ 4 h 4"/>
                <a:gd name="T14" fmla="*/ 0 w 1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0" y="2"/>
                  </a:moveTo>
                  <a:cubicBezTo>
                    <a:pt x="0" y="1"/>
                    <a:pt x="1" y="0"/>
                    <a:pt x="2" y="0"/>
                  </a:cubicBezTo>
                  <a:cubicBezTo>
                    <a:pt x="10" y="0"/>
                    <a:pt x="10" y="0"/>
                    <a:pt x="10" y="0"/>
                  </a:cubicBezTo>
                  <a:cubicBezTo>
                    <a:pt x="11" y="0"/>
                    <a:pt x="11" y="1"/>
                    <a:pt x="11" y="2"/>
                  </a:cubicBezTo>
                  <a:cubicBezTo>
                    <a:pt x="11" y="2"/>
                    <a:pt x="11" y="2"/>
                    <a:pt x="11" y="2"/>
                  </a:cubicBezTo>
                  <a:cubicBezTo>
                    <a:pt x="11" y="3"/>
                    <a:pt x="10" y="4"/>
                    <a:pt x="10" y="4"/>
                  </a:cubicBezTo>
                  <a:cubicBezTo>
                    <a:pt x="2" y="4"/>
                    <a:pt x="2" y="4"/>
                    <a:pt x="2" y="4"/>
                  </a:cubicBezTo>
                  <a:cubicBezTo>
                    <a:pt x="1" y="4"/>
                    <a:pt x="0" y="3"/>
                    <a:pt x="0" y="2"/>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3" name="Freeform 38"/>
            <p:cNvSpPr>
              <a:spLocks/>
            </p:cNvSpPr>
            <p:nvPr/>
          </p:nvSpPr>
          <p:spPr bwMode="gray">
            <a:xfrm>
              <a:off x="8893475" y="4797745"/>
              <a:ext cx="77788" cy="115887"/>
            </a:xfrm>
            <a:custGeom>
              <a:avLst/>
              <a:gdLst>
                <a:gd name="T0" fmla="*/ 48 w 57"/>
                <a:gd name="T1" fmla="*/ 84 h 84"/>
                <a:gd name="T2" fmla="*/ 42 w 57"/>
                <a:gd name="T3" fmla="*/ 82 h 84"/>
                <a:gd name="T4" fmla="*/ 18 w 57"/>
                <a:gd name="T5" fmla="*/ 59 h 84"/>
                <a:gd name="T6" fmla="*/ 1 w 57"/>
                <a:gd name="T7" fmla="*/ 11 h 84"/>
                <a:gd name="T8" fmla="*/ 6 w 57"/>
                <a:gd name="T9" fmla="*/ 1 h 84"/>
                <a:gd name="T10" fmla="*/ 16 w 57"/>
                <a:gd name="T11" fmla="*/ 6 h 84"/>
                <a:gd name="T12" fmla="*/ 32 w 57"/>
                <a:gd name="T13" fmla="*/ 50 h 84"/>
                <a:gd name="T14" fmla="*/ 53 w 57"/>
                <a:gd name="T15" fmla="*/ 70 h 84"/>
                <a:gd name="T16" fmla="*/ 54 w 57"/>
                <a:gd name="T17" fmla="*/ 81 h 84"/>
                <a:gd name="T18" fmla="*/ 48 w 5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84">
                  <a:moveTo>
                    <a:pt x="48" y="84"/>
                  </a:moveTo>
                  <a:cubicBezTo>
                    <a:pt x="46" y="84"/>
                    <a:pt x="44" y="83"/>
                    <a:pt x="42" y="82"/>
                  </a:cubicBezTo>
                  <a:cubicBezTo>
                    <a:pt x="18" y="59"/>
                    <a:pt x="18" y="59"/>
                    <a:pt x="18" y="59"/>
                  </a:cubicBezTo>
                  <a:cubicBezTo>
                    <a:pt x="1" y="11"/>
                    <a:pt x="1" y="11"/>
                    <a:pt x="1" y="11"/>
                  </a:cubicBezTo>
                  <a:cubicBezTo>
                    <a:pt x="0" y="7"/>
                    <a:pt x="2" y="2"/>
                    <a:pt x="6" y="1"/>
                  </a:cubicBezTo>
                  <a:cubicBezTo>
                    <a:pt x="10" y="0"/>
                    <a:pt x="15" y="2"/>
                    <a:pt x="16" y="6"/>
                  </a:cubicBezTo>
                  <a:cubicBezTo>
                    <a:pt x="32" y="50"/>
                    <a:pt x="32" y="50"/>
                    <a:pt x="32" y="50"/>
                  </a:cubicBezTo>
                  <a:cubicBezTo>
                    <a:pt x="53" y="70"/>
                    <a:pt x="53" y="70"/>
                    <a:pt x="53" y="70"/>
                  </a:cubicBezTo>
                  <a:cubicBezTo>
                    <a:pt x="57" y="73"/>
                    <a:pt x="57" y="78"/>
                    <a:pt x="54" y="81"/>
                  </a:cubicBezTo>
                  <a:cubicBezTo>
                    <a:pt x="52" y="83"/>
                    <a:pt x="50" y="84"/>
                    <a:pt x="48"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4" name="Freeform 39"/>
            <p:cNvSpPr>
              <a:spLocks/>
            </p:cNvSpPr>
            <p:nvPr/>
          </p:nvSpPr>
          <p:spPr bwMode="gray">
            <a:xfrm>
              <a:off x="8893475" y="4799333"/>
              <a:ext cx="69850" cy="114300"/>
            </a:xfrm>
            <a:custGeom>
              <a:avLst/>
              <a:gdLst>
                <a:gd name="T0" fmla="*/ 48 w 51"/>
                <a:gd name="T1" fmla="*/ 76 h 82"/>
                <a:gd name="T2" fmla="*/ 23 w 51"/>
                <a:gd name="T3" fmla="*/ 53 h 82"/>
                <a:gd name="T4" fmla="*/ 5 w 51"/>
                <a:gd name="T5" fmla="*/ 2 h 82"/>
                <a:gd name="T6" fmla="*/ 4 w 51"/>
                <a:gd name="T7" fmla="*/ 0 h 82"/>
                <a:gd name="T8" fmla="*/ 1 w 51"/>
                <a:gd name="T9" fmla="*/ 9 h 82"/>
                <a:gd name="T10" fmla="*/ 18 w 51"/>
                <a:gd name="T11" fmla="*/ 57 h 82"/>
                <a:gd name="T12" fmla="*/ 42 w 51"/>
                <a:gd name="T13" fmla="*/ 80 h 82"/>
                <a:gd name="T14" fmla="*/ 48 w 51"/>
                <a:gd name="T15" fmla="*/ 82 h 82"/>
                <a:gd name="T16" fmla="*/ 51 w 51"/>
                <a:gd name="T17" fmla="*/ 81 h 82"/>
                <a:gd name="T18" fmla="*/ 48 w 51"/>
                <a:gd name="T19" fmla="*/ 7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2">
                  <a:moveTo>
                    <a:pt x="48" y="76"/>
                  </a:moveTo>
                  <a:cubicBezTo>
                    <a:pt x="23" y="53"/>
                    <a:pt x="23" y="53"/>
                    <a:pt x="23" y="53"/>
                  </a:cubicBezTo>
                  <a:cubicBezTo>
                    <a:pt x="5" y="2"/>
                    <a:pt x="5" y="2"/>
                    <a:pt x="5" y="2"/>
                  </a:cubicBezTo>
                  <a:cubicBezTo>
                    <a:pt x="5" y="1"/>
                    <a:pt x="5" y="1"/>
                    <a:pt x="4" y="0"/>
                  </a:cubicBezTo>
                  <a:cubicBezTo>
                    <a:pt x="1" y="2"/>
                    <a:pt x="0" y="6"/>
                    <a:pt x="1" y="9"/>
                  </a:cubicBezTo>
                  <a:cubicBezTo>
                    <a:pt x="18" y="57"/>
                    <a:pt x="18" y="57"/>
                    <a:pt x="18" y="57"/>
                  </a:cubicBezTo>
                  <a:cubicBezTo>
                    <a:pt x="42" y="80"/>
                    <a:pt x="42" y="80"/>
                    <a:pt x="42" y="80"/>
                  </a:cubicBezTo>
                  <a:cubicBezTo>
                    <a:pt x="44" y="81"/>
                    <a:pt x="46" y="82"/>
                    <a:pt x="48" y="82"/>
                  </a:cubicBezTo>
                  <a:cubicBezTo>
                    <a:pt x="49" y="82"/>
                    <a:pt x="50" y="82"/>
                    <a:pt x="51" y="81"/>
                  </a:cubicBezTo>
                  <a:cubicBezTo>
                    <a:pt x="51" y="79"/>
                    <a:pt x="50" y="78"/>
                    <a:pt x="48" y="76"/>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5" name="Freeform 40"/>
            <p:cNvSpPr>
              <a:spLocks/>
            </p:cNvSpPr>
            <p:nvPr/>
          </p:nvSpPr>
          <p:spPr bwMode="gray">
            <a:xfrm>
              <a:off x="8869662" y="4696145"/>
              <a:ext cx="73025" cy="73025"/>
            </a:xfrm>
            <a:custGeom>
              <a:avLst/>
              <a:gdLst>
                <a:gd name="T0" fmla="*/ 49 w 53"/>
                <a:gd name="T1" fmla="*/ 11 h 53"/>
                <a:gd name="T2" fmla="*/ 42 w 53"/>
                <a:gd name="T3" fmla="*/ 6 h 53"/>
                <a:gd name="T4" fmla="*/ 40 w 53"/>
                <a:gd name="T5" fmla="*/ 6 h 53"/>
                <a:gd name="T6" fmla="*/ 33 w 53"/>
                <a:gd name="T7" fmla="*/ 1 h 53"/>
                <a:gd name="T8" fmla="*/ 29 w 53"/>
                <a:gd name="T9" fmla="*/ 3 h 53"/>
                <a:gd name="T10" fmla="*/ 23 w 53"/>
                <a:gd name="T11" fmla="*/ 0 h 53"/>
                <a:gd name="T12" fmla="*/ 15 w 53"/>
                <a:gd name="T13" fmla="*/ 4 h 53"/>
                <a:gd name="T14" fmla="*/ 14 w 53"/>
                <a:gd name="T15" fmla="*/ 4 h 53"/>
                <a:gd name="T16" fmla="*/ 6 w 53"/>
                <a:gd name="T17" fmla="*/ 12 h 53"/>
                <a:gd name="T18" fmla="*/ 6 w 53"/>
                <a:gd name="T19" fmla="*/ 13 h 53"/>
                <a:gd name="T20" fmla="*/ 0 w 53"/>
                <a:gd name="T21" fmla="*/ 21 h 53"/>
                <a:gd name="T22" fmla="*/ 1 w 53"/>
                <a:gd name="T23" fmla="*/ 25 h 53"/>
                <a:gd name="T24" fmla="*/ 0 w 53"/>
                <a:gd name="T25" fmla="*/ 30 h 53"/>
                <a:gd name="T26" fmla="*/ 4 w 53"/>
                <a:gd name="T27" fmla="*/ 37 h 53"/>
                <a:gd name="T28" fmla="*/ 4 w 53"/>
                <a:gd name="T29" fmla="*/ 38 h 53"/>
                <a:gd name="T30" fmla="*/ 3 w 53"/>
                <a:gd name="T31" fmla="*/ 39 h 53"/>
                <a:gd name="T32" fmla="*/ 11 w 53"/>
                <a:gd name="T33" fmla="*/ 48 h 53"/>
                <a:gd name="T34" fmla="*/ 11 w 53"/>
                <a:gd name="T35" fmla="*/ 48 h 53"/>
                <a:gd name="T36" fmla="*/ 16 w 53"/>
                <a:gd name="T37" fmla="*/ 52 h 53"/>
                <a:gd name="T38" fmla="*/ 19 w 53"/>
                <a:gd name="T39" fmla="*/ 52 h 53"/>
                <a:gd name="T40" fmla="*/ 22 w 53"/>
                <a:gd name="T41" fmla="*/ 53 h 53"/>
                <a:gd name="T42" fmla="*/ 22 w 53"/>
                <a:gd name="T43" fmla="*/ 53 h 53"/>
                <a:gd name="T44" fmla="*/ 22 w 53"/>
                <a:gd name="T45" fmla="*/ 53 h 53"/>
                <a:gd name="T46" fmla="*/ 26 w 53"/>
                <a:gd name="T47" fmla="*/ 50 h 53"/>
                <a:gd name="T48" fmla="*/ 31 w 53"/>
                <a:gd name="T49" fmla="*/ 49 h 53"/>
                <a:gd name="T50" fmla="*/ 31 w 53"/>
                <a:gd name="T51" fmla="*/ 40 h 53"/>
                <a:gd name="T52" fmla="*/ 38 w 53"/>
                <a:gd name="T53" fmla="*/ 39 h 53"/>
                <a:gd name="T54" fmla="*/ 38 w 53"/>
                <a:gd name="T55" fmla="*/ 31 h 53"/>
                <a:gd name="T56" fmla="*/ 43 w 53"/>
                <a:gd name="T57" fmla="*/ 30 h 53"/>
                <a:gd name="T58" fmla="*/ 45 w 53"/>
                <a:gd name="T59" fmla="*/ 26 h 53"/>
                <a:gd name="T60" fmla="*/ 49 w 53"/>
                <a:gd name="T61" fmla="*/ 26 h 53"/>
                <a:gd name="T62" fmla="*/ 49 w 53"/>
                <a:gd name="T63" fmla="*/ 26 h 53"/>
                <a:gd name="T64" fmla="*/ 53 w 53"/>
                <a:gd name="T65" fmla="*/ 17 h 53"/>
                <a:gd name="T66" fmla="*/ 49 w 53"/>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53">
                  <a:moveTo>
                    <a:pt x="49" y="11"/>
                  </a:moveTo>
                  <a:cubicBezTo>
                    <a:pt x="48" y="8"/>
                    <a:pt x="45" y="6"/>
                    <a:pt x="42" y="6"/>
                  </a:cubicBezTo>
                  <a:cubicBezTo>
                    <a:pt x="41" y="6"/>
                    <a:pt x="41" y="6"/>
                    <a:pt x="40" y="6"/>
                  </a:cubicBezTo>
                  <a:cubicBezTo>
                    <a:pt x="39" y="3"/>
                    <a:pt x="36" y="1"/>
                    <a:pt x="33" y="1"/>
                  </a:cubicBezTo>
                  <a:cubicBezTo>
                    <a:pt x="32" y="1"/>
                    <a:pt x="30" y="2"/>
                    <a:pt x="29" y="3"/>
                  </a:cubicBezTo>
                  <a:cubicBezTo>
                    <a:pt x="27" y="1"/>
                    <a:pt x="25" y="0"/>
                    <a:pt x="23" y="0"/>
                  </a:cubicBezTo>
                  <a:cubicBezTo>
                    <a:pt x="19" y="0"/>
                    <a:pt x="16" y="2"/>
                    <a:pt x="15" y="4"/>
                  </a:cubicBezTo>
                  <a:cubicBezTo>
                    <a:pt x="14" y="4"/>
                    <a:pt x="14" y="4"/>
                    <a:pt x="14" y="4"/>
                  </a:cubicBezTo>
                  <a:cubicBezTo>
                    <a:pt x="10" y="4"/>
                    <a:pt x="6" y="8"/>
                    <a:pt x="6" y="12"/>
                  </a:cubicBezTo>
                  <a:cubicBezTo>
                    <a:pt x="6" y="13"/>
                    <a:pt x="6" y="13"/>
                    <a:pt x="6" y="13"/>
                  </a:cubicBezTo>
                  <a:cubicBezTo>
                    <a:pt x="3" y="14"/>
                    <a:pt x="0" y="17"/>
                    <a:pt x="0" y="21"/>
                  </a:cubicBezTo>
                  <a:cubicBezTo>
                    <a:pt x="0" y="22"/>
                    <a:pt x="1" y="24"/>
                    <a:pt x="1" y="25"/>
                  </a:cubicBezTo>
                  <a:cubicBezTo>
                    <a:pt x="0" y="26"/>
                    <a:pt x="0" y="28"/>
                    <a:pt x="0" y="30"/>
                  </a:cubicBezTo>
                  <a:cubicBezTo>
                    <a:pt x="0" y="33"/>
                    <a:pt x="1" y="36"/>
                    <a:pt x="4" y="37"/>
                  </a:cubicBezTo>
                  <a:cubicBezTo>
                    <a:pt x="4" y="38"/>
                    <a:pt x="4" y="38"/>
                    <a:pt x="4" y="38"/>
                  </a:cubicBezTo>
                  <a:cubicBezTo>
                    <a:pt x="3" y="38"/>
                    <a:pt x="3" y="39"/>
                    <a:pt x="3" y="39"/>
                  </a:cubicBezTo>
                  <a:cubicBezTo>
                    <a:pt x="3" y="44"/>
                    <a:pt x="7" y="47"/>
                    <a:pt x="11" y="48"/>
                  </a:cubicBezTo>
                  <a:cubicBezTo>
                    <a:pt x="11" y="48"/>
                    <a:pt x="11" y="48"/>
                    <a:pt x="11" y="48"/>
                  </a:cubicBezTo>
                  <a:cubicBezTo>
                    <a:pt x="11" y="50"/>
                    <a:pt x="14" y="52"/>
                    <a:pt x="16" y="52"/>
                  </a:cubicBezTo>
                  <a:cubicBezTo>
                    <a:pt x="17" y="52"/>
                    <a:pt x="18" y="52"/>
                    <a:pt x="19" y="52"/>
                  </a:cubicBezTo>
                  <a:cubicBezTo>
                    <a:pt x="20" y="52"/>
                    <a:pt x="21" y="53"/>
                    <a:pt x="22" y="53"/>
                  </a:cubicBezTo>
                  <a:cubicBezTo>
                    <a:pt x="22" y="53"/>
                    <a:pt x="22" y="53"/>
                    <a:pt x="22" y="53"/>
                  </a:cubicBezTo>
                  <a:cubicBezTo>
                    <a:pt x="22" y="53"/>
                    <a:pt x="22" y="53"/>
                    <a:pt x="22" y="53"/>
                  </a:cubicBezTo>
                  <a:cubicBezTo>
                    <a:pt x="24" y="52"/>
                    <a:pt x="25" y="51"/>
                    <a:pt x="26" y="50"/>
                  </a:cubicBezTo>
                  <a:cubicBezTo>
                    <a:pt x="27" y="50"/>
                    <a:pt x="29" y="50"/>
                    <a:pt x="31" y="49"/>
                  </a:cubicBezTo>
                  <a:cubicBezTo>
                    <a:pt x="39" y="46"/>
                    <a:pt x="32" y="45"/>
                    <a:pt x="31" y="40"/>
                  </a:cubicBezTo>
                  <a:cubicBezTo>
                    <a:pt x="31" y="35"/>
                    <a:pt x="36" y="40"/>
                    <a:pt x="38" y="39"/>
                  </a:cubicBezTo>
                  <a:cubicBezTo>
                    <a:pt x="40" y="39"/>
                    <a:pt x="38" y="35"/>
                    <a:pt x="38" y="31"/>
                  </a:cubicBezTo>
                  <a:cubicBezTo>
                    <a:pt x="37" y="27"/>
                    <a:pt x="39" y="30"/>
                    <a:pt x="43" y="30"/>
                  </a:cubicBezTo>
                  <a:cubicBezTo>
                    <a:pt x="46" y="29"/>
                    <a:pt x="46" y="28"/>
                    <a:pt x="45" y="26"/>
                  </a:cubicBezTo>
                  <a:cubicBezTo>
                    <a:pt x="47" y="26"/>
                    <a:pt x="48" y="26"/>
                    <a:pt x="49" y="26"/>
                  </a:cubicBezTo>
                  <a:cubicBezTo>
                    <a:pt x="49" y="26"/>
                    <a:pt x="49" y="26"/>
                    <a:pt x="49" y="26"/>
                  </a:cubicBezTo>
                  <a:cubicBezTo>
                    <a:pt x="52" y="24"/>
                    <a:pt x="53" y="20"/>
                    <a:pt x="53" y="17"/>
                  </a:cubicBezTo>
                  <a:cubicBezTo>
                    <a:pt x="52" y="14"/>
                    <a:pt x="51" y="13"/>
                    <a:pt x="4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6" name="Freeform 41"/>
            <p:cNvSpPr>
              <a:spLocks/>
            </p:cNvSpPr>
            <p:nvPr/>
          </p:nvSpPr>
          <p:spPr bwMode="gray">
            <a:xfrm>
              <a:off x="8861725" y="4683445"/>
              <a:ext cx="82550" cy="65087"/>
            </a:xfrm>
            <a:custGeom>
              <a:avLst/>
              <a:gdLst>
                <a:gd name="T0" fmla="*/ 60 w 60"/>
                <a:gd name="T1" fmla="*/ 26 h 47"/>
                <a:gd name="T2" fmla="*/ 59 w 60"/>
                <a:gd name="T3" fmla="*/ 21 h 47"/>
                <a:gd name="T4" fmla="*/ 22 w 60"/>
                <a:gd name="T5" fmla="*/ 6 h 47"/>
                <a:gd name="T6" fmla="*/ 6 w 60"/>
                <a:gd name="T7" fmla="*/ 43 h 47"/>
                <a:gd name="T8" fmla="*/ 8 w 60"/>
                <a:gd name="T9" fmla="*/ 47 h 47"/>
                <a:gd name="T10" fmla="*/ 60 w 60"/>
                <a:gd name="T11" fmla="*/ 26 h 47"/>
              </a:gdLst>
              <a:ahLst/>
              <a:cxnLst>
                <a:cxn ang="0">
                  <a:pos x="T0" y="T1"/>
                </a:cxn>
                <a:cxn ang="0">
                  <a:pos x="T2" y="T3"/>
                </a:cxn>
                <a:cxn ang="0">
                  <a:pos x="T4" y="T5"/>
                </a:cxn>
                <a:cxn ang="0">
                  <a:pos x="T6" y="T7"/>
                </a:cxn>
                <a:cxn ang="0">
                  <a:pos x="T8" y="T9"/>
                </a:cxn>
                <a:cxn ang="0">
                  <a:pos x="T10" y="T11"/>
                </a:cxn>
              </a:cxnLst>
              <a:rect l="0" t="0" r="r" b="b"/>
              <a:pathLst>
                <a:path w="60" h="47">
                  <a:moveTo>
                    <a:pt x="60" y="26"/>
                  </a:moveTo>
                  <a:cubicBezTo>
                    <a:pt x="60" y="24"/>
                    <a:pt x="59" y="23"/>
                    <a:pt x="59" y="21"/>
                  </a:cubicBezTo>
                  <a:cubicBezTo>
                    <a:pt x="53" y="7"/>
                    <a:pt x="36" y="0"/>
                    <a:pt x="22" y="6"/>
                  </a:cubicBezTo>
                  <a:cubicBezTo>
                    <a:pt x="7" y="12"/>
                    <a:pt x="0" y="29"/>
                    <a:pt x="6" y="43"/>
                  </a:cubicBezTo>
                  <a:cubicBezTo>
                    <a:pt x="7" y="44"/>
                    <a:pt x="7" y="46"/>
                    <a:pt x="8" y="47"/>
                  </a:cubicBezTo>
                  <a:lnTo>
                    <a:pt x="60" y="2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7" name="Freeform 42"/>
            <p:cNvSpPr>
              <a:spLocks/>
            </p:cNvSpPr>
            <p:nvPr/>
          </p:nvSpPr>
          <p:spPr bwMode="gray">
            <a:xfrm>
              <a:off x="8885537" y="4683445"/>
              <a:ext cx="58738" cy="38100"/>
            </a:xfrm>
            <a:custGeom>
              <a:avLst/>
              <a:gdLst>
                <a:gd name="T0" fmla="*/ 34 w 42"/>
                <a:gd name="T1" fmla="*/ 24 h 28"/>
                <a:gd name="T2" fmla="*/ 35 w 42"/>
                <a:gd name="T3" fmla="*/ 28 h 28"/>
                <a:gd name="T4" fmla="*/ 42 w 42"/>
                <a:gd name="T5" fmla="*/ 26 h 28"/>
                <a:gd name="T6" fmla="*/ 41 w 42"/>
                <a:gd name="T7" fmla="*/ 21 h 28"/>
                <a:gd name="T8" fmla="*/ 4 w 42"/>
                <a:gd name="T9" fmla="*/ 6 h 28"/>
                <a:gd name="T10" fmla="*/ 0 w 42"/>
                <a:gd name="T11" fmla="*/ 8 h 28"/>
                <a:gd name="T12" fmla="*/ 34 w 42"/>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42" h="28">
                  <a:moveTo>
                    <a:pt x="34" y="24"/>
                  </a:moveTo>
                  <a:cubicBezTo>
                    <a:pt x="34" y="26"/>
                    <a:pt x="34" y="27"/>
                    <a:pt x="35" y="28"/>
                  </a:cubicBezTo>
                  <a:cubicBezTo>
                    <a:pt x="42" y="26"/>
                    <a:pt x="42" y="26"/>
                    <a:pt x="42" y="26"/>
                  </a:cubicBezTo>
                  <a:cubicBezTo>
                    <a:pt x="42" y="24"/>
                    <a:pt x="41" y="23"/>
                    <a:pt x="41" y="21"/>
                  </a:cubicBezTo>
                  <a:cubicBezTo>
                    <a:pt x="35" y="7"/>
                    <a:pt x="18" y="0"/>
                    <a:pt x="4" y="6"/>
                  </a:cubicBezTo>
                  <a:cubicBezTo>
                    <a:pt x="2" y="7"/>
                    <a:pt x="1" y="7"/>
                    <a:pt x="0" y="8"/>
                  </a:cubicBezTo>
                  <a:cubicBezTo>
                    <a:pt x="14" y="4"/>
                    <a:pt x="28" y="11"/>
                    <a:pt x="34" y="24"/>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8" name="Freeform 43"/>
            <p:cNvSpPr>
              <a:spLocks/>
            </p:cNvSpPr>
            <p:nvPr/>
          </p:nvSpPr>
          <p:spPr bwMode="gray">
            <a:xfrm>
              <a:off x="8864900" y="4692970"/>
              <a:ext cx="26988" cy="55562"/>
            </a:xfrm>
            <a:custGeom>
              <a:avLst/>
              <a:gdLst>
                <a:gd name="T0" fmla="*/ 20 w 20"/>
                <a:gd name="T1" fmla="*/ 0 h 40"/>
                <a:gd name="T2" fmla="*/ 16 w 20"/>
                <a:gd name="T3" fmla="*/ 1 h 40"/>
                <a:gd name="T4" fmla="*/ 3 w 20"/>
                <a:gd name="T5" fmla="*/ 30 h 40"/>
                <a:gd name="T6" fmla="*/ 3 w 20"/>
                <a:gd name="T7" fmla="*/ 30 h 40"/>
                <a:gd name="T8" fmla="*/ 3 w 20"/>
                <a:gd name="T9" fmla="*/ 31 h 40"/>
                <a:gd name="T10" fmla="*/ 4 w 20"/>
                <a:gd name="T11" fmla="*/ 36 h 40"/>
                <a:gd name="T12" fmla="*/ 6 w 20"/>
                <a:gd name="T13" fmla="*/ 40 h 40"/>
                <a:gd name="T14" fmla="*/ 10 w 20"/>
                <a:gd name="T15" fmla="*/ 38 h 40"/>
                <a:gd name="T16" fmla="*/ 13 w 20"/>
                <a:gd name="T17" fmla="*/ 37 h 40"/>
                <a:gd name="T18" fmla="*/ 11 w 20"/>
                <a:gd name="T19" fmla="*/ 33 h 40"/>
                <a:gd name="T20" fmla="*/ 20 w 20"/>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0">
                  <a:moveTo>
                    <a:pt x="20" y="0"/>
                  </a:moveTo>
                  <a:cubicBezTo>
                    <a:pt x="18" y="0"/>
                    <a:pt x="17" y="1"/>
                    <a:pt x="16" y="1"/>
                  </a:cubicBezTo>
                  <a:cubicBezTo>
                    <a:pt x="6" y="7"/>
                    <a:pt x="0" y="19"/>
                    <a:pt x="3" y="30"/>
                  </a:cubicBezTo>
                  <a:cubicBezTo>
                    <a:pt x="3" y="30"/>
                    <a:pt x="3" y="30"/>
                    <a:pt x="3" y="30"/>
                  </a:cubicBezTo>
                  <a:cubicBezTo>
                    <a:pt x="3" y="31"/>
                    <a:pt x="3" y="31"/>
                    <a:pt x="3" y="31"/>
                  </a:cubicBezTo>
                  <a:cubicBezTo>
                    <a:pt x="3" y="33"/>
                    <a:pt x="4" y="34"/>
                    <a:pt x="4" y="36"/>
                  </a:cubicBezTo>
                  <a:cubicBezTo>
                    <a:pt x="5" y="37"/>
                    <a:pt x="6" y="39"/>
                    <a:pt x="6" y="40"/>
                  </a:cubicBezTo>
                  <a:cubicBezTo>
                    <a:pt x="10" y="38"/>
                    <a:pt x="10" y="38"/>
                    <a:pt x="10" y="38"/>
                  </a:cubicBezTo>
                  <a:cubicBezTo>
                    <a:pt x="13" y="37"/>
                    <a:pt x="13" y="37"/>
                    <a:pt x="13" y="37"/>
                  </a:cubicBezTo>
                  <a:cubicBezTo>
                    <a:pt x="13" y="36"/>
                    <a:pt x="12" y="34"/>
                    <a:pt x="11" y="33"/>
                  </a:cubicBezTo>
                  <a:cubicBezTo>
                    <a:pt x="6" y="21"/>
                    <a:pt x="10" y="8"/>
                    <a:pt x="20" y="0"/>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9" name="Freeform 44"/>
            <p:cNvSpPr>
              <a:spLocks/>
            </p:cNvSpPr>
            <p:nvPr/>
          </p:nvSpPr>
          <p:spPr bwMode="gray">
            <a:xfrm>
              <a:off x="8864900" y="4708845"/>
              <a:ext cx="84138" cy="39687"/>
            </a:xfrm>
            <a:custGeom>
              <a:avLst/>
              <a:gdLst>
                <a:gd name="T0" fmla="*/ 58 w 61"/>
                <a:gd name="T1" fmla="*/ 0 h 29"/>
                <a:gd name="T2" fmla="*/ 1 w 61"/>
                <a:gd name="T3" fmla="*/ 23 h 29"/>
                <a:gd name="T4" fmla="*/ 1 w 61"/>
                <a:gd name="T5" fmla="*/ 27 h 29"/>
                <a:gd name="T6" fmla="*/ 3 w 61"/>
                <a:gd name="T7" fmla="*/ 29 h 29"/>
                <a:gd name="T8" fmla="*/ 61 w 61"/>
                <a:gd name="T9" fmla="*/ 5 h 29"/>
                <a:gd name="T10" fmla="*/ 61 w 61"/>
                <a:gd name="T11" fmla="*/ 2 h 29"/>
                <a:gd name="T12" fmla="*/ 58 w 6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1" h="29">
                  <a:moveTo>
                    <a:pt x="58" y="0"/>
                  </a:moveTo>
                  <a:cubicBezTo>
                    <a:pt x="1" y="23"/>
                    <a:pt x="1" y="23"/>
                    <a:pt x="1" y="23"/>
                  </a:cubicBezTo>
                  <a:cubicBezTo>
                    <a:pt x="1" y="23"/>
                    <a:pt x="0" y="25"/>
                    <a:pt x="1" y="27"/>
                  </a:cubicBezTo>
                  <a:cubicBezTo>
                    <a:pt x="2" y="28"/>
                    <a:pt x="3" y="29"/>
                    <a:pt x="3" y="29"/>
                  </a:cubicBezTo>
                  <a:cubicBezTo>
                    <a:pt x="61" y="5"/>
                    <a:pt x="61" y="5"/>
                    <a:pt x="61" y="5"/>
                  </a:cubicBezTo>
                  <a:cubicBezTo>
                    <a:pt x="61" y="5"/>
                    <a:pt x="61" y="4"/>
                    <a:pt x="61" y="2"/>
                  </a:cubicBezTo>
                  <a:cubicBezTo>
                    <a:pt x="60" y="0"/>
                    <a:pt x="58" y="0"/>
                    <a:pt x="5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0" name="Freeform 45"/>
            <p:cNvSpPr>
              <a:spLocks noEditPoints="1"/>
            </p:cNvSpPr>
            <p:nvPr/>
          </p:nvSpPr>
          <p:spPr bwMode="gray">
            <a:xfrm>
              <a:off x="8693450" y="5112070"/>
              <a:ext cx="246063" cy="301625"/>
            </a:xfrm>
            <a:custGeom>
              <a:avLst/>
              <a:gdLst>
                <a:gd name="T0" fmla="*/ 100 w 178"/>
                <a:gd name="T1" fmla="*/ 161 h 219"/>
                <a:gd name="T2" fmla="*/ 175 w 178"/>
                <a:gd name="T3" fmla="*/ 114 h 219"/>
                <a:gd name="T4" fmla="*/ 176 w 178"/>
                <a:gd name="T5" fmla="*/ 113 h 219"/>
                <a:gd name="T6" fmla="*/ 176 w 178"/>
                <a:gd name="T7" fmla="*/ 113 h 219"/>
                <a:gd name="T8" fmla="*/ 177 w 178"/>
                <a:gd name="T9" fmla="*/ 112 h 219"/>
                <a:gd name="T10" fmla="*/ 177 w 178"/>
                <a:gd name="T11" fmla="*/ 110 h 219"/>
                <a:gd name="T12" fmla="*/ 177 w 178"/>
                <a:gd name="T13" fmla="*/ 109 h 219"/>
                <a:gd name="T14" fmla="*/ 177 w 178"/>
                <a:gd name="T15" fmla="*/ 108 h 219"/>
                <a:gd name="T16" fmla="*/ 176 w 178"/>
                <a:gd name="T17" fmla="*/ 107 h 219"/>
                <a:gd name="T18" fmla="*/ 176 w 178"/>
                <a:gd name="T19" fmla="*/ 107 h 219"/>
                <a:gd name="T20" fmla="*/ 175 w 178"/>
                <a:gd name="T21" fmla="*/ 106 h 219"/>
                <a:gd name="T22" fmla="*/ 174 w 178"/>
                <a:gd name="T23" fmla="*/ 105 h 219"/>
                <a:gd name="T24" fmla="*/ 100 w 178"/>
                <a:gd name="T25" fmla="*/ 58 h 219"/>
                <a:gd name="T26" fmla="*/ 176 w 178"/>
                <a:gd name="T27" fmla="*/ 3 h 219"/>
                <a:gd name="T28" fmla="*/ 89 w 178"/>
                <a:gd name="T29" fmla="*/ 51 h 219"/>
                <a:gd name="T30" fmla="*/ 2 w 178"/>
                <a:gd name="T31" fmla="*/ 3 h 219"/>
                <a:gd name="T32" fmla="*/ 78 w 178"/>
                <a:gd name="T33" fmla="*/ 58 h 219"/>
                <a:gd name="T34" fmla="*/ 3 w 178"/>
                <a:gd name="T35" fmla="*/ 105 h 219"/>
                <a:gd name="T36" fmla="*/ 2 w 178"/>
                <a:gd name="T37" fmla="*/ 106 h 219"/>
                <a:gd name="T38" fmla="*/ 2 w 178"/>
                <a:gd name="T39" fmla="*/ 107 h 219"/>
                <a:gd name="T40" fmla="*/ 2 w 178"/>
                <a:gd name="T41" fmla="*/ 107 h 219"/>
                <a:gd name="T42" fmla="*/ 1 w 178"/>
                <a:gd name="T43" fmla="*/ 108 h 219"/>
                <a:gd name="T44" fmla="*/ 1 w 178"/>
                <a:gd name="T45" fmla="*/ 109 h 219"/>
                <a:gd name="T46" fmla="*/ 1 w 178"/>
                <a:gd name="T47" fmla="*/ 110 h 219"/>
                <a:gd name="T48" fmla="*/ 1 w 178"/>
                <a:gd name="T49" fmla="*/ 112 h 219"/>
                <a:gd name="T50" fmla="*/ 1 w 178"/>
                <a:gd name="T51" fmla="*/ 113 h 219"/>
                <a:gd name="T52" fmla="*/ 2 w 178"/>
                <a:gd name="T53" fmla="*/ 113 h 219"/>
                <a:gd name="T54" fmla="*/ 3 w 178"/>
                <a:gd name="T55" fmla="*/ 114 h 219"/>
                <a:gd name="T56" fmla="*/ 78 w 178"/>
                <a:gd name="T57" fmla="*/ 161 h 219"/>
                <a:gd name="T58" fmla="*/ 2 w 178"/>
                <a:gd name="T59" fmla="*/ 216 h 219"/>
                <a:gd name="T60" fmla="*/ 10 w 178"/>
                <a:gd name="T61" fmla="*/ 218 h 219"/>
                <a:gd name="T62" fmla="*/ 168 w 178"/>
                <a:gd name="T63" fmla="*/ 218 h 219"/>
                <a:gd name="T64" fmla="*/ 176 w 178"/>
                <a:gd name="T65" fmla="*/ 216 h 219"/>
                <a:gd name="T66" fmla="*/ 18 w 178"/>
                <a:gd name="T67" fmla="*/ 110 h 219"/>
                <a:gd name="T68" fmla="*/ 160 w 178"/>
                <a:gd name="T69" fmla="*/ 110 h 219"/>
                <a:gd name="T70" fmla="*/ 18 w 178"/>
                <a:gd name="T71" fmla="*/ 11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8" h="219">
                  <a:moveTo>
                    <a:pt x="174" y="208"/>
                  </a:moveTo>
                  <a:cubicBezTo>
                    <a:pt x="100" y="161"/>
                    <a:pt x="100" y="161"/>
                    <a:pt x="100" y="161"/>
                  </a:cubicBezTo>
                  <a:cubicBezTo>
                    <a:pt x="174" y="115"/>
                    <a:pt x="174" y="115"/>
                    <a:pt x="174" y="115"/>
                  </a:cubicBezTo>
                  <a:cubicBezTo>
                    <a:pt x="175" y="114"/>
                    <a:pt x="175" y="114"/>
                    <a:pt x="175" y="114"/>
                  </a:cubicBezTo>
                  <a:cubicBezTo>
                    <a:pt x="175" y="114"/>
                    <a:pt x="175" y="114"/>
                    <a:pt x="175" y="114"/>
                  </a:cubicBezTo>
                  <a:cubicBezTo>
                    <a:pt x="175" y="114"/>
                    <a:pt x="176" y="114"/>
                    <a:pt x="176" y="113"/>
                  </a:cubicBezTo>
                  <a:cubicBezTo>
                    <a:pt x="176" y="113"/>
                    <a:pt x="176" y="113"/>
                    <a:pt x="176" y="113"/>
                  </a:cubicBezTo>
                  <a:cubicBezTo>
                    <a:pt x="176" y="113"/>
                    <a:pt x="176" y="113"/>
                    <a:pt x="176" y="113"/>
                  </a:cubicBezTo>
                  <a:cubicBezTo>
                    <a:pt x="177" y="112"/>
                    <a:pt x="177" y="112"/>
                    <a:pt x="177" y="112"/>
                  </a:cubicBezTo>
                  <a:cubicBezTo>
                    <a:pt x="177" y="112"/>
                    <a:pt x="177" y="112"/>
                    <a:pt x="177" y="112"/>
                  </a:cubicBezTo>
                  <a:cubicBezTo>
                    <a:pt x="177" y="111"/>
                    <a:pt x="177" y="111"/>
                    <a:pt x="177" y="111"/>
                  </a:cubicBezTo>
                  <a:cubicBezTo>
                    <a:pt x="177" y="110"/>
                    <a:pt x="177" y="110"/>
                    <a:pt x="177" y="110"/>
                  </a:cubicBezTo>
                  <a:cubicBezTo>
                    <a:pt x="177" y="110"/>
                    <a:pt x="177" y="110"/>
                    <a:pt x="177" y="110"/>
                  </a:cubicBezTo>
                  <a:cubicBezTo>
                    <a:pt x="177" y="109"/>
                    <a:pt x="177" y="109"/>
                    <a:pt x="177" y="109"/>
                  </a:cubicBezTo>
                  <a:cubicBezTo>
                    <a:pt x="177" y="109"/>
                    <a:pt x="177" y="109"/>
                    <a:pt x="177" y="109"/>
                  </a:cubicBezTo>
                  <a:cubicBezTo>
                    <a:pt x="177" y="108"/>
                    <a:pt x="177" y="108"/>
                    <a:pt x="177" y="108"/>
                  </a:cubicBezTo>
                  <a:cubicBezTo>
                    <a:pt x="177" y="108"/>
                    <a:pt x="177" y="108"/>
                    <a:pt x="177" y="108"/>
                  </a:cubicBezTo>
                  <a:cubicBezTo>
                    <a:pt x="176" y="107"/>
                    <a:pt x="176" y="107"/>
                    <a:pt x="176" y="107"/>
                  </a:cubicBezTo>
                  <a:cubicBezTo>
                    <a:pt x="176" y="107"/>
                    <a:pt x="176" y="107"/>
                    <a:pt x="176" y="107"/>
                  </a:cubicBezTo>
                  <a:cubicBezTo>
                    <a:pt x="176" y="107"/>
                    <a:pt x="176" y="107"/>
                    <a:pt x="176" y="107"/>
                  </a:cubicBezTo>
                  <a:cubicBezTo>
                    <a:pt x="176" y="106"/>
                    <a:pt x="176" y="106"/>
                    <a:pt x="176" y="106"/>
                  </a:cubicBezTo>
                  <a:cubicBezTo>
                    <a:pt x="175" y="106"/>
                    <a:pt x="175" y="106"/>
                    <a:pt x="175" y="106"/>
                  </a:cubicBezTo>
                  <a:cubicBezTo>
                    <a:pt x="175" y="105"/>
                    <a:pt x="175" y="105"/>
                    <a:pt x="175" y="105"/>
                  </a:cubicBezTo>
                  <a:cubicBezTo>
                    <a:pt x="174" y="105"/>
                    <a:pt x="174" y="105"/>
                    <a:pt x="174" y="105"/>
                  </a:cubicBezTo>
                  <a:cubicBezTo>
                    <a:pt x="174" y="105"/>
                    <a:pt x="174" y="105"/>
                    <a:pt x="174" y="105"/>
                  </a:cubicBezTo>
                  <a:cubicBezTo>
                    <a:pt x="100" y="58"/>
                    <a:pt x="100" y="58"/>
                    <a:pt x="100" y="58"/>
                  </a:cubicBezTo>
                  <a:cubicBezTo>
                    <a:pt x="174" y="12"/>
                    <a:pt x="174" y="12"/>
                    <a:pt x="174" y="12"/>
                  </a:cubicBezTo>
                  <a:cubicBezTo>
                    <a:pt x="177" y="10"/>
                    <a:pt x="178" y="6"/>
                    <a:pt x="176" y="3"/>
                  </a:cubicBezTo>
                  <a:cubicBezTo>
                    <a:pt x="174" y="1"/>
                    <a:pt x="171" y="0"/>
                    <a:pt x="168" y="2"/>
                  </a:cubicBezTo>
                  <a:cubicBezTo>
                    <a:pt x="89" y="51"/>
                    <a:pt x="89" y="51"/>
                    <a:pt x="89" y="51"/>
                  </a:cubicBezTo>
                  <a:cubicBezTo>
                    <a:pt x="10" y="2"/>
                    <a:pt x="10" y="2"/>
                    <a:pt x="10" y="2"/>
                  </a:cubicBezTo>
                  <a:cubicBezTo>
                    <a:pt x="7" y="0"/>
                    <a:pt x="3" y="1"/>
                    <a:pt x="2" y="3"/>
                  </a:cubicBezTo>
                  <a:cubicBezTo>
                    <a:pt x="0" y="6"/>
                    <a:pt x="1" y="10"/>
                    <a:pt x="4" y="12"/>
                  </a:cubicBezTo>
                  <a:cubicBezTo>
                    <a:pt x="78" y="58"/>
                    <a:pt x="78" y="58"/>
                    <a:pt x="78" y="58"/>
                  </a:cubicBezTo>
                  <a:cubicBezTo>
                    <a:pt x="4" y="105"/>
                    <a:pt x="4" y="105"/>
                    <a:pt x="4" y="105"/>
                  </a:cubicBezTo>
                  <a:cubicBezTo>
                    <a:pt x="3" y="105"/>
                    <a:pt x="3" y="105"/>
                    <a:pt x="3" y="105"/>
                  </a:cubicBezTo>
                  <a:cubicBezTo>
                    <a:pt x="3" y="105"/>
                    <a:pt x="3" y="105"/>
                    <a:pt x="3" y="105"/>
                  </a:cubicBezTo>
                  <a:cubicBezTo>
                    <a:pt x="2" y="106"/>
                    <a:pt x="2" y="106"/>
                    <a:pt x="2" y="106"/>
                  </a:cubicBezTo>
                  <a:cubicBezTo>
                    <a:pt x="2" y="106"/>
                    <a:pt x="2" y="106"/>
                    <a:pt x="2" y="106"/>
                  </a:cubicBezTo>
                  <a:cubicBezTo>
                    <a:pt x="2" y="107"/>
                    <a:pt x="2" y="107"/>
                    <a:pt x="2" y="107"/>
                  </a:cubicBezTo>
                  <a:cubicBezTo>
                    <a:pt x="2" y="107"/>
                    <a:pt x="2" y="107"/>
                    <a:pt x="2" y="107"/>
                  </a:cubicBezTo>
                  <a:cubicBezTo>
                    <a:pt x="2" y="107"/>
                    <a:pt x="2" y="107"/>
                    <a:pt x="2" y="107"/>
                  </a:cubicBezTo>
                  <a:cubicBezTo>
                    <a:pt x="1" y="108"/>
                    <a:pt x="1" y="108"/>
                    <a:pt x="1" y="108"/>
                  </a:cubicBezTo>
                  <a:cubicBezTo>
                    <a:pt x="1" y="108"/>
                    <a:pt x="1" y="108"/>
                    <a:pt x="1" y="108"/>
                  </a:cubicBezTo>
                  <a:cubicBezTo>
                    <a:pt x="1" y="109"/>
                    <a:pt x="1" y="109"/>
                    <a:pt x="1" y="109"/>
                  </a:cubicBezTo>
                  <a:cubicBezTo>
                    <a:pt x="1" y="109"/>
                    <a:pt x="1" y="109"/>
                    <a:pt x="1" y="109"/>
                  </a:cubicBezTo>
                  <a:cubicBezTo>
                    <a:pt x="1" y="110"/>
                    <a:pt x="1" y="110"/>
                    <a:pt x="1" y="110"/>
                  </a:cubicBezTo>
                  <a:cubicBezTo>
                    <a:pt x="1" y="110"/>
                    <a:pt x="1" y="110"/>
                    <a:pt x="1" y="110"/>
                  </a:cubicBezTo>
                  <a:cubicBezTo>
                    <a:pt x="1" y="111"/>
                    <a:pt x="1" y="111"/>
                    <a:pt x="1" y="111"/>
                  </a:cubicBezTo>
                  <a:cubicBezTo>
                    <a:pt x="1" y="112"/>
                    <a:pt x="1" y="112"/>
                    <a:pt x="1" y="112"/>
                  </a:cubicBezTo>
                  <a:cubicBezTo>
                    <a:pt x="1" y="112"/>
                    <a:pt x="1" y="112"/>
                    <a:pt x="1" y="112"/>
                  </a:cubicBezTo>
                  <a:cubicBezTo>
                    <a:pt x="1" y="113"/>
                    <a:pt x="1" y="113"/>
                    <a:pt x="1" y="113"/>
                  </a:cubicBezTo>
                  <a:cubicBezTo>
                    <a:pt x="2" y="113"/>
                    <a:pt x="2" y="113"/>
                    <a:pt x="2" y="113"/>
                  </a:cubicBezTo>
                  <a:cubicBezTo>
                    <a:pt x="2" y="113"/>
                    <a:pt x="2" y="113"/>
                    <a:pt x="2" y="113"/>
                  </a:cubicBezTo>
                  <a:cubicBezTo>
                    <a:pt x="2" y="114"/>
                    <a:pt x="2" y="114"/>
                    <a:pt x="3" y="114"/>
                  </a:cubicBezTo>
                  <a:cubicBezTo>
                    <a:pt x="3" y="114"/>
                    <a:pt x="3" y="114"/>
                    <a:pt x="3" y="114"/>
                  </a:cubicBezTo>
                  <a:cubicBezTo>
                    <a:pt x="4" y="115"/>
                    <a:pt x="4" y="115"/>
                    <a:pt x="4" y="115"/>
                  </a:cubicBezTo>
                  <a:cubicBezTo>
                    <a:pt x="78" y="161"/>
                    <a:pt x="78" y="161"/>
                    <a:pt x="78" y="161"/>
                  </a:cubicBezTo>
                  <a:cubicBezTo>
                    <a:pt x="4" y="208"/>
                    <a:pt x="4" y="208"/>
                    <a:pt x="4" y="208"/>
                  </a:cubicBezTo>
                  <a:cubicBezTo>
                    <a:pt x="1" y="210"/>
                    <a:pt x="0" y="213"/>
                    <a:pt x="2" y="216"/>
                  </a:cubicBezTo>
                  <a:cubicBezTo>
                    <a:pt x="3" y="218"/>
                    <a:pt x="5" y="219"/>
                    <a:pt x="7" y="219"/>
                  </a:cubicBezTo>
                  <a:cubicBezTo>
                    <a:pt x="8" y="219"/>
                    <a:pt x="9" y="219"/>
                    <a:pt x="10" y="218"/>
                  </a:cubicBezTo>
                  <a:cubicBezTo>
                    <a:pt x="89" y="169"/>
                    <a:pt x="89" y="169"/>
                    <a:pt x="89" y="169"/>
                  </a:cubicBezTo>
                  <a:cubicBezTo>
                    <a:pt x="168" y="218"/>
                    <a:pt x="168" y="218"/>
                    <a:pt x="168" y="218"/>
                  </a:cubicBezTo>
                  <a:cubicBezTo>
                    <a:pt x="169" y="219"/>
                    <a:pt x="170" y="219"/>
                    <a:pt x="171" y="219"/>
                  </a:cubicBezTo>
                  <a:cubicBezTo>
                    <a:pt x="173" y="219"/>
                    <a:pt x="175" y="218"/>
                    <a:pt x="176" y="216"/>
                  </a:cubicBezTo>
                  <a:cubicBezTo>
                    <a:pt x="178" y="213"/>
                    <a:pt x="177" y="210"/>
                    <a:pt x="174" y="208"/>
                  </a:cubicBezTo>
                  <a:close/>
                  <a:moveTo>
                    <a:pt x="18" y="110"/>
                  </a:moveTo>
                  <a:cubicBezTo>
                    <a:pt x="89" y="65"/>
                    <a:pt x="89" y="65"/>
                    <a:pt x="89" y="65"/>
                  </a:cubicBezTo>
                  <a:cubicBezTo>
                    <a:pt x="160" y="110"/>
                    <a:pt x="160" y="110"/>
                    <a:pt x="160" y="110"/>
                  </a:cubicBezTo>
                  <a:cubicBezTo>
                    <a:pt x="89" y="154"/>
                    <a:pt x="89" y="154"/>
                    <a:pt x="89" y="154"/>
                  </a:cubicBezTo>
                  <a:lnTo>
                    <a:pt x="18" y="11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1" name="Freeform 46"/>
            <p:cNvSpPr>
              <a:spLocks/>
            </p:cNvSpPr>
            <p:nvPr/>
          </p:nvSpPr>
          <p:spPr bwMode="gray">
            <a:xfrm>
              <a:off x="8642650" y="5386708"/>
              <a:ext cx="346075" cy="112712"/>
            </a:xfrm>
            <a:custGeom>
              <a:avLst/>
              <a:gdLst>
                <a:gd name="T0" fmla="*/ 250 w 250"/>
                <a:gd name="T1" fmla="*/ 72 h 81"/>
                <a:gd name="T2" fmla="*/ 241 w 250"/>
                <a:gd name="T3" fmla="*/ 81 h 81"/>
                <a:gd name="T4" fmla="*/ 9 w 250"/>
                <a:gd name="T5" fmla="*/ 81 h 81"/>
                <a:gd name="T6" fmla="*/ 0 w 250"/>
                <a:gd name="T7" fmla="*/ 72 h 81"/>
                <a:gd name="T8" fmla="*/ 0 w 250"/>
                <a:gd name="T9" fmla="*/ 9 h 81"/>
                <a:gd name="T10" fmla="*/ 9 w 250"/>
                <a:gd name="T11" fmla="*/ 0 h 81"/>
                <a:gd name="T12" fmla="*/ 241 w 250"/>
                <a:gd name="T13" fmla="*/ 0 h 81"/>
                <a:gd name="T14" fmla="*/ 250 w 250"/>
                <a:gd name="T15" fmla="*/ 9 h 81"/>
                <a:gd name="T16" fmla="*/ 250 w 250"/>
                <a:gd name="T1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81">
                  <a:moveTo>
                    <a:pt x="250" y="72"/>
                  </a:moveTo>
                  <a:cubicBezTo>
                    <a:pt x="250" y="77"/>
                    <a:pt x="246" y="81"/>
                    <a:pt x="241" y="81"/>
                  </a:cubicBezTo>
                  <a:cubicBezTo>
                    <a:pt x="9" y="81"/>
                    <a:pt x="9" y="81"/>
                    <a:pt x="9" y="81"/>
                  </a:cubicBezTo>
                  <a:cubicBezTo>
                    <a:pt x="4" y="81"/>
                    <a:pt x="0" y="77"/>
                    <a:pt x="0" y="72"/>
                  </a:cubicBezTo>
                  <a:cubicBezTo>
                    <a:pt x="0" y="9"/>
                    <a:pt x="0" y="9"/>
                    <a:pt x="0" y="9"/>
                  </a:cubicBezTo>
                  <a:cubicBezTo>
                    <a:pt x="0" y="4"/>
                    <a:pt x="4" y="0"/>
                    <a:pt x="9" y="0"/>
                  </a:cubicBezTo>
                  <a:cubicBezTo>
                    <a:pt x="241" y="0"/>
                    <a:pt x="241" y="0"/>
                    <a:pt x="241" y="0"/>
                  </a:cubicBezTo>
                  <a:cubicBezTo>
                    <a:pt x="246" y="0"/>
                    <a:pt x="250" y="4"/>
                    <a:pt x="250" y="9"/>
                  </a:cubicBezTo>
                  <a:lnTo>
                    <a:pt x="250" y="7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2" name="Freeform 47"/>
            <p:cNvSpPr>
              <a:spLocks/>
            </p:cNvSpPr>
            <p:nvPr/>
          </p:nvSpPr>
          <p:spPr bwMode="gray">
            <a:xfrm>
              <a:off x="8642650" y="5405758"/>
              <a:ext cx="327025" cy="93662"/>
            </a:xfrm>
            <a:custGeom>
              <a:avLst/>
              <a:gdLst>
                <a:gd name="T0" fmla="*/ 22 w 236"/>
                <a:gd name="T1" fmla="*/ 55 h 68"/>
                <a:gd name="T2" fmla="*/ 14 w 236"/>
                <a:gd name="T3" fmla="*/ 46 h 68"/>
                <a:gd name="T4" fmla="*/ 14 w 236"/>
                <a:gd name="T5" fmla="*/ 0 h 68"/>
                <a:gd name="T6" fmla="*/ 0 w 236"/>
                <a:gd name="T7" fmla="*/ 0 h 68"/>
                <a:gd name="T8" fmla="*/ 0 w 236"/>
                <a:gd name="T9" fmla="*/ 59 h 68"/>
                <a:gd name="T10" fmla="*/ 9 w 236"/>
                <a:gd name="T11" fmla="*/ 68 h 68"/>
                <a:gd name="T12" fmla="*/ 236 w 236"/>
                <a:gd name="T13" fmla="*/ 68 h 68"/>
                <a:gd name="T14" fmla="*/ 236 w 236"/>
                <a:gd name="T15" fmla="*/ 55 h 68"/>
                <a:gd name="T16" fmla="*/ 22 w 236"/>
                <a:gd name="T17" fmla="*/ 5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22" y="55"/>
                  </a:moveTo>
                  <a:cubicBezTo>
                    <a:pt x="17" y="55"/>
                    <a:pt x="14" y="51"/>
                    <a:pt x="14" y="46"/>
                  </a:cubicBezTo>
                  <a:cubicBezTo>
                    <a:pt x="14" y="0"/>
                    <a:pt x="14" y="0"/>
                    <a:pt x="14" y="0"/>
                  </a:cubicBezTo>
                  <a:cubicBezTo>
                    <a:pt x="0" y="0"/>
                    <a:pt x="0" y="0"/>
                    <a:pt x="0" y="0"/>
                  </a:cubicBezTo>
                  <a:cubicBezTo>
                    <a:pt x="0" y="59"/>
                    <a:pt x="0" y="59"/>
                    <a:pt x="0" y="59"/>
                  </a:cubicBezTo>
                  <a:cubicBezTo>
                    <a:pt x="0" y="64"/>
                    <a:pt x="4" y="68"/>
                    <a:pt x="9" y="68"/>
                  </a:cubicBezTo>
                  <a:cubicBezTo>
                    <a:pt x="236" y="68"/>
                    <a:pt x="236" y="68"/>
                    <a:pt x="236" y="68"/>
                  </a:cubicBezTo>
                  <a:cubicBezTo>
                    <a:pt x="236" y="55"/>
                    <a:pt x="236" y="55"/>
                    <a:pt x="236" y="55"/>
                  </a:cubicBezTo>
                  <a:lnTo>
                    <a:pt x="22" y="5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3" name="Freeform 48"/>
            <p:cNvSpPr>
              <a:spLocks/>
            </p:cNvSpPr>
            <p:nvPr/>
          </p:nvSpPr>
          <p:spPr bwMode="gray">
            <a:xfrm>
              <a:off x="8642650" y="5386708"/>
              <a:ext cx="346075" cy="112712"/>
            </a:xfrm>
            <a:custGeom>
              <a:avLst/>
              <a:gdLst>
                <a:gd name="T0" fmla="*/ 241 w 250"/>
                <a:gd name="T1" fmla="*/ 81 h 81"/>
                <a:gd name="T2" fmla="*/ 236 w 250"/>
                <a:gd name="T3" fmla="*/ 81 h 81"/>
                <a:gd name="T4" fmla="*/ 236 w 250"/>
                <a:gd name="T5" fmla="*/ 22 h 81"/>
                <a:gd name="T6" fmla="*/ 228 w 250"/>
                <a:gd name="T7" fmla="*/ 13 h 81"/>
                <a:gd name="T8" fmla="*/ 0 w 250"/>
                <a:gd name="T9" fmla="*/ 13 h 81"/>
                <a:gd name="T10" fmla="*/ 0 w 250"/>
                <a:gd name="T11" fmla="*/ 9 h 81"/>
                <a:gd name="T12" fmla="*/ 9 w 250"/>
                <a:gd name="T13" fmla="*/ 0 h 81"/>
                <a:gd name="T14" fmla="*/ 241 w 250"/>
                <a:gd name="T15" fmla="*/ 0 h 81"/>
                <a:gd name="T16" fmla="*/ 250 w 250"/>
                <a:gd name="T17" fmla="*/ 9 h 81"/>
                <a:gd name="T18" fmla="*/ 250 w 250"/>
                <a:gd name="T19" fmla="*/ 72 h 81"/>
                <a:gd name="T20" fmla="*/ 241 w 250"/>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81">
                  <a:moveTo>
                    <a:pt x="241" y="81"/>
                  </a:moveTo>
                  <a:cubicBezTo>
                    <a:pt x="236" y="81"/>
                    <a:pt x="236" y="81"/>
                    <a:pt x="236" y="81"/>
                  </a:cubicBezTo>
                  <a:cubicBezTo>
                    <a:pt x="236" y="22"/>
                    <a:pt x="236" y="22"/>
                    <a:pt x="236" y="22"/>
                  </a:cubicBezTo>
                  <a:cubicBezTo>
                    <a:pt x="236" y="17"/>
                    <a:pt x="232" y="13"/>
                    <a:pt x="228" y="13"/>
                  </a:cubicBezTo>
                  <a:cubicBezTo>
                    <a:pt x="0" y="13"/>
                    <a:pt x="0" y="13"/>
                    <a:pt x="0" y="13"/>
                  </a:cubicBezTo>
                  <a:cubicBezTo>
                    <a:pt x="0" y="9"/>
                    <a:pt x="0" y="9"/>
                    <a:pt x="0" y="9"/>
                  </a:cubicBezTo>
                  <a:cubicBezTo>
                    <a:pt x="0" y="4"/>
                    <a:pt x="4" y="0"/>
                    <a:pt x="9" y="0"/>
                  </a:cubicBezTo>
                  <a:cubicBezTo>
                    <a:pt x="241" y="0"/>
                    <a:pt x="241" y="0"/>
                    <a:pt x="241" y="0"/>
                  </a:cubicBezTo>
                  <a:cubicBezTo>
                    <a:pt x="246" y="0"/>
                    <a:pt x="250" y="4"/>
                    <a:pt x="250" y="9"/>
                  </a:cubicBezTo>
                  <a:cubicBezTo>
                    <a:pt x="250" y="72"/>
                    <a:pt x="250" y="72"/>
                    <a:pt x="250" y="72"/>
                  </a:cubicBezTo>
                  <a:cubicBezTo>
                    <a:pt x="250" y="77"/>
                    <a:pt x="246" y="81"/>
                    <a:pt x="241" y="8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4" name="Oval 49"/>
            <p:cNvSpPr>
              <a:spLocks noChangeArrowheads="1"/>
            </p:cNvSpPr>
            <p:nvPr/>
          </p:nvSpPr>
          <p:spPr bwMode="gray">
            <a:xfrm>
              <a:off x="8674400"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5" name="Oval 50"/>
            <p:cNvSpPr>
              <a:spLocks noChangeArrowheads="1"/>
            </p:cNvSpPr>
            <p:nvPr/>
          </p:nvSpPr>
          <p:spPr bwMode="gray">
            <a:xfrm>
              <a:off x="8693450" y="5474020"/>
              <a:ext cx="49213"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6" name="Freeform 51"/>
            <p:cNvSpPr>
              <a:spLocks/>
            </p:cNvSpPr>
            <p:nvPr/>
          </p:nvSpPr>
          <p:spPr bwMode="gray">
            <a:xfrm>
              <a:off x="8693450"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7" name="Oval 52"/>
            <p:cNvSpPr>
              <a:spLocks noChangeArrowheads="1"/>
            </p:cNvSpPr>
            <p:nvPr/>
          </p:nvSpPr>
          <p:spPr bwMode="gray">
            <a:xfrm>
              <a:off x="8869662"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8" name="Oval 53"/>
            <p:cNvSpPr>
              <a:spLocks noChangeArrowheads="1"/>
            </p:cNvSpPr>
            <p:nvPr/>
          </p:nvSpPr>
          <p:spPr bwMode="gray">
            <a:xfrm>
              <a:off x="8887125" y="5474020"/>
              <a:ext cx="50800"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9" name="Freeform 54"/>
            <p:cNvSpPr>
              <a:spLocks/>
            </p:cNvSpPr>
            <p:nvPr/>
          </p:nvSpPr>
          <p:spPr bwMode="gray">
            <a:xfrm>
              <a:off x="8887125"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0" name="Freeform 55"/>
            <p:cNvSpPr>
              <a:spLocks noEditPoints="1"/>
            </p:cNvSpPr>
            <p:nvPr/>
          </p:nvSpPr>
          <p:spPr bwMode="gray">
            <a:xfrm>
              <a:off x="8631537" y="4907283"/>
              <a:ext cx="368300" cy="223837"/>
            </a:xfrm>
            <a:custGeom>
              <a:avLst/>
              <a:gdLst>
                <a:gd name="T0" fmla="*/ 258 w 266"/>
                <a:gd name="T1" fmla="*/ 0 h 163"/>
                <a:gd name="T2" fmla="*/ 8 w 266"/>
                <a:gd name="T3" fmla="*/ 0 h 163"/>
                <a:gd name="T4" fmla="*/ 0 w 266"/>
                <a:gd name="T5" fmla="*/ 8 h 163"/>
                <a:gd name="T6" fmla="*/ 8 w 266"/>
                <a:gd name="T7" fmla="*/ 16 h 163"/>
                <a:gd name="T8" fmla="*/ 23 w 266"/>
                <a:gd name="T9" fmla="*/ 16 h 163"/>
                <a:gd name="T10" fmla="*/ 23 w 266"/>
                <a:gd name="T11" fmla="*/ 102 h 163"/>
                <a:gd name="T12" fmla="*/ 17 w 266"/>
                <a:gd name="T13" fmla="*/ 102 h 163"/>
                <a:gd name="T14" fmla="*/ 8 w 266"/>
                <a:gd name="T15" fmla="*/ 111 h 163"/>
                <a:gd name="T16" fmla="*/ 8 w 266"/>
                <a:gd name="T17" fmla="*/ 155 h 163"/>
                <a:gd name="T18" fmla="*/ 17 w 266"/>
                <a:gd name="T19" fmla="*/ 163 h 163"/>
                <a:gd name="T20" fmla="*/ 249 w 266"/>
                <a:gd name="T21" fmla="*/ 163 h 163"/>
                <a:gd name="T22" fmla="*/ 258 w 266"/>
                <a:gd name="T23" fmla="*/ 155 h 163"/>
                <a:gd name="T24" fmla="*/ 258 w 266"/>
                <a:gd name="T25" fmla="*/ 111 h 163"/>
                <a:gd name="T26" fmla="*/ 249 w 266"/>
                <a:gd name="T27" fmla="*/ 102 h 163"/>
                <a:gd name="T28" fmla="*/ 243 w 266"/>
                <a:gd name="T29" fmla="*/ 102 h 163"/>
                <a:gd name="T30" fmla="*/ 243 w 266"/>
                <a:gd name="T31" fmla="*/ 16 h 163"/>
                <a:gd name="T32" fmla="*/ 258 w 266"/>
                <a:gd name="T33" fmla="*/ 16 h 163"/>
                <a:gd name="T34" fmla="*/ 266 w 266"/>
                <a:gd name="T35" fmla="*/ 8 h 163"/>
                <a:gd name="T36" fmla="*/ 258 w 266"/>
                <a:gd name="T37" fmla="*/ 0 h 163"/>
                <a:gd name="T38" fmla="*/ 189 w 266"/>
                <a:gd name="T39" fmla="*/ 16 h 163"/>
                <a:gd name="T40" fmla="*/ 189 w 266"/>
                <a:gd name="T41" fmla="*/ 102 h 163"/>
                <a:gd name="T42" fmla="*/ 160 w 266"/>
                <a:gd name="T43" fmla="*/ 102 h 163"/>
                <a:gd name="T44" fmla="*/ 160 w 266"/>
                <a:gd name="T45" fmla="*/ 16 h 163"/>
                <a:gd name="T46" fmla="*/ 189 w 266"/>
                <a:gd name="T47" fmla="*/ 16 h 163"/>
                <a:gd name="T48" fmla="*/ 148 w 266"/>
                <a:gd name="T49" fmla="*/ 16 h 163"/>
                <a:gd name="T50" fmla="*/ 148 w 266"/>
                <a:gd name="T51" fmla="*/ 102 h 163"/>
                <a:gd name="T52" fmla="*/ 118 w 266"/>
                <a:gd name="T53" fmla="*/ 102 h 163"/>
                <a:gd name="T54" fmla="*/ 118 w 266"/>
                <a:gd name="T55" fmla="*/ 16 h 163"/>
                <a:gd name="T56" fmla="*/ 148 w 266"/>
                <a:gd name="T57" fmla="*/ 16 h 163"/>
                <a:gd name="T58" fmla="*/ 106 w 266"/>
                <a:gd name="T59" fmla="*/ 16 h 163"/>
                <a:gd name="T60" fmla="*/ 106 w 266"/>
                <a:gd name="T61" fmla="*/ 102 h 163"/>
                <a:gd name="T62" fmla="*/ 77 w 266"/>
                <a:gd name="T63" fmla="*/ 102 h 163"/>
                <a:gd name="T64" fmla="*/ 77 w 266"/>
                <a:gd name="T65" fmla="*/ 16 h 163"/>
                <a:gd name="T66" fmla="*/ 106 w 266"/>
                <a:gd name="T67" fmla="*/ 16 h 163"/>
                <a:gd name="T68" fmla="*/ 35 w 266"/>
                <a:gd name="T69" fmla="*/ 16 h 163"/>
                <a:gd name="T70" fmla="*/ 65 w 266"/>
                <a:gd name="T71" fmla="*/ 16 h 163"/>
                <a:gd name="T72" fmla="*/ 65 w 266"/>
                <a:gd name="T73" fmla="*/ 102 h 163"/>
                <a:gd name="T74" fmla="*/ 35 w 266"/>
                <a:gd name="T75" fmla="*/ 102 h 163"/>
                <a:gd name="T76" fmla="*/ 35 w 266"/>
                <a:gd name="T77" fmla="*/ 16 h 163"/>
                <a:gd name="T78" fmla="*/ 201 w 266"/>
                <a:gd name="T79" fmla="*/ 102 h 163"/>
                <a:gd name="T80" fmla="*/ 201 w 266"/>
                <a:gd name="T81" fmla="*/ 16 h 163"/>
                <a:gd name="T82" fmla="*/ 231 w 266"/>
                <a:gd name="T83" fmla="*/ 16 h 163"/>
                <a:gd name="T84" fmla="*/ 231 w 266"/>
                <a:gd name="T85" fmla="*/ 102 h 163"/>
                <a:gd name="T86" fmla="*/ 201 w 266"/>
                <a:gd name="T87" fmla="*/ 10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163">
                  <a:moveTo>
                    <a:pt x="258" y="0"/>
                  </a:moveTo>
                  <a:cubicBezTo>
                    <a:pt x="8" y="0"/>
                    <a:pt x="8" y="0"/>
                    <a:pt x="8" y="0"/>
                  </a:cubicBezTo>
                  <a:cubicBezTo>
                    <a:pt x="4" y="0"/>
                    <a:pt x="0" y="4"/>
                    <a:pt x="0" y="8"/>
                  </a:cubicBezTo>
                  <a:cubicBezTo>
                    <a:pt x="0" y="13"/>
                    <a:pt x="4" y="16"/>
                    <a:pt x="8" y="16"/>
                  </a:cubicBezTo>
                  <a:cubicBezTo>
                    <a:pt x="23" y="16"/>
                    <a:pt x="23" y="16"/>
                    <a:pt x="23" y="16"/>
                  </a:cubicBezTo>
                  <a:cubicBezTo>
                    <a:pt x="23" y="102"/>
                    <a:pt x="23" y="102"/>
                    <a:pt x="23" y="102"/>
                  </a:cubicBezTo>
                  <a:cubicBezTo>
                    <a:pt x="17" y="102"/>
                    <a:pt x="17" y="102"/>
                    <a:pt x="17" y="102"/>
                  </a:cubicBezTo>
                  <a:cubicBezTo>
                    <a:pt x="12" y="102"/>
                    <a:pt x="8" y="106"/>
                    <a:pt x="8" y="111"/>
                  </a:cubicBezTo>
                  <a:cubicBezTo>
                    <a:pt x="8" y="155"/>
                    <a:pt x="8" y="155"/>
                    <a:pt x="8" y="155"/>
                  </a:cubicBezTo>
                  <a:cubicBezTo>
                    <a:pt x="8" y="160"/>
                    <a:pt x="12" y="163"/>
                    <a:pt x="17" y="163"/>
                  </a:cubicBezTo>
                  <a:cubicBezTo>
                    <a:pt x="249" y="163"/>
                    <a:pt x="249" y="163"/>
                    <a:pt x="249" y="163"/>
                  </a:cubicBezTo>
                  <a:cubicBezTo>
                    <a:pt x="254" y="163"/>
                    <a:pt x="258" y="160"/>
                    <a:pt x="258" y="155"/>
                  </a:cubicBezTo>
                  <a:cubicBezTo>
                    <a:pt x="258" y="111"/>
                    <a:pt x="258" y="111"/>
                    <a:pt x="258" y="111"/>
                  </a:cubicBezTo>
                  <a:cubicBezTo>
                    <a:pt x="258" y="106"/>
                    <a:pt x="254" y="102"/>
                    <a:pt x="249" y="102"/>
                  </a:cubicBezTo>
                  <a:cubicBezTo>
                    <a:pt x="243" y="102"/>
                    <a:pt x="243" y="102"/>
                    <a:pt x="243" y="102"/>
                  </a:cubicBezTo>
                  <a:cubicBezTo>
                    <a:pt x="243" y="16"/>
                    <a:pt x="243" y="16"/>
                    <a:pt x="243" y="16"/>
                  </a:cubicBezTo>
                  <a:cubicBezTo>
                    <a:pt x="258" y="16"/>
                    <a:pt x="258" y="16"/>
                    <a:pt x="258" y="16"/>
                  </a:cubicBezTo>
                  <a:cubicBezTo>
                    <a:pt x="262" y="16"/>
                    <a:pt x="266" y="13"/>
                    <a:pt x="266" y="8"/>
                  </a:cubicBezTo>
                  <a:cubicBezTo>
                    <a:pt x="266" y="4"/>
                    <a:pt x="262" y="0"/>
                    <a:pt x="258" y="0"/>
                  </a:cubicBezTo>
                  <a:close/>
                  <a:moveTo>
                    <a:pt x="189" y="16"/>
                  </a:moveTo>
                  <a:cubicBezTo>
                    <a:pt x="189" y="102"/>
                    <a:pt x="189" y="102"/>
                    <a:pt x="189" y="102"/>
                  </a:cubicBezTo>
                  <a:cubicBezTo>
                    <a:pt x="160" y="102"/>
                    <a:pt x="160" y="102"/>
                    <a:pt x="160" y="102"/>
                  </a:cubicBezTo>
                  <a:cubicBezTo>
                    <a:pt x="160" y="16"/>
                    <a:pt x="160" y="16"/>
                    <a:pt x="160" y="16"/>
                  </a:cubicBezTo>
                  <a:lnTo>
                    <a:pt x="189" y="16"/>
                  </a:lnTo>
                  <a:close/>
                  <a:moveTo>
                    <a:pt x="148" y="16"/>
                  </a:moveTo>
                  <a:cubicBezTo>
                    <a:pt x="148" y="102"/>
                    <a:pt x="148" y="102"/>
                    <a:pt x="148" y="102"/>
                  </a:cubicBezTo>
                  <a:cubicBezTo>
                    <a:pt x="118" y="102"/>
                    <a:pt x="118" y="102"/>
                    <a:pt x="118" y="102"/>
                  </a:cubicBezTo>
                  <a:cubicBezTo>
                    <a:pt x="118" y="16"/>
                    <a:pt x="118" y="16"/>
                    <a:pt x="118" y="16"/>
                  </a:cubicBezTo>
                  <a:lnTo>
                    <a:pt x="148" y="16"/>
                  </a:lnTo>
                  <a:close/>
                  <a:moveTo>
                    <a:pt x="106" y="16"/>
                  </a:moveTo>
                  <a:cubicBezTo>
                    <a:pt x="106" y="102"/>
                    <a:pt x="106" y="102"/>
                    <a:pt x="106" y="102"/>
                  </a:cubicBezTo>
                  <a:cubicBezTo>
                    <a:pt x="77" y="102"/>
                    <a:pt x="77" y="102"/>
                    <a:pt x="77" y="102"/>
                  </a:cubicBezTo>
                  <a:cubicBezTo>
                    <a:pt x="77" y="16"/>
                    <a:pt x="77" y="16"/>
                    <a:pt x="77" y="16"/>
                  </a:cubicBezTo>
                  <a:lnTo>
                    <a:pt x="106" y="16"/>
                  </a:lnTo>
                  <a:close/>
                  <a:moveTo>
                    <a:pt x="35" y="16"/>
                  </a:moveTo>
                  <a:cubicBezTo>
                    <a:pt x="65" y="16"/>
                    <a:pt x="65" y="16"/>
                    <a:pt x="65" y="16"/>
                  </a:cubicBezTo>
                  <a:cubicBezTo>
                    <a:pt x="65" y="102"/>
                    <a:pt x="65" y="102"/>
                    <a:pt x="65" y="102"/>
                  </a:cubicBezTo>
                  <a:cubicBezTo>
                    <a:pt x="35" y="102"/>
                    <a:pt x="35" y="102"/>
                    <a:pt x="35" y="102"/>
                  </a:cubicBezTo>
                  <a:lnTo>
                    <a:pt x="35" y="16"/>
                  </a:lnTo>
                  <a:close/>
                  <a:moveTo>
                    <a:pt x="201" y="102"/>
                  </a:moveTo>
                  <a:cubicBezTo>
                    <a:pt x="201" y="16"/>
                    <a:pt x="201" y="16"/>
                    <a:pt x="201" y="16"/>
                  </a:cubicBezTo>
                  <a:cubicBezTo>
                    <a:pt x="231" y="16"/>
                    <a:pt x="231" y="16"/>
                    <a:pt x="231" y="16"/>
                  </a:cubicBezTo>
                  <a:cubicBezTo>
                    <a:pt x="231" y="102"/>
                    <a:pt x="231" y="102"/>
                    <a:pt x="231" y="102"/>
                  </a:cubicBezTo>
                  <a:lnTo>
                    <a:pt x="201" y="10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1" name="Freeform 56"/>
            <p:cNvSpPr>
              <a:spLocks/>
            </p:cNvSpPr>
            <p:nvPr/>
          </p:nvSpPr>
          <p:spPr bwMode="gray">
            <a:xfrm>
              <a:off x="8642650" y="5067620"/>
              <a:ext cx="327025" cy="63500"/>
            </a:xfrm>
            <a:custGeom>
              <a:avLst/>
              <a:gdLst>
                <a:gd name="T0" fmla="*/ 22 w 236"/>
                <a:gd name="T1" fmla="*/ 34 h 47"/>
                <a:gd name="T2" fmla="*/ 14 w 236"/>
                <a:gd name="T3" fmla="*/ 25 h 47"/>
                <a:gd name="T4" fmla="*/ 14 w 236"/>
                <a:gd name="T5" fmla="*/ 0 h 47"/>
                <a:gd name="T6" fmla="*/ 0 w 236"/>
                <a:gd name="T7" fmla="*/ 0 h 47"/>
                <a:gd name="T8" fmla="*/ 0 w 236"/>
                <a:gd name="T9" fmla="*/ 39 h 47"/>
                <a:gd name="T10" fmla="*/ 9 w 236"/>
                <a:gd name="T11" fmla="*/ 47 h 47"/>
                <a:gd name="T12" fmla="*/ 236 w 236"/>
                <a:gd name="T13" fmla="*/ 47 h 47"/>
                <a:gd name="T14" fmla="*/ 236 w 236"/>
                <a:gd name="T15" fmla="*/ 34 h 47"/>
                <a:gd name="T16" fmla="*/ 22 w 236"/>
                <a:gd name="T1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47">
                  <a:moveTo>
                    <a:pt x="22" y="34"/>
                  </a:moveTo>
                  <a:cubicBezTo>
                    <a:pt x="17" y="34"/>
                    <a:pt x="14" y="30"/>
                    <a:pt x="14" y="25"/>
                  </a:cubicBezTo>
                  <a:cubicBezTo>
                    <a:pt x="14" y="0"/>
                    <a:pt x="14" y="0"/>
                    <a:pt x="14" y="0"/>
                  </a:cubicBezTo>
                  <a:cubicBezTo>
                    <a:pt x="0" y="0"/>
                    <a:pt x="0" y="0"/>
                    <a:pt x="0" y="0"/>
                  </a:cubicBezTo>
                  <a:cubicBezTo>
                    <a:pt x="0" y="39"/>
                    <a:pt x="0" y="39"/>
                    <a:pt x="0" y="39"/>
                  </a:cubicBezTo>
                  <a:cubicBezTo>
                    <a:pt x="0" y="44"/>
                    <a:pt x="4" y="47"/>
                    <a:pt x="9" y="47"/>
                  </a:cubicBezTo>
                  <a:cubicBezTo>
                    <a:pt x="236" y="47"/>
                    <a:pt x="236" y="47"/>
                    <a:pt x="236" y="47"/>
                  </a:cubicBezTo>
                  <a:cubicBezTo>
                    <a:pt x="236" y="34"/>
                    <a:pt x="236" y="34"/>
                    <a:pt x="236" y="34"/>
                  </a:cubicBezTo>
                  <a:lnTo>
                    <a:pt x="22" y="34"/>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2" name="Freeform 57"/>
            <p:cNvSpPr>
              <a:spLocks/>
            </p:cNvSpPr>
            <p:nvPr/>
          </p:nvSpPr>
          <p:spPr bwMode="gray">
            <a:xfrm>
              <a:off x="8642650" y="5046983"/>
              <a:ext cx="346075" cy="84137"/>
            </a:xfrm>
            <a:custGeom>
              <a:avLst/>
              <a:gdLst>
                <a:gd name="T0" fmla="*/ 241 w 250"/>
                <a:gd name="T1" fmla="*/ 61 h 61"/>
                <a:gd name="T2" fmla="*/ 236 w 250"/>
                <a:gd name="T3" fmla="*/ 61 h 61"/>
                <a:gd name="T4" fmla="*/ 236 w 250"/>
                <a:gd name="T5" fmla="*/ 22 h 61"/>
                <a:gd name="T6" fmla="*/ 228 w 250"/>
                <a:gd name="T7" fmla="*/ 14 h 61"/>
                <a:gd name="T8" fmla="*/ 0 w 250"/>
                <a:gd name="T9" fmla="*/ 14 h 61"/>
                <a:gd name="T10" fmla="*/ 0 w 250"/>
                <a:gd name="T11" fmla="*/ 9 h 61"/>
                <a:gd name="T12" fmla="*/ 9 w 250"/>
                <a:gd name="T13" fmla="*/ 0 h 61"/>
                <a:gd name="T14" fmla="*/ 241 w 250"/>
                <a:gd name="T15" fmla="*/ 0 h 61"/>
                <a:gd name="T16" fmla="*/ 250 w 250"/>
                <a:gd name="T17" fmla="*/ 9 h 61"/>
                <a:gd name="T18" fmla="*/ 250 w 250"/>
                <a:gd name="T19" fmla="*/ 53 h 61"/>
                <a:gd name="T20" fmla="*/ 241 w 250"/>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1">
                  <a:moveTo>
                    <a:pt x="241" y="61"/>
                  </a:moveTo>
                  <a:cubicBezTo>
                    <a:pt x="236" y="61"/>
                    <a:pt x="236" y="61"/>
                    <a:pt x="236" y="61"/>
                  </a:cubicBezTo>
                  <a:cubicBezTo>
                    <a:pt x="236" y="22"/>
                    <a:pt x="236" y="22"/>
                    <a:pt x="236" y="22"/>
                  </a:cubicBezTo>
                  <a:cubicBezTo>
                    <a:pt x="236" y="18"/>
                    <a:pt x="232" y="14"/>
                    <a:pt x="228" y="14"/>
                  </a:cubicBezTo>
                  <a:cubicBezTo>
                    <a:pt x="0" y="14"/>
                    <a:pt x="0" y="14"/>
                    <a:pt x="0" y="14"/>
                  </a:cubicBezTo>
                  <a:cubicBezTo>
                    <a:pt x="0" y="9"/>
                    <a:pt x="0" y="9"/>
                    <a:pt x="0" y="9"/>
                  </a:cubicBezTo>
                  <a:cubicBezTo>
                    <a:pt x="0" y="4"/>
                    <a:pt x="4" y="0"/>
                    <a:pt x="9" y="0"/>
                  </a:cubicBezTo>
                  <a:cubicBezTo>
                    <a:pt x="241" y="0"/>
                    <a:pt x="241" y="0"/>
                    <a:pt x="241" y="0"/>
                  </a:cubicBezTo>
                  <a:cubicBezTo>
                    <a:pt x="246" y="0"/>
                    <a:pt x="250" y="4"/>
                    <a:pt x="250" y="9"/>
                  </a:cubicBezTo>
                  <a:cubicBezTo>
                    <a:pt x="250" y="53"/>
                    <a:pt x="250" y="53"/>
                    <a:pt x="250" y="53"/>
                  </a:cubicBezTo>
                  <a:cubicBezTo>
                    <a:pt x="250" y="58"/>
                    <a:pt x="246" y="61"/>
                    <a:pt x="241" y="6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3" name="Freeform 58"/>
            <p:cNvSpPr>
              <a:spLocks/>
            </p:cNvSpPr>
            <p:nvPr/>
          </p:nvSpPr>
          <p:spPr bwMode="gray">
            <a:xfrm>
              <a:off x="10792125" y="4919983"/>
              <a:ext cx="61913" cy="311150"/>
            </a:xfrm>
            <a:custGeom>
              <a:avLst/>
              <a:gdLst>
                <a:gd name="T0" fmla="*/ 39 w 45"/>
                <a:gd name="T1" fmla="*/ 180 h 226"/>
                <a:gd name="T2" fmla="*/ 33 w 45"/>
                <a:gd name="T3" fmla="*/ 180 h 226"/>
                <a:gd name="T4" fmla="*/ 33 w 45"/>
                <a:gd name="T5" fmla="*/ 0 h 226"/>
                <a:gd name="T6" fmla="*/ 12 w 45"/>
                <a:gd name="T7" fmla="*/ 0 h 226"/>
                <a:gd name="T8" fmla="*/ 12 w 45"/>
                <a:gd name="T9" fmla="*/ 180 h 226"/>
                <a:gd name="T10" fmla="*/ 5 w 45"/>
                <a:gd name="T11" fmla="*/ 180 h 226"/>
                <a:gd name="T12" fmla="*/ 0 w 45"/>
                <a:gd name="T13" fmla="*/ 186 h 226"/>
                <a:gd name="T14" fmla="*/ 0 w 45"/>
                <a:gd name="T15" fmla="*/ 226 h 226"/>
                <a:gd name="T16" fmla="*/ 45 w 45"/>
                <a:gd name="T17" fmla="*/ 226 h 226"/>
                <a:gd name="T18" fmla="*/ 45 w 45"/>
                <a:gd name="T19" fmla="*/ 186 h 226"/>
                <a:gd name="T20" fmla="*/ 39 w 45"/>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26">
                  <a:moveTo>
                    <a:pt x="39" y="180"/>
                  </a:moveTo>
                  <a:cubicBezTo>
                    <a:pt x="33" y="180"/>
                    <a:pt x="33" y="180"/>
                    <a:pt x="33" y="180"/>
                  </a:cubicBezTo>
                  <a:cubicBezTo>
                    <a:pt x="33" y="0"/>
                    <a:pt x="33" y="0"/>
                    <a:pt x="33" y="0"/>
                  </a:cubicBez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45" y="226"/>
                    <a:pt x="45" y="226"/>
                    <a:pt x="45" y="226"/>
                  </a:cubicBezTo>
                  <a:cubicBezTo>
                    <a:pt x="45" y="186"/>
                    <a:pt x="45" y="186"/>
                    <a:pt x="45" y="186"/>
                  </a:cubicBezTo>
                  <a:cubicBezTo>
                    <a:pt x="45" y="182"/>
                    <a:pt x="42" y="180"/>
                    <a:pt x="39" y="180"/>
                  </a:cubicBezTo>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4" name="Freeform 59"/>
            <p:cNvSpPr>
              <a:spLocks/>
            </p:cNvSpPr>
            <p:nvPr/>
          </p:nvSpPr>
          <p:spPr bwMode="gray">
            <a:xfrm>
              <a:off x="10827050" y="4919983"/>
              <a:ext cx="26988" cy="311150"/>
            </a:xfrm>
            <a:custGeom>
              <a:avLst/>
              <a:gdLst>
                <a:gd name="T0" fmla="*/ 14 w 20"/>
                <a:gd name="T1" fmla="*/ 180 h 226"/>
                <a:gd name="T2" fmla="*/ 8 w 20"/>
                <a:gd name="T3" fmla="*/ 180 h 226"/>
                <a:gd name="T4" fmla="*/ 8 w 20"/>
                <a:gd name="T5" fmla="*/ 0 h 226"/>
                <a:gd name="T6" fmla="*/ 0 w 20"/>
                <a:gd name="T7" fmla="*/ 0 h 226"/>
                <a:gd name="T8" fmla="*/ 0 w 20"/>
                <a:gd name="T9" fmla="*/ 180 h 226"/>
                <a:gd name="T10" fmla="*/ 6 w 20"/>
                <a:gd name="T11" fmla="*/ 180 h 226"/>
                <a:gd name="T12" fmla="*/ 12 w 20"/>
                <a:gd name="T13" fmla="*/ 186 h 226"/>
                <a:gd name="T14" fmla="*/ 12 w 20"/>
                <a:gd name="T15" fmla="*/ 226 h 226"/>
                <a:gd name="T16" fmla="*/ 20 w 20"/>
                <a:gd name="T17" fmla="*/ 226 h 226"/>
                <a:gd name="T18" fmla="*/ 20 w 20"/>
                <a:gd name="T19" fmla="*/ 186 h 226"/>
                <a:gd name="T20" fmla="*/ 14 w 20"/>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26">
                  <a:moveTo>
                    <a:pt x="14" y="180"/>
                  </a:moveTo>
                  <a:cubicBezTo>
                    <a:pt x="8" y="180"/>
                    <a:pt x="8" y="180"/>
                    <a:pt x="8" y="180"/>
                  </a:cubicBezTo>
                  <a:cubicBezTo>
                    <a:pt x="8" y="0"/>
                    <a:pt x="8" y="0"/>
                    <a:pt x="8" y="0"/>
                  </a:cubicBezTo>
                  <a:cubicBezTo>
                    <a:pt x="0" y="0"/>
                    <a:pt x="0" y="0"/>
                    <a:pt x="0" y="0"/>
                  </a:cubicBezTo>
                  <a:cubicBezTo>
                    <a:pt x="0" y="180"/>
                    <a:pt x="0" y="180"/>
                    <a:pt x="0" y="180"/>
                  </a:cubicBezTo>
                  <a:cubicBezTo>
                    <a:pt x="6" y="180"/>
                    <a:pt x="6" y="180"/>
                    <a:pt x="6" y="180"/>
                  </a:cubicBezTo>
                  <a:cubicBezTo>
                    <a:pt x="9" y="180"/>
                    <a:pt x="12" y="182"/>
                    <a:pt x="12" y="186"/>
                  </a:cubicBezTo>
                  <a:cubicBezTo>
                    <a:pt x="12" y="226"/>
                    <a:pt x="12" y="226"/>
                    <a:pt x="12" y="226"/>
                  </a:cubicBezTo>
                  <a:cubicBezTo>
                    <a:pt x="20" y="226"/>
                    <a:pt x="20" y="226"/>
                    <a:pt x="20" y="226"/>
                  </a:cubicBezTo>
                  <a:cubicBezTo>
                    <a:pt x="20" y="186"/>
                    <a:pt x="20" y="186"/>
                    <a:pt x="20" y="186"/>
                  </a:cubicBezTo>
                  <a:cubicBezTo>
                    <a:pt x="20" y="182"/>
                    <a:pt x="17" y="180"/>
                    <a:pt x="14" y="18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5" name="Freeform 60"/>
            <p:cNvSpPr>
              <a:spLocks/>
            </p:cNvSpPr>
            <p:nvPr/>
          </p:nvSpPr>
          <p:spPr bwMode="gray">
            <a:xfrm>
              <a:off x="10792125" y="4919983"/>
              <a:ext cx="25400" cy="311150"/>
            </a:xfrm>
            <a:custGeom>
              <a:avLst/>
              <a:gdLst>
                <a:gd name="T0" fmla="*/ 19 w 19"/>
                <a:gd name="T1" fmla="*/ 0 h 226"/>
                <a:gd name="T2" fmla="*/ 12 w 19"/>
                <a:gd name="T3" fmla="*/ 0 h 226"/>
                <a:gd name="T4" fmla="*/ 12 w 19"/>
                <a:gd name="T5" fmla="*/ 180 h 226"/>
                <a:gd name="T6" fmla="*/ 5 w 19"/>
                <a:gd name="T7" fmla="*/ 180 h 226"/>
                <a:gd name="T8" fmla="*/ 0 w 19"/>
                <a:gd name="T9" fmla="*/ 186 h 226"/>
                <a:gd name="T10" fmla="*/ 0 w 19"/>
                <a:gd name="T11" fmla="*/ 226 h 226"/>
                <a:gd name="T12" fmla="*/ 7 w 19"/>
                <a:gd name="T13" fmla="*/ 226 h 226"/>
                <a:gd name="T14" fmla="*/ 7 w 19"/>
                <a:gd name="T15" fmla="*/ 186 h 226"/>
                <a:gd name="T16" fmla="*/ 13 w 19"/>
                <a:gd name="T17" fmla="*/ 180 h 226"/>
                <a:gd name="T18" fmla="*/ 19 w 19"/>
                <a:gd name="T19" fmla="*/ 180 h 226"/>
                <a:gd name="T20" fmla="*/ 19 w 19"/>
                <a:gd name="T21"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6">
                  <a:moveTo>
                    <a:pt x="19" y="0"/>
                  </a:move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7" y="226"/>
                    <a:pt x="7" y="226"/>
                    <a:pt x="7" y="226"/>
                  </a:cubicBezTo>
                  <a:cubicBezTo>
                    <a:pt x="7" y="186"/>
                    <a:pt x="7" y="186"/>
                    <a:pt x="7" y="186"/>
                  </a:cubicBezTo>
                  <a:cubicBezTo>
                    <a:pt x="7" y="182"/>
                    <a:pt x="10" y="180"/>
                    <a:pt x="13" y="180"/>
                  </a:cubicBezTo>
                  <a:cubicBezTo>
                    <a:pt x="19" y="180"/>
                    <a:pt x="19" y="180"/>
                    <a:pt x="19" y="180"/>
                  </a:cubicBezTo>
                  <a:cubicBezTo>
                    <a:pt x="19" y="0"/>
                    <a:pt x="19" y="0"/>
                    <a:pt x="19" y="0"/>
                  </a:cubicBezTo>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6" name="Freeform 61"/>
            <p:cNvSpPr>
              <a:spLocks/>
            </p:cNvSpPr>
            <p:nvPr/>
          </p:nvSpPr>
          <p:spPr bwMode="gray">
            <a:xfrm>
              <a:off x="10068225" y="4172270"/>
              <a:ext cx="242888" cy="239712"/>
            </a:xfrm>
            <a:custGeom>
              <a:avLst/>
              <a:gdLst>
                <a:gd name="T0" fmla="*/ 153 w 153"/>
                <a:gd name="T1" fmla="*/ 98 h 151"/>
                <a:gd name="T2" fmla="*/ 100 w 153"/>
                <a:gd name="T3" fmla="*/ 151 h 151"/>
                <a:gd name="T4" fmla="*/ 0 w 153"/>
                <a:gd name="T5" fmla="*/ 52 h 151"/>
                <a:gd name="T6" fmla="*/ 53 w 153"/>
                <a:gd name="T7" fmla="*/ 0 h 151"/>
                <a:gd name="T8" fmla="*/ 153 w 153"/>
                <a:gd name="T9" fmla="*/ 98 h 151"/>
              </a:gdLst>
              <a:ahLst/>
              <a:cxnLst>
                <a:cxn ang="0">
                  <a:pos x="T0" y="T1"/>
                </a:cxn>
                <a:cxn ang="0">
                  <a:pos x="T2" y="T3"/>
                </a:cxn>
                <a:cxn ang="0">
                  <a:pos x="T4" y="T5"/>
                </a:cxn>
                <a:cxn ang="0">
                  <a:pos x="T6" y="T7"/>
                </a:cxn>
                <a:cxn ang="0">
                  <a:pos x="T8" y="T9"/>
                </a:cxn>
              </a:cxnLst>
              <a:rect l="0" t="0" r="r" b="b"/>
              <a:pathLst>
                <a:path w="153" h="151">
                  <a:moveTo>
                    <a:pt x="153" y="98"/>
                  </a:moveTo>
                  <a:lnTo>
                    <a:pt x="100" y="151"/>
                  </a:lnTo>
                  <a:lnTo>
                    <a:pt x="0" y="52"/>
                  </a:lnTo>
                  <a:lnTo>
                    <a:pt x="53" y="0"/>
                  </a:lnTo>
                  <a:lnTo>
                    <a:pt x="153" y="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7" name="Freeform 62"/>
            <p:cNvSpPr>
              <a:spLocks/>
            </p:cNvSpPr>
            <p:nvPr/>
          </p:nvSpPr>
          <p:spPr bwMode="gray">
            <a:xfrm>
              <a:off x="9560225" y="3665858"/>
              <a:ext cx="579438" cy="576262"/>
            </a:xfrm>
            <a:custGeom>
              <a:avLst/>
              <a:gdLst>
                <a:gd name="T0" fmla="*/ 415 w 419"/>
                <a:gd name="T1" fmla="*/ 379 h 419"/>
                <a:gd name="T2" fmla="*/ 415 w 419"/>
                <a:gd name="T3" fmla="*/ 392 h 419"/>
                <a:gd name="T4" fmla="*/ 392 w 419"/>
                <a:gd name="T5" fmla="*/ 415 h 419"/>
                <a:gd name="T6" fmla="*/ 380 w 419"/>
                <a:gd name="T7" fmla="*/ 415 h 419"/>
                <a:gd name="T8" fmla="*/ 3 w 419"/>
                <a:gd name="T9" fmla="*/ 39 h 419"/>
                <a:gd name="T10" fmla="*/ 3 w 419"/>
                <a:gd name="T11" fmla="*/ 27 h 419"/>
                <a:gd name="T12" fmla="*/ 27 w 419"/>
                <a:gd name="T13" fmla="*/ 3 h 419"/>
                <a:gd name="T14" fmla="*/ 39 w 419"/>
                <a:gd name="T15" fmla="*/ 3 h 419"/>
                <a:gd name="T16" fmla="*/ 415 w 419"/>
                <a:gd name="T17"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419">
                  <a:moveTo>
                    <a:pt x="415" y="379"/>
                  </a:moveTo>
                  <a:cubicBezTo>
                    <a:pt x="419" y="383"/>
                    <a:pt x="419" y="388"/>
                    <a:pt x="415" y="392"/>
                  </a:cubicBezTo>
                  <a:cubicBezTo>
                    <a:pt x="392" y="415"/>
                    <a:pt x="392" y="415"/>
                    <a:pt x="392" y="415"/>
                  </a:cubicBezTo>
                  <a:cubicBezTo>
                    <a:pt x="388" y="419"/>
                    <a:pt x="383" y="419"/>
                    <a:pt x="380" y="415"/>
                  </a:cubicBezTo>
                  <a:cubicBezTo>
                    <a:pt x="3" y="39"/>
                    <a:pt x="3" y="39"/>
                    <a:pt x="3" y="39"/>
                  </a:cubicBezTo>
                  <a:cubicBezTo>
                    <a:pt x="0" y="35"/>
                    <a:pt x="0" y="30"/>
                    <a:pt x="3" y="27"/>
                  </a:cubicBezTo>
                  <a:cubicBezTo>
                    <a:pt x="27" y="3"/>
                    <a:pt x="27" y="3"/>
                    <a:pt x="27" y="3"/>
                  </a:cubicBezTo>
                  <a:cubicBezTo>
                    <a:pt x="30" y="0"/>
                    <a:pt x="36" y="0"/>
                    <a:pt x="39" y="3"/>
                  </a:cubicBezTo>
                  <a:lnTo>
                    <a:pt x="415" y="3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8" name="Freeform 63"/>
            <p:cNvSpPr>
              <a:spLocks/>
            </p:cNvSpPr>
            <p:nvPr/>
          </p:nvSpPr>
          <p:spPr bwMode="gray">
            <a:xfrm>
              <a:off x="10185700" y="4288158"/>
              <a:ext cx="1066800" cy="1058862"/>
            </a:xfrm>
            <a:custGeom>
              <a:avLst/>
              <a:gdLst>
                <a:gd name="T0" fmla="*/ 672 w 672"/>
                <a:gd name="T1" fmla="*/ 594 h 667"/>
                <a:gd name="T2" fmla="*/ 597 w 672"/>
                <a:gd name="T3" fmla="*/ 667 h 667"/>
                <a:gd name="T4" fmla="*/ 0 w 672"/>
                <a:gd name="T5" fmla="*/ 74 h 667"/>
                <a:gd name="T6" fmla="*/ 74 w 672"/>
                <a:gd name="T7" fmla="*/ 0 h 667"/>
                <a:gd name="T8" fmla="*/ 672 w 672"/>
                <a:gd name="T9" fmla="*/ 594 h 667"/>
              </a:gdLst>
              <a:ahLst/>
              <a:cxnLst>
                <a:cxn ang="0">
                  <a:pos x="T0" y="T1"/>
                </a:cxn>
                <a:cxn ang="0">
                  <a:pos x="T2" y="T3"/>
                </a:cxn>
                <a:cxn ang="0">
                  <a:pos x="T4" y="T5"/>
                </a:cxn>
                <a:cxn ang="0">
                  <a:pos x="T6" y="T7"/>
                </a:cxn>
                <a:cxn ang="0">
                  <a:pos x="T8" y="T9"/>
                </a:cxn>
              </a:cxnLst>
              <a:rect l="0" t="0" r="r" b="b"/>
              <a:pathLst>
                <a:path w="672" h="667">
                  <a:moveTo>
                    <a:pt x="672" y="594"/>
                  </a:moveTo>
                  <a:lnTo>
                    <a:pt x="597" y="667"/>
                  </a:lnTo>
                  <a:lnTo>
                    <a:pt x="0" y="74"/>
                  </a:lnTo>
                  <a:lnTo>
                    <a:pt x="74" y="0"/>
                  </a:lnTo>
                  <a:lnTo>
                    <a:pt x="672" y="594"/>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9" name="Freeform 64"/>
            <p:cNvSpPr>
              <a:spLocks/>
            </p:cNvSpPr>
            <p:nvPr/>
          </p:nvSpPr>
          <p:spPr bwMode="gray">
            <a:xfrm>
              <a:off x="10055525" y="4159570"/>
              <a:ext cx="109538" cy="106362"/>
            </a:xfrm>
            <a:custGeom>
              <a:avLst/>
              <a:gdLst>
                <a:gd name="T0" fmla="*/ 9 w 79"/>
                <a:gd name="T1" fmla="*/ 77 h 77"/>
                <a:gd name="T2" fmla="*/ 4 w 79"/>
                <a:gd name="T3" fmla="*/ 75 h 77"/>
                <a:gd name="T4" fmla="*/ 4 w 79"/>
                <a:gd name="T5" fmla="*/ 64 h 77"/>
                <a:gd name="T6" fmla="*/ 64 w 79"/>
                <a:gd name="T7" fmla="*/ 3 h 77"/>
                <a:gd name="T8" fmla="*/ 75 w 79"/>
                <a:gd name="T9" fmla="*/ 3 h 77"/>
                <a:gd name="T10" fmla="*/ 75 w 79"/>
                <a:gd name="T11" fmla="*/ 15 h 77"/>
                <a:gd name="T12" fmla="*/ 15 w 79"/>
                <a:gd name="T13" fmla="*/ 75 h 77"/>
                <a:gd name="T14" fmla="*/ 9 w 79"/>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77">
                  <a:moveTo>
                    <a:pt x="9" y="77"/>
                  </a:moveTo>
                  <a:cubicBezTo>
                    <a:pt x="7" y="77"/>
                    <a:pt x="5" y="77"/>
                    <a:pt x="4" y="75"/>
                  </a:cubicBezTo>
                  <a:cubicBezTo>
                    <a:pt x="0" y="72"/>
                    <a:pt x="0" y="67"/>
                    <a:pt x="4" y="64"/>
                  </a:cubicBezTo>
                  <a:cubicBezTo>
                    <a:pt x="64" y="3"/>
                    <a:pt x="64" y="3"/>
                    <a:pt x="64" y="3"/>
                  </a:cubicBezTo>
                  <a:cubicBezTo>
                    <a:pt x="67" y="0"/>
                    <a:pt x="72" y="0"/>
                    <a:pt x="75" y="3"/>
                  </a:cubicBezTo>
                  <a:cubicBezTo>
                    <a:pt x="79" y="6"/>
                    <a:pt x="79" y="12"/>
                    <a:pt x="75" y="15"/>
                  </a:cubicBezTo>
                  <a:cubicBezTo>
                    <a:pt x="15" y="75"/>
                    <a:pt x="15" y="75"/>
                    <a:pt x="15" y="75"/>
                  </a:cubicBezTo>
                  <a:cubicBezTo>
                    <a:pt x="13" y="77"/>
                    <a:pt x="11" y="77"/>
                    <a:pt x="9" y="7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0" name="Freeform 65"/>
            <p:cNvSpPr>
              <a:spLocks/>
            </p:cNvSpPr>
            <p:nvPr/>
          </p:nvSpPr>
          <p:spPr bwMode="gray">
            <a:xfrm>
              <a:off x="9787237" y="3891283"/>
              <a:ext cx="79375" cy="77787"/>
            </a:xfrm>
            <a:custGeom>
              <a:avLst/>
              <a:gdLst>
                <a:gd name="T0" fmla="*/ 9 w 58"/>
                <a:gd name="T1" fmla="*/ 57 h 57"/>
                <a:gd name="T2" fmla="*/ 3 w 58"/>
                <a:gd name="T3" fmla="*/ 55 h 57"/>
                <a:gd name="T4" fmla="*/ 3 w 58"/>
                <a:gd name="T5" fmla="*/ 44 h 57"/>
                <a:gd name="T6" fmla="*/ 44 w 58"/>
                <a:gd name="T7" fmla="*/ 3 h 57"/>
                <a:gd name="T8" fmla="*/ 55 w 58"/>
                <a:gd name="T9" fmla="*/ 3 h 57"/>
                <a:gd name="T10" fmla="*/ 55 w 58"/>
                <a:gd name="T11" fmla="*/ 14 h 57"/>
                <a:gd name="T12" fmla="*/ 15 w 58"/>
                <a:gd name="T13" fmla="*/ 55 h 57"/>
                <a:gd name="T14" fmla="*/ 9 w 58"/>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57">
                  <a:moveTo>
                    <a:pt x="9" y="57"/>
                  </a:moveTo>
                  <a:cubicBezTo>
                    <a:pt x="7" y="57"/>
                    <a:pt x="5" y="56"/>
                    <a:pt x="3" y="55"/>
                  </a:cubicBezTo>
                  <a:cubicBezTo>
                    <a:pt x="0" y="52"/>
                    <a:pt x="0" y="47"/>
                    <a:pt x="3" y="44"/>
                  </a:cubicBezTo>
                  <a:cubicBezTo>
                    <a:pt x="44" y="3"/>
                    <a:pt x="44" y="3"/>
                    <a:pt x="44" y="3"/>
                  </a:cubicBezTo>
                  <a:cubicBezTo>
                    <a:pt x="47" y="0"/>
                    <a:pt x="52" y="0"/>
                    <a:pt x="55" y="3"/>
                  </a:cubicBezTo>
                  <a:cubicBezTo>
                    <a:pt x="58" y="6"/>
                    <a:pt x="58" y="11"/>
                    <a:pt x="55" y="14"/>
                  </a:cubicBezTo>
                  <a:cubicBezTo>
                    <a:pt x="15" y="55"/>
                    <a:pt x="15" y="55"/>
                    <a:pt x="15" y="55"/>
                  </a:cubicBezTo>
                  <a:cubicBezTo>
                    <a:pt x="13" y="56"/>
                    <a:pt x="11" y="57"/>
                    <a:pt x="9" y="5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1" name="Freeform 66"/>
            <p:cNvSpPr>
              <a:spLocks/>
            </p:cNvSpPr>
            <p:nvPr/>
          </p:nvSpPr>
          <p:spPr bwMode="gray">
            <a:xfrm>
              <a:off x="10168237" y="4270695"/>
              <a:ext cx="153988" cy="150812"/>
            </a:xfrm>
            <a:custGeom>
              <a:avLst/>
              <a:gdLst>
                <a:gd name="T0" fmla="*/ 9 w 111"/>
                <a:gd name="T1" fmla="*/ 110 h 110"/>
                <a:gd name="T2" fmla="*/ 3 w 111"/>
                <a:gd name="T3" fmla="*/ 108 h 110"/>
                <a:gd name="T4" fmla="*/ 3 w 111"/>
                <a:gd name="T5" fmla="*/ 96 h 110"/>
                <a:gd name="T6" fmla="*/ 96 w 111"/>
                <a:gd name="T7" fmla="*/ 3 h 110"/>
                <a:gd name="T8" fmla="*/ 108 w 111"/>
                <a:gd name="T9" fmla="*/ 3 h 110"/>
                <a:gd name="T10" fmla="*/ 108 w 111"/>
                <a:gd name="T11" fmla="*/ 15 h 110"/>
                <a:gd name="T12" fmla="*/ 15 w 111"/>
                <a:gd name="T13" fmla="*/ 108 h 110"/>
                <a:gd name="T14" fmla="*/ 9 w 111"/>
                <a:gd name="T15" fmla="*/ 11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10">
                  <a:moveTo>
                    <a:pt x="9" y="110"/>
                  </a:moveTo>
                  <a:cubicBezTo>
                    <a:pt x="7" y="110"/>
                    <a:pt x="5" y="109"/>
                    <a:pt x="3" y="108"/>
                  </a:cubicBezTo>
                  <a:cubicBezTo>
                    <a:pt x="0" y="104"/>
                    <a:pt x="0" y="99"/>
                    <a:pt x="3" y="96"/>
                  </a:cubicBezTo>
                  <a:cubicBezTo>
                    <a:pt x="96" y="3"/>
                    <a:pt x="96" y="3"/>
                    <a:pt x="96" y="3"/>
                  </a:cubicBezTo>
                  <a:cubicBezTo>
                    <a:pt x="100" y="0"/>
                    <a:pt x="105" y="0"/>
                    <a:pt x="108" y="3"/>
                  </a:cubicBezTo>
                  <a:cubicBezTo>
                    <a:pt x="111" y="6"/>
                    <a:pt x="111" y="11"/>
                    <a:pt x="108" y="15"/>
                  </a:cubicBezTo>
                  <a:cubicBezTo>
                    <a:pt x="15" y="108"/>
                    <a:pt x="15" y="108"/>
                    <a:pt x="15" y="108"/>
                  </a:cubicBezTo>
                  <a:cubicBezTo>
                    <a:pt x="13" y="109"/>
                    <a:pt x="11" y="110"/>
                    <a:pt x="9" y="11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2" name="Freeform 67"/>
            <p:cNvSpPr>
              <a:spLocks/>
            </p:cNvSpPr>
            <p:nvPr/>
          </p:nvSpPr>
          <p:spPr bwMode="gray">
            <a:xfrm>
              <a:off x="10269837" y="4296095"/>
              <a:ext cx="982663" cy="944562"/>
            </a:xfrm>
            <a:custGeom>
              <a:avLst/>
              <a:gdLst>
                <a:gd name="T0" fmla="*/ 619 w 619"/>
                <a:gd name="T1" fmla="*/ 589 h 595"/>
                <a:gd name="T2" fmla="*/ 613 w 619"/>
                <a:gd name="T3" fmla="*/ 595 h 595"/>
                <a:gd name="T4" fmla="*/ 0 w 619"/>
                <a:gd name="T5" fmla="*/ 26 h 595"/>
                <a:gd name="T6" fmla="*/ 27 w 619"/>
                <a:gd name="T7" fmla="*/ 0 h 595"/>
                <a:gd name="T8" fmla="*/ 619 w 619"/>
                <a:gd name="T9" fmla="*/ 589 h 595"/>
              </a:gdLst>
              <a:ahLst/>
              <a:cxnLst>
                <a:cxn ang="0">
                  <a:pos x="T0" y="T1"/>
                </a:cxn>
                <a:cxn ang="0">
                  <a:pos x="T2" y="T3"/>
                </a:cxn>
                <a:cxn ang="0">
                  <a:pos x="T4" y="T5"/>
                </a:cxn>
                <a:cxn ang="0">
                  <a:pos x="T6" y="T7"/>
                </a:cxn>
                <a:cxn ang="0">
                  <a:pos x="T8" y="T9"/>
                </a:cxn>
              </a:cxnLst>
              <a:rect l="0" t="0" r="r" b="b"/>
              <a:pathLst>
                <a:path w="619" h="595">
                  <a:moveTo>
                    <a:pt x="619" y="589"/>
                  </a:moveTo>
                  <a:lnTo>
                    <a:pt x="613" y="595"/>
                  </a:lnTo>
                  <a:lnTo>
                    <a:pt x="0" y="26"/>
                  </a:lnTo>
                  <a:lnTo>
                    <a:pt x="27" y="0"/>
                  </a:lnTo>
                  <a:lnTo>
                    <a:pt x="619" y="589"/>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3" name="Freeform 68"/>
            <p:cNvSpPr>
              <a:spLocks/>
            </p:cNvSpPr>
            <p:nvPr/>
          </p:nvSpPr>
          <p:spPr bwMode="gray">
            <a:xfrm>
              <a:off x="10193637" y="4370708"/>
              <a:ext cx="949325" cy="976312"/>
            </a:xfrm>
            <a:custGeom>
              <a:avLst/>
              <a:gdLst>
                <a:gd name="T0" fmla="*/ 592 w 598"/>
                <a:gd name="T1" fmla="*/ 615 h 615"/>
                <a:gd name="T2" fmla="*/ 598 w 598"/>
                <a:gd name="T3" fmla="*/ 610 h 615"/>
                <a:gd name="T4" fmla="*/ 27 w 598"/>
                <a:gd name="T5" fmla="*/ 0 h 615"/>
                <a:gd name="T6" fmla="*/ 0 w 598"/>
                <a:gd name="T7" fmla="*/ 27 h 615"/>
                <a:gd name="T8" fmla="*/ 592 w 598"/>
                <a:gd name="T9" fmla="*/ 615 h 615"/>
              </a:gdLst>
              <a:ahLst/>
              <a:cxnLst>
                <a:cxn ang="0">
                  <a:pos x="T0" y="T1"/>
                </a:cxn>
                <a:cxn ang="0">
                  <a:pos x="T2" y="T3"/>
                </a:cxn>
                <a:cxn ang="0">
                  <a:pos x="T4" y="T5"/>
                </a:cxn>
                <a:cxn ang="0">
                  <a:pos x="T6" y="T7"/>
                </a:cxn>
                <a:cxn ang="0">
                  <a:pos x="T8" y="T9"/>
                </a:cxn>
              </a:cxnLst>
              <a:rect l="0" t="0" r="r" b="b"/>
              <a:pathLst>
                <a:path w="598" h="615">
                  <a:moveTo>
                    <a:pt x="592" y="615"/>
                  </a:moveTo>
                  <a:lnTo>
                    <a:pt x="598" y="610"/>
                  </a:lnTo>
                  <a:lnTo>
                    <a:pt x="27" y="0"/>
                  </a:lnTo>
                  <a:lnTo>
                    <a:pt x="0" y="27"/>
                  </a:lnTo>
                  <a:lnTo>
                    <a:pt x="592" y="61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4" name="Freeform 69"/>
            <p:cNvSpPr>
              <a:spLocks/>
            </p:cNvSpPr>
            <p:nvPr/>
          </p:nvSpPr>
          <p:spPr bwMode="gray">
            <a:xfrm>
              <a:off x="10615912" y="5231133"/>
              <a:ext cx="665163" cy="93662"/>
            </a:xfrm>
            <a:custGeom>
              <a:avLst/>
              <a:gdLst>
                <a:gd name="T0" fmla="*/ 481 w 481"/>
                <a:gd name="T1" fmla="*/ 14 h 69"/>
                <a:gd name="T2" fmla="*/ 467 w 481"/>
                <a:gd name="T3" fmla="*/ 0 h 69"/>
                <a:gd name="T4" fmla="*/ 15 w 481"/>
                <a:gd name="T5" fmla="*/ 0 h 69"/>
                <a:gd name="T6" fmla="*/ 0 w 481"/>
                <a:gd name="T7" fmla="*/ 14 h 69"/>
                <a:gd name="T8" fmla="*/ 0 w 481"/>
                <a:gd name="T9" fmla="*/ 55 h 69"/>
                <a:gd name="T10" fmla="*/ 15 w 481"/>
                <a:gd name="T11" fmla="*/ 69 h 69"/>
                <a:gd name="T12" fmla="*/ 467 w 481"/>
                <a:gd name="T13" fmla="*/ 69 h 69"/>
                <a:gd name="T14" fmla="*/ 481 w 481"/>
                <a:gd name="T15" fmla="*/ 55 h 69"/>
                <a:gd name="T16" fmla="*/ 481 w 481"/>
                <a:gd name="T17"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69">
                  <a:moveTo>
                    <a:pt x="481" y="14"/>
                  </a:moveTo>
                  <a:cubicBezTo>
                    <a:pt x="481" y="6"/>
                    <a:pt x="475" y="0"/>
                    <a:pt x="467" y="0"/>
                  </a:cubicBezTo>
                  <a:cubicBezTo>
                    <a:pt x="15" y="0"/>
                    <a:pt x="15" y="0"/>
                    <a:pt x="15" y="0"/>
                  </a:cubicBezTo>
                  <a:cubicBezTo>
                    <a:pt x="7" y="0"/>
                    <a:pt x="0" y="6"/>
                    <a:pt x="0" y="14"/>
                  </a:cubicBezTo>
                  <a:cubicBezTo>
                    <a:pt x="0" y="55"/>
                    <a:pt x="0" y="55"/>
                    <a:pt x="0" y="55"/>
                  </a:cubicBezTo>
                  <a:cubicBezTo>
                    <a:pt x="0" y="63"/>
                    <a:pt x="7" y="69"/>
                    <a:pt x="15" y="69"/>
                  </a:cubicBezTo>
                  <a:cubicBezTo>
                    <a:pt x="467" y="69"/>
                    <a:pt x="467" y="69"/>
                    <a:pt x="467" y="69"/>
                  </a:cubicBezTo>
                  <a:cubicBezTo>
                    <a:pt x="475" y="69"/>
                    <a:pt x="481" y="63"/>
                    <a:pt x="481" y="55"/>
                  </a:cubicBezTo>
                  <a:lnTo>
                    <a:pt x="481" y="1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5" name="Oval 70"/>
            <p:cNvSpPr>
              <a:spLocks noChangeArrowheads="1"/>
            </p:cNvSpPr>
            <p:nvPr/>
          </p:nvSpPr>
          <p:spPr bwMode="gray">
            <a:xfrm>
              <a:off x="103127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6" name="Oval 71"/>
            <p:cNvSpPr>
              <a:spLocks noChangeArrowheads="1"/>
            </p:cNvSpPr>
            <p:nvPr/>
          </p:nvSpPr>
          <p:spPr bwMode="gray">
            <a:xfrm>
              <a:off x="10695287"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7" name="Oval 72"/>
            <p:cNvSpPr>
              <a:spLocks noChangeArrowheads="1"/>
            </p:cNvSpPr>
            <p:nvPr/>
          </p:nvSpPr>
          <p:spPr bwMode="gray">
            <a:xfrm>
              <a:off x="109858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8" name="Freeform 73"/>
            <p:cNvSpPr>
              <a:spLocks/>
            </p:cNvSpPr>
            <p:nvPr/>
          </p:nvSpPr>
          <p:spPr bwMode="gray">
            <a:xfrm>
              <a:off x="10176175" y="5042220"/>
              <a:ext cx="341313" cy="404812"/>
            </a:xfrm>
            <a:custGeom>
              <a:avLst/>
              <a:gdLst>
                <a:gd name="T0" fmla="*/ 247 w 247"/>
                <a:gd name="T1" fmla="*/ 0 h 295"/>
                <a:gd name="T2" fmla="*/ 66 w 247"/>
                <a:gd name="T3" fmla="*/ 0 h 295"/>
                <a:gd name="T4" fmla="*/ 16 w 247"/>
                <a:gd name="T5" fmla="*/ 295 h 295"/>
                <a:gd name="T6" fmla="*/ 197 w 247"/>
                <a:gd name="T7" fmla="*/ 295 h 295"/>
                <a:gd name="T8" fmla="*/ 247 w 247"/>
                <a:gd name="T9" fmla="*/ 0 h 295"/>
              </a:gdLst>
              <a:ahLst/>
              <a:cxnLst>
                <a:cxn ang="0">
                  <a:pos x="T0" y="T1"/>
                </a:cxn>
                <a:cxn ang="0">
                  <a:pos x="T2" y="T3"/>
                </a:cxn>
                <a:cxn ang="0">
                  <a:pos x="T4" y="T5"/>
                </a:cxn>
                <a:cxn ang="0">
                  <a:pos x="T6" y="T7"/>
                </a:cxn>
                <a:cxn ang="0">
                  <a:pos x="T8" y="T9"/>
                </a:cxn>
              </a:cxnLst>
              <a:rect l="0" t="0" r="r" b="b"/>
              <a:pathLst>
                <a:path w="247" h="295">
                  <a:moveTo>
                    <a:pt x="247" y="0"/>
                  </a:moveTo>
                  <a:cubicBezTo>
                    <a:pt x="193" y="0"/>
                    <a:pt x="97" y="0"/>
                    <a:pt x="66" y="0"/>
                  </a:cubicBezTo>
                  <a:cubicBezTo>
                    <a:pt x="0" y="76"/>
                    <a:pt x="16" y="295"/>
                    <a:pt x="16" y="295"/>
                  </a:cubicBezTo>
                  <a:cubicBezTo>
                    <a:pt x="197" y="295"/>
                    <a:pt x="197" y="295"/>
                    <a:pt x="197" y="295"/>
                  </a:cubicBezTo>
                  <a:cubicBezTo>
                    <a:pt x="197" y="295"/>
                    <a:pt x="181" y="76"/>
                    <a:pt x="247" y="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9" name="Freeform 74"/>
            <p:cNvSpPr>
              <a:spLocks/>
            </p:cNvSpPr>
            <p:nvPr/>
          </p:nvSpPr>
          <p:spPr bwMode="gray">
            <a:xfrm>
              <a:off x="10727037" y="5324795"/>
              <a:ext cx="3175" cy="1587"/>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0"/>
                    <a:pt x="2" y="0"/>
                    <a:pt x="2" y="0"/>
                  </a:cubicBezTo>
                  <a:cubicBezTo>
                    <a:pt x="0" y="0"/>
                    <a:pt x="0" y="0"/>
                    <a:pt x="0" y="0"/>
                  </a:cubicBezTo>
                  <a:lnTo>
                    <a:pt x="0" y="1"/>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0" name="Freeform 75"/>
            <p:cNvSpPr>
              <a:spLocks/>
            </p:cNvSpPr>
            <p:nvPr/>
          </p:nvSpPr>
          <p:spPr bwMode="gray">
            <a:xfrm>
              <a:off x="10512725" y="5324795"/>
              <a:ext cx="3175" cy="1587"/>
            </a:xfrm>
            <a:custGeom>
              <a:avLst/>
              <a:gdLst>
                <a:gd name="T0" fmla="*/ 0 w 3"/>
                <a:gd name="T1" fmla="*/ 1 h 1"/>
                <a:gd name="T2" fmla="*/ 3 w 3"/>
                <a:gd name="T3" fmla="*/ 0 h 1"/>
                <a:gd name="T4" fmla="*/ 0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1" y="0"/>
                    <a:pt x="2" y="0"/>
                    <a:pt x="3" y="0"/>
                  </a:cubicBezTo>
                  <a:cubicBezTo>
                    <a:pt x="0" y="0"/>
                    <a:pt x="0" y="0"/>
                    <a:pt x="0" y="0"/>
                  </a:cubicBezTo>
                  <a:lnTo>
                    <a:pt x="0" y="1"/>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1" name="Freeform 76"/>
            <p:cNvSpPr>
              <a:spLocks/>
            </p:cNvSpPr>
            <p:nvPr/>
          </p:nvSpPr>
          <p:spPr bwMode="gray">
            <a:xfrm>
              <a:off x="10176175" y="5042220"/>
              <a:ext cx="127000" cy="404812"/>
            </a:xfrm>
            <a:custGeom>
              <a:avLst/>
              <a:gdLst>
                <a:gd name="T0" fmla="*/ 92 w 92"/>
                <a:gd name="T1" fmla="*/ 0 h 295"/>
                <a:gd name="T2" fmla="*/ 66 w 92"/>
                <a:gd name="T3" fmla="*/ 0 h 295"/>
                <a:gd name="T4" fmla="*/ 16 w 92"/>
                <a:gd name="T5" fmla="*/ 295 h 295"/>
                <a:gd name="T6" fmla="*/ 42 w 92"/>
                <a:gd name="T7" fmla="*/ 295 h 295"/>
                <a:gd name="T8" fmla="*/ 92 w 92"/>
                <a:gd name="T9" fmla="*/ 0 h 295"/>
              </a:gdLst>
              <a:ahLst/>
              <a:cxnLst>
                <a:cxn ang="0">
                  <a:pos x="T0" y="T1"/>
                </a:cxn>
                <a:cxn ang="0">
                  <a:pos x="T2" y="T3"/>
                </a:cxn>
                <a:cxn ang="0">
                  <a:pos x="T4" y="T5"/>
                </a:cxn>
                <a:cxn ang="0">
                  <a:pos x="T6" y="T7"/>
                </a:cxn>
                <a:cxn ang="0">
                  <a:pos x="T8" y="T9"/>
                </a:cxn>
              </a:cxnLst>
              <a:rect l="0" t="0" r="r" b="b"/>
              <a:pathLst>
                <a:path w="92" h="295">
                  <a:moveTo>
                    <a:pt x="92" y="0"/>
                  </a:moveTo>
                  <a:cubicBezTo>
                    <a:pt x="82" y="0"/>
                    <a:pt x="73" y="0"/>
                    <a:pt x="66" y="0"/>
                  </a:cubicBezTo>
                  <a:cubicBezTo>
                    <a:pt x="0" y="76"/>
                    <a:pt x="16" y="295"/>
                    <a:pt x="16" y="295"/>
                  </a:cubicBezTo>
                  <a:cubicBezTo>
                    <a:pt x="42" y="295"/>
                    <a:pt x="42" y="295"/>
                    <a:pt x="42" y="295"/>
                  </a:cubicBezTo>
                  <a:cubicBezTo>
                    <a:pt x="42" y="295"/>
                    <a:pt x="26" y="76"/>
                    <a:pt x="92" y="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2" name="Rectangle 77"/>
            <p:cNvSpPr>
              <a:spLocks noChangeArrowheads="1"/>
            </p:cNvSpPr>
            <p:nvPr/>
          </p:nvSpPr>
          <p:spPr bwMode="gray">
            <a:xfrm>
              <a:off x="9574512" y="3729358"/>
              <a:ext cx="22225" cy="69373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3" name="Freeform 78"/>
            <p:cNvSpPr>
              <a:spLocks/>
            </p:cNvSpPr>
            <p:nvPr/>
          </p:nvSpPr>
          <p:spPr bwMode="gray">
            <a:xfrm>
              <a:off x="10393662" y="5042220"/>
              <a:ext cx="906463" cy="404812"/>
            </a:xfrm>
            <a:custGeom>
              <a:avLst/>
              <a:gdLst>
                <a:gd name="T0" fmla="*/ 642 w 656"/>
                <a:gd name="T1" fmla="*/ 206 h 295"/>
                <a:gd name="T2" fmla="*/ 219 w 656"/>
                <a:gd name="T3" fmla="*/ 206 h 295"/>
                <a:gd name="T4" fmla="*/ 217 w 656"/>
                <a:gd name="T5" fmla="*/ 207 h 295"/>
                <a:gd name="T6" fmla="*/ 217 w 656"/>
                <a:gd name="T7" fmla="*/ 0 h 295"/>
                <a:gd name="T8" fmla="*/ 66 w 656"/>
                <a:gd name="T9" fmla="*/ 0 h 295"/>
                <a:gd name="T10" fmla="*/ 16 w 656"/>
                <a:gd name="T11" fmla="*/ 295 h 295"/>
                <a:gd name="T12" fmla="*/ 642 w 656"/>
                <a:gd name="T13" fmla="*/ 295 h 295"/>
                <a:gd name="T14" fmla="*/ 656 w 656"/>
                <a:gd name="T15" fmla="*/ 281 h 295"/>
                <a:gd name="T16" fmla="*/ 656 w 656"/>
                <a:gd name="T17" fmla="*/ 221 h 295"/>
                <a:gd name="T18" fmla="*/ 642 w 656"/>
                <a:gd name="T19"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6" h="295">
                  <a:moveTo>
                    <a:pt x="642" y="206"/>
                  </a:moveTo>
                  <a:cubicBezTo>
                    <a:pt x="219" y="206"/>
                    <a:pt x="219" y="206"/>
                    <a:pt x="219" y="206"/>
                  </a:cubicBezTo>
                  <a:cubicBezTo>
                    <a:pt x="219" y="206"/>
                    <a:pt x="218" y="206"/>
                    <a:pt x="217" y="207"/>
                  </a:cubicBezTo>
                  <a:cubicBezTo>
                    <a:pt x="217" y="0"/>
                    <a:pt x="217" y="0"/>
                    <a:pt x="217" y="0"/>
                  </a:cubicBezTo>
                  <a:cubicBezTo>
                    <a:pt x="217" y="0"/>
                    <a:pt x="119" y="0"/>
                    <a:pt x="66" y="0"/>
                  </a:cubicBezTo>
                  <a:cubicBezTo>
                    <a:pt x="0" y="76"/>
                    <a:pt x="16" y="295"/>
                    <a:pt x="16" y="295"/>
                  </a:cubicBezTo>
                  <a:cubicBezTo>
                    <a:pt x="642" y="295"/>
                    <a:pt x="642" y="295"/>
                    <a:pt x="642" y="295"/>
                  </a:cubicBezTo>
                  <a:cubicBezTo>
                    <a:pt x="650" y="295"/>
                    <a:pt x="656" y="289"/>
                    <a:pt x="656" y="281"/>
                  </a:cubicBezTo>
                  <a:cubicBezTo>
                    <a:pt x="656" y="221"/>
                    <a:pt x="656" y="221"/>
                    <a:pt x="656" y="221"/>
                  </a:cubicBezTo>
                  <a:cubicBezTo>
                    <a:pt x="656" y="213"/>
                    <a:pt x="650" y="206"/>
                    <a:pt x="642" y="206"/>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4" name="Freeform 79"/>
            <p:cNvSpPr>
              <a:spLocks/>
            </p:cNvSpPr>
            <p:nvPr/>
          </p:nvSpPr>
          <p:spPr bwMode="gray">
            <a:xfrm>
              <a:off x="10393662" y="5042220"/>
              <a:ext cx="300038" cy="404812"/>
            </a:xfrm>
            <a:custGeom>
              <a:avLst/>
              <a:gdLst>
                <a:gd name="T0" fmla="*/ 81 w 217"/>
                <a:gd name="T1" fmla="*/ 15 h 295"/>
                <a:gd name="T2" fmla="*/ 217 w 217"/>
                <a:gd name="T3" fmla="*/ 15 h 295"/>
                <a:gd name="T4" fmla="*/ 217 w 217"/>
                <a:gd name="T5" fmla="*/ 0 h 295"/>
                <a:gd name="T6" fmla="*/ 66 w 217"/>
                <a:gd name="T7" fmla="*/ 0 h 295"/>
                <a:gd name="T8" fmla="*/ 16 w 217"/>
                <a:gd name="T9" fmla="*/ 295 h 295"/>
                <a:gd name="T10" fmla="*/ 30 w 217"/>
                <a:gd name="T11" fmla="*/ 295 h 295"/>
                <a:gd name="T12" fmla="*/ 81 w 217"/>
                <a:gd name="T13" fmla="*/ 15 h 295"/>
              </a:gdLst>
              <a:ahLst/>
              <a:cxnLst>
                <a:cxn ang="0">
                  <a:pos x="T0" y="T1"/>
                </a:cxn>
                <a:cxn ang="0">
                  <a:pos x="T2" y="T3"/>
                </a:cxn>
                <a:cxn ang="0">
                  <a:pos x="T4" y="T5"/>
                </a:cxn>
                <a:cxn ang="0">
                  <a:pos x="T6" y="T7"/>
                </a:cxn>
                <a:cxn ang="0">
                  <a:pos x="T8" y="T9"/>
                </a:cxn>
                <a:cxn ang="0">
                  <a:pos x="T10" y="T11"/>
                </a:cxn>
                <a:cxn ang="0">
                  <a:pos x="T12" y="T13"/>
                </a:cxn>
              </a:cxnLst>
              <a:rect l="0" t="0" r="r" b="b"/>
              <a:pathLst>
                <a:path w="217" h="295">
                  <a:moveTo>
                    <a:pt x="81" y="15"/>
                  </a:moveTo>
                  <a:cubicBezTo>
                    <a:pt x="122" y="15"/>
                    <a:pt x="188" y="15"/>
                    <a:pt x="217" y="15"/>
                  </a:cubicBezTo>
                  <a:cubicBezTo>
                    <a:pt x="217" y="0"/>
                    <a:pt x="217" y="0"/>
                    <a:pt x="217" y="0"/>
                  </a:cubicBezTo>
                  <a:cubicBezTo>
                    <a:pt x="217" y="0"/>
                    <a:pt x="119" y="0"/>
                    <a:pt x="66" y="0"/>
                  </a:cubicBezTo>
                  <a:cubicBezTo>
                    <a:pt x="0" y="76"/>
                    <a:pt x="16" y="295"/>
                    <a:pt x="16" y="295"/>
                  </a:cubicBezTo>
                  <a:cubicBezTo>
                    <a:pt x="30" y="295"/>
                    <a:pt x="30" y="295"/>
                    <a:pt x="30" y="295"/>
                  </a:cubicBezTo>
                  <a:cubicBezTo>
                    <a:pt x="28" y="244"/>
                    <a:pt x="25" y="79"/>
                    <a:pt x="81" y="15"/>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5" name="Freeform 80"/>
            <p:cNvSpPr>
              <a:spLocks/>
            </p:cNvSpPr>
            <p:nvPr/>
          </p:nvSpPr>
          <p:spPr bwMode="gray">
            <a:xfrm>
              <a:off x="10414300" y="54279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6" name="Freeform 81"/>
            <p:cNvSpPr>
              <a:spLocks/>
            </p:cNvSpPr>
            <p:nvPr/>
          </p:nvSpPr>
          <p:spPr bwMode="gray">
            <a:xfrm>
              <a:off x="10414300" y="5432745"/>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7" name="Freeform 82"/>
            <p:cNvSpPr>
              <a:spLocks/>
            </p:cNvSpPr>
            <p:nvPr/>
          </p:nvSpPr>
          <p:spPr bwMode="gray">
            <a:xfrm>
              <a:off x="10414300" y="54406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8" name="Freeform 83"/>
            <p:cNvSpPr>
              <a:spLocks/>
            </p:cNvSpPr>
            <p:nvPr/>
          </p:nvSpPr>
          <p:spPr bwMode="gray">
            <a:xfrm>
              <a:off x="10433350" y="5324795"/>
              <a:ext cx="866775" cy="122237"/>
            </a:xfrm>
            <a:custGeom>
              <a:avLst/>
              <a:gdLst>
                <a:gd name="T0" fmla="*/ 613 w 627"/>
                <a:gd name="T1" fmla="*/ 0 h 89"/>
                <a:gd name="T2" fmla="*/ 613 w 627"/>
                <a:gd name="T3" fmla="*/ 56 h 89"/>
                <a:gd name="T4" fmla="*/ 599 w 627"/>
                <a:gd name="T5" fmla="*/ 71 h 89"/>
                <a:gd name="T6" fmla="*/ 0 w 627"/>
                <a:gd name="T7" fmla="*/ 71 h 89"/>
                <a:gd name="T8" fmla="*/ 1 w 627"/>
                <a:gd name="T9" fmla="*/ 89 h 89"/>
                <a:gd name="T10" fmla="*/ 613 w 627"/>
                <a:gd name="T11" fmla="*/ 89 h 89"/>
                <a:gd name="T12" fmla="*/ 627 w 627"/>
                <a:gd name="T13" fmla="*/ 75 h 89"/>
                <a:gd name="T14" fmla="*/ 627 w 627"/>
                <a:gd name="T15" fmla="*/ 15 h 89"/>
                <a:gd name="T16" fmla="*/ 613 w 627"/>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7" h="89">
                  <a:moveTo>
                    <a:pt x="613" y="0"/>
                  </a:moveTo>
                  <a:cubicBezTo>
                    <a:pt x="613" y="56"/>
                    <a:pt x="613" y="56"/>
                    <a:pt x="613" y="56"/>
                  </a:cubicBezTo>
                  <a:cubicBezTo>
                    <a:pt x="613" y="64"/>
                    <a:pt x="607" y="71"/>
                    <a:pt x="599" y="71"/>
                  </a:cubicBezTo>
                  <a:cubicBezTo>
                    <a:pt x="0" y="71"/>
                    <a:pt x="0" y="71"/>
                    <a:pt x="0" y="71"/>
                  </a:cubicBezTo>
                  <a:cubicBezTo>
                    <a:pt x="0" y="78"/>
                    <a:pt x="1" y="84"/>
                    <a:pt x="1" y="89"/>
                  </a:cubicBezTo>
                  <a:cubicBezTo>
                    <a:pt x="613" y="89"/>
                    <a:pt x="613" y="89"/>
                    <a:pt x="613" y="89"/>
                  </a:cubicBezTo>
                  <a:cubicBezTo>
                    <a:pt x="621" y="89"/>
                    <a:pt x="627" y="83"/>
                    <a:pt x="627" y="75"/>
                  </a:cubicBezTo>
                  <a:cubicBezTo>
                    <a:pt x="627" y="15"/>
                    <a:pt x="627" y="15"/>
                    <a:pt x="627" y="15"/>
                  </a:cubicBezTo>
                  <a:cubicBezTo>
                    <a:pt x="627" y="7"/>
                    <a:pt x="621" y="1"/>
                    <a:pt x="613" y="0"/>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9" name="Freeform 84"/>
            <p:cNvSpPr>
              <a:spLocks/>
            </p:cNvSpPr>
            <p:nvPr/>
          </p:nvSpPr>
          <p:spPr bwMode="gray">
            <a:xfrm>
              <a:off x="10452400" y="5086670"/>
              <a:ext cx="203200" cy="238125"/>
            </a:xfrm>
            <a:custGeom>
              <a:avLst/>
              <a:gdLst>
                <a:gd name="T0" fmla="*/ 146 w 146"/>
                <a:gd name="T1" fmla="*/ 174 h 174"/>
                <a:gd name="T2" fmla="*/ 146 w 146"/>
                <a:gd name="T3" fmla="*/ 0 h 174"/>
                <a:gd name="T4" fmla="*/ 40 w 146"/>
                <a:gd name="T5" fmla="*/ 0 h 174"/>
                <a:gd name="T6" fmla="*/ 0 w 146"/>
                <a:gd name="T7" fmla="*/ 174 h 174"/>
                <a:gd name="T8" fmla="*/ 146 w 146"/>
                <a:gd name="T9" fmla="*/ 174 h 174"/>
              </a:gdLst>
              <a:ahLst/>
              <a:cxnLst>
                <a:cxn ang="0">
                  <a:pos x="T0" y="T1"/>
                </a:cxn>
                <a:cxn ang="0">
                  <a:pos x="T2" y="T3"/>
                </a:cxn>
                <a:cxn ang="0">
                  <a:pos x="T4" y="T5"/>
                </a:cxn>
                <a:cxn ang="0">
                  <a:pos x="T6" y="T7"/>
                </a:cxn>
                <a:cxn ang="0">
                  <a:pos x="T8" y="T9"/>
                </a:cxn>
              </a:cxnLst>
              <a:rect l="0" t="0" r="r" b="b"/>
              <a:pathLst>
                <a:path w="146" h="174">
                  <a:moveTo>
                    <a:pt x="146" y="174"/>
                  </a:moveTo>
                  <a:cubicBezTo>
                    <a:pt x="146" y="0"/>
                    <a:pt x="146" y="0"/>
                    <a:pt x="146" y="0"/>
                  </a:cubicBezTo>
                  <a:cubicBezTo>
                    <a:pt x="146" y="0"/>
                    <a:pt x="82" y="0"/>
                    <a:pt x="40" y="0"/>
                  </a:cubicBezTo>
                  <a:cubicBezTo>
                    <a:pt x="8" y="38"/>
                    <a:pt x="0" y="119"/>
                    <a:pt x="0" y="174"/>
                  </a:cubicBezTo>
                  <a:lnTo>
                    <a:pt x="146" y="17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0" name="Freeform 85"/>
            <p:cNvSpPr>
              <a:spLocks/>
            </p:cNvSpPr>
            <p:nvPr/>
          </p:nvSpPr>
          <p:spPr bwMode="gray">
            <a:xfrm>
              <a:off x="10452400" y="5086670"/>
              <a:ext cx="203200" cy="238125"/>
            </a:xfrm>
            <a:custGeom>
              <a:avLst/>
              <a:gdLst>
                <a:gd name="T0" fmla="*/ 146 w 146"/>
                <a:gd name="T1" fmla="*/ 174 h 174"/>
                <a:gd name="T2" fmla="*/ 40 w 146"/>
                <a:gd name="T3" fmla="*/ 0 h 174"/>
                <a:gd name="T4" fmla="*/ 0 w 146"/>
                <a:gd name="T5" fmla="*/ 174 h 174"/>
                <a:gd name="T6" fmla="*/ 146 w 146"/>
                <a:gd name="T7" fmla="*/ 174 h 174"/>
              </a:gdLst>
              <a:ahLst/>
              <a:cxnLst>
                <a:cxn ang="0">
                  <a:pos x="T0" y="T1"/>
                </a:cxn>
                <a:cxn ang="0">
                  <a:pos x="T2" y="T3"/>
                </a:cxn>
                <a:cxn ang="0">
                  <a:pos x="T4" y="T5"/>
                </a:cxn>
                <a:cxn ang="0">
                  <a:pos x="T6" y="T7"/>
                </a:cxn>
              </a:cxnLst>
              <a:rect l="0" t="0" r="r" b="b"/>
              <a:pathLst>
                <a:path w="146" h="174">
                  <a:moveTo>
                    <a:pt x="146" y="174"/>
                  </a:moveTo>
                  <a:cubicBezTo>
                    <a:pt x="146" y="174"/>
                    <a:pt x="84" y="73"/>
                    <a:pt x="40" y="0"/>
                  </a:cubicBezTo>
                  <a:cubicBezTo>
                    <a:pt x="8" y="38"/>
                    <a:pt x="0" y="119"/>
                    <a:pt x="0" y="174"/>
                  </a:cubicBezTo>
                  <a:lnTo>
                    <a:pt x="146" y="174"/>
                  </a:ln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1" name="Oval 86"/>
            <p:cNvSpPr>
              <a:spLocks noChangeArrowheads="1"/>
            </p:cNvSpPr>
            <p:nvPr/>
          </p:nvSpPr>
          <p:spPr bwMode="gray">
            <a:xfrm>
              <a:off x="10458750" y="5353370"/>
              <a:ext cx="188913"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2" name="Oval 87"/>
            <p:cNvSpPr>
              <a:spLocks noChangeArrowheads="1"/>
            </p:cNvSpPr>
            <p:nvPr/>
          </p:nvSpPr>
          <p:spPr bwMode="gray">
            <a:xfrm>
              <a:off x="10503200" y="5396233"/>
              <a:ext cx="100013"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3" name="Oval 88"/>
            <p:cNvSpPr>
              <a:spLocks noChangeArrowheads="1"/>
            </p:cNvSpPr>
            <p:nvPr/>
          </p:nvSpPr>
          <p:spPr bwMode="gray">
            <a:xfrm>
              <a:off x="11041362" y="5353370"/>
              <a:ext cx="192088"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4" name="Oval 89"/>
            <p:cNvSpPr>
              <a:spLocks noChangeArrowheads="1"/>
            </p:cNvSpPr>
            <p:nvPr/>
          </p:nvSpPr>
          <p:spPr bwMode="gray">
            <a:xfrm>
              <a:off x="1083975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5" name="Freeform 90"/>
            <p:cNvSpPr>
              <a:spLocks/>
            </p:cNvSpPr>
            <p:nvPr/>
          </p:nvSpPr>
          <p:spPr bwMode="gray">
            <a:xfrm>
              <a:off x="10503200" y="5412108"/>
              <a:ext cx="85725" cy="87312"/>
            </a:xfrm>
            <a:custGeom>
              <a:avLst/>
              <a:gdLst>
                <a:gd name="T0" fmla="*/ 37 w 62"/>
                <a:gd name="T1" fmla="*/ 63 h 63"/>
                <a:gd name="T2" fmla="*/ 62 w 62"/>
                <a:gd name="T3" fmla="*/ 52 h 63"/>
                <a:gd name="T4" fmla="*/ 10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0" y="0"/>
                    <a:pt x="10" y="0"/>
                    <a:pt x="10"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6" name="Freeform 91"/>
            <p:cNvSpPr>
              <a:spLocks/>
            </p:cNvSpPr>
            <p:nvPr/>
          </p:nvSpPr>
          <p:spPr bwMode="gray">
            <a:xfrm>
              <a:off x="10241262" y="5359720"/>
              <a:ext cx="120650" cy="15875"/>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9"/>
                    <a:pt x="0" y="6"/>
                  </a:cubicBezTo>
                  <a:cubicBezTo>
                    <a:pt x="0" y="3"/>
                    <a:pt x="2" y="0"/>
                    <a:pt x="6" y="0"/>
                  </a:cubicBezTo>
                  <a:cubicBezTo>
                    <a:pt x="81" y="0"/>
                    <a:pt x="81" y="0"/>
                    <a:pt x="81" y="0"/>
                  </a:cubicBezTo>
                  <a:cubicBezTo>
                    <a:pt x="84" y="0"/>
                    <a:pt x="87" y="3"/>
                    <a:pt x="87" y="6"/>
                  </a:cubicBezTo>
                  <a:cubicBezTo>
                    <a:pt x="87" y="9"/>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7" name="Freeform 92"/>
            <p:cNvSpPr>
              <a:spLocks/>
            </p:cNvSpPr>
            <p:nvPr/>
          </p:nvSpPr>
          <p:spPr bwMode="gray">
            <a:xfrm>
              <a:off x="10241262" y="5396233"/>
              <a:ext cx="120650" cy="17462"/>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10"/>
                    <a:pt x="0" y="6"/>
                  </a:cubicBezTo>
                  <a:cubicBezTo>
                    <a:pt x="0" y="3"/>
                    <a:pt x="2" y="0"/>
                    <a:pt x="6" y="0"/>
                  </a:cubicBezTo>
                  <a:cubicBezTo>
                    <a:pt x="81" y="0"/>
                    <a:pt x="81" y="0"/>
                    <a:pt x="81" y="0"/>
                  </a:cubicBezTo>
                  <a:cubicBezTo>
                    <a:pt x="84" y="0"/>
                    <a:pt x="87" y="3"/>
                    <a:pt x="87" y="6"/>
                  </a:cubicBezTo>
                  <a:cubicBezTo>
                    <a:pt x="87" y="10"/>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8" name="Freeform 93"/>
            <p:cNvSpPr>
              <a:spLocks/>
            </p:cNvSpPr>
            <p:nvPr/>
          </p:nvSpPr>
          <p:spPr bwMode="gray">
            <a:xfrm>
              <a:off x="10209512" y="5086670"/>
              <a:ext cx="227013" cy="239712"/>
            </a:xfrm>
            <a:custGeom>
              <a:avLst/>
              <a:gdLst>
                <a:gd name="T0" fmla="*/ 31 w 164"/>
                <a:gd name="T1" fmla="*/ 0 h 175"/>
                <a:gd name="T2" fmla="*/ 0 w 164"/>
                <a:gd name="T3" fmla="*/ 175 h 175"/>
                <a:gd name="T4" fmla="*/ 133 w 164"/>
                <a:gd name="T5" fmla="*/ 175 h 175"/>
                <a:gd name="T6" fmla="*/ 164 w 164"/>
                <a:gd name="T7" fmla="*/ 0 h 175"/>
                <a:gd name="T8" fmla="*/ 31 w 164"/>
                <a:gd name="T9" fmla="*/ 0 h 175"/>
              </a:gdLst>
              <a:ahLst/>
              <a:cxnLst>
                <a:cxn ang="0">
                  <a:pos x="T0" y="T1"/>
                </a:cxn>
                <a:cxn ang="0">
                  <a:pos x="T2" y="T3"/>
                </a:cxn>
                <a:cxn ang="0">
                  <a:pos x="T4" y="T5"/>
                </a:cxn>
                <a:cxn ang="0">
                  <a:pos x="T6" y="T7"/>
                </a:cxn>
                <a:cxn ang="0">
                  <a:pos x="T8" y="T9"/>
                </a:cxn>
              </a:cxnLst>
              <a:rect l="0" t="0" r="r" b="b"/>
              <a:pathLst>
                <a:path w="164" h="175">
                  <a:moveTo>
                    <a:pt x="31" y="0"/>
                  </a:moveTo>
                  <a:cubicBezTo>
                    <a:pt x="9" y="49"/>
                    <a:pt x="1" y="119"/>
                    <a:pt x="0" y="175"/>
                  </a:cubicBezTo>
                  <a:cubicBezTo>
                    <a:pt x="133" y="175"/>
                    <a:pt x="133" y="175"/>
                    <a:pt x="133" y="175"/>
                  </a:cubicBezTo>
                  <a:cubicBezTo>
                    <a:pt x="134" y="119"/>
                    <a:pt x="142" y="49"/>
                    <a:pt x="164" y="0"/>
                  </a:cubicBezTo>
                  <a:lnTo>
                    <a:pt x="3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9" name="Freeform 94"/>
            <p:cNvSpPr>
              <a:spLocks/>
            </p:cNvSpPr>
            <p:nvPr/>
          </p:nvSpPr>
          <p:spPr bwMode="gray">
            <a:xfrm>
              <a:off x="10209512" y="5086670"/>
              <a:ext cx="185738" cy="239712"/>
            </a:xfrm>
            <a:custGeom>
              <a:avLst/>
              <a:gdLst>
                <a:gd name="T0" fmla="*/ 31 w 134"/>
                <a:gd name="T1" fmla="*/ 0 h 175"/>
                <a:gd name="T2" fmla="*/ 0 w 134"/>
                <a:gd name="T3" fmla="*/ 175 h 175"/>
                <a:gd name="T4" fmla="*/ 133 w 134"/>
                <a:gd name="T5" fmla="*/ 175 h 175"/>
                <a:gd name="T6" fmla="*/ 31 w 134"/>
                <a:gd name="T7" fmla="*/ 0 h 175"/>
              </a:gdLst>
              <a:ahLst/>
              <a:cxnLst>
                <a:cxn ang="0">
                  <a:pos x="T0" y="T1"/>
                </a:cxn>
                <a:cxn ang="0">
                  <a:pos x="T2" y="T3"/>
                </a:cxn>
                <a:cxn ang="0">
                  <a:pos x="T4" y="T5"/>
                </a:cxn>
                <a:cxn ang="0">
                  <a:pos x="T6" y="T7"/>
                </a:cxn>
              </a:cxnLst>
              <a:rect l="0" t="0" r="r" b="b"/>
              <a:pathLst>
                <a:path w="134" h="175">
                  <a:moveTo>
                    <a:pt x="31" y="0"/>
                  </a:moveTo>
                  <a:cubicBezTo>
                    <a:pt x="9" y="49"/>
                    <a:pt x="1" y="119"/>
                    <a:pt x="0" y="175"/>
                  </a:cubicBezTo>
                  <a:cubicBezTo>
                    <a:pt x="133" y="175"/>
                    <a:pt x="133" y="175"/>
                    <a:pt x="133" y="175"/>
                  </a:cubicBezTo>
                  <a:cubicBezTo>
                    <a:pt x="134" y="119"/>
                    <a:pt x="31" y="0"/>
                    <a:pt x="31" y="0"/>
                  </a:cubicBez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0" name="Freeform 95"/>
            <p:cNvSpPr>
              <a:spLocks noEditPoints="1"/>
            </p:cNvSpPr>
            <p:nvPr/>
          </p:nvSpPr>
          <p:spPr bwMode="gray">
            <a:xfrm>
              <a:off x="9257012" y="4496120"/>
              <a:ext cx="280988" cy="279400"/>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1" name="Freeform 96"/>
            <p:cNvSpPr>
              <a:spLocks noEditPoints="1"/>
            </p:cNvSpPr>
            <p:nvPr/>
          </p:nvSpPr>
          <p:spPr bwMode="gray">
            <a:xfrm>
              <a:off x="9109375" y="4723133"/>
              <a:ext cx="254000" cy="25400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2" name="Freeform 97"/>
            <p:cNvSpPr>
              <a:spLocks noEditPoints="1"/>
            </p:cNvSpPr>
            <p:nvPr/>
          </p:nvSpPr>
          <p:spPr bwMode="gray">
            <a:xfrm>
              <a:off x="9464975" y="4650108"/>
              <a:ext cx="358775" cy="355600"/>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3" name="Freeform 98"/>
            <p:cNvSpPr>
              <a:spLocks noEditPoints="1"/>
            </p:cNvSpPr>
            <p:nvPr/>
          </p:nvSpPr>
          <p:spPr bwMode="gray">
            <a:xfrm>
              <a:off x="9818987" y="4658045"/>
              <a:ext cx="227013" cy="228600"/>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4" name="Freeform 99"/>
            <p:cNvSpPr>
              <a:spLocks/>
            </p:cNvSpPr>
            <p:nvPr/>
          </p:nvSpPr>
          <p:spPr bwMode="gray">
            <a:xfrm>
              <a:off x="9061750" y="4907283"/>
              <a:ext cx="1035050" cy="211137"/>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5" name="Freeform 100"/>
            <p:cNvSpPr>
              <a:spLocks/>
            </p:cNvSpPr>
            <p:nvPr/>
          </p:nvSpPr>
          <p:spPr bwMode="gray">
            <a:xfrm>
              <a:off x="9101437" y="4907283"/>
              <a:ext cx="995363" cy="211137"/>
            </a:xfrm>
            <a:custGeom>
              <a:avLst/>
              <a:gdLst>
                <a:gd name="T0" fmla="*/ 716 w 719"/>
                <a:gd name="T1" fmla="*/ 0 h 153"/>
                <a:gd name="T2" fmla="*/ 700 w 719"/>
                <a:gd name="T3" fmla="*/ 0 h 153"/>
                <a:gd name="T4" fmla="*/ 701 w 719"/>
                <a:gd name="T5" fmla="*/ 8 h 153"/>
                <a:gd name="T6" fmla="*/ 573 w 719"/>
                <a:gd name="T7" fmla="*/ 135 h 153"/>
                <a:gd name="T8" fmla="*/ 80 w 719"/>
                <a:gd name="T9" fmla="*/ 135 h 153"/>
                <a:gd name="T10" fmla="*/ 0 w 719"/>
                <a:gd name="T11" fmla="*/ 106 h 153"/>
                <a:gd name="T12" fmla="*/ 98 w 719"/>
                <a:gd name="T13" fmla="*/ 153 h 153"/>
                <a:gd name="T14" fmla="*/ 592 w 719"/>
                <a:gd name="T15" fmla="*/ 153 h 153"/>
                <a:gd name="T16" fmla="*/ 719 w 719"/>
                <a:gd name="T17" fmla="*/ 26 h 153"/>
                <a:gd name="T18" fmla="*/ 716 w 719"/>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153">
                  <a:moveTo>
                    <a:pt x="716" y="0"/>
                  </a:moveTo>
                  <a:cubicBezTo>
                    <a:pt x="700" y="0"/>
                    <a:pt x="700" y="0"/>
                    <a:pt x="700" y="0"/>
                  </a:cubicBezTo>
                  <a:cubicBezTo>
                    <a:pt x="701" y="3"/>
                    <a:pt x="701" y="5"/>
                    <a:pt x="701" y="8"/>
                  </a:cubicBezTo>
                  <a:cubicBezTo>
                    <a:pt x="701" y="78"/>
                    <a:pt x="644" y="135"/>
                    <a:pt x="573" y="135"/>
                  </a:cubicBezTo>
                  <a:cubicBezTo>
                    <a:pt x="80" y="135"/>
                    <a:pt x="80" y="135"/>
                    <a:pt x="80" y="135"/>
                  </a:cubicBezTo>
                  <a:cubicBezTo>
                    <a:pt x="50" y="135"/>
                    <a:pt x="22" y="124"/>
                    <a:pt x="0" y="106"/>
                  </a:cubicBezTo>
                  <a:cubicBezTo>
                    <a:pt x="23" y="135"/>
                    <a:pt x="59" y="153"/>
                    <a:pt x="98" y="153"/>
                  </a:cubicBezTo>
                  <a:cubicBezTo>
                    <a:pt x="592" y="153"/>
                    <a:pt x="592" y="153"/>
                    <a:pt x="592" y="153"/>
                  </a:cubicBezTo>
                  <a:cubicBezTo>
                    <a:pt x="662" y="153"/>
                    <a:pt x="719" y="96"/>
                    <a:pt x="719" y="26"/>
                  </a:cubicBezTo>
                  <a:cubicBezTo>
                    <a:pt x="719" y="17"/>
                    <a:pt x="718" y="9"/>
                    <a:pt x="716" y="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6" name="Freeform 101"/>
            <p:cNvSpPr>
              <a:spLocks/>
            </p:cNvSpPr>
            <p:nvPr/>
          </p:nvSpPr>
          <p:spPr bwMode="gray">
            <a:xfrm>
              <a:off x="9064925" y="4192908"/>
              <a:ext cx="1028700" cy="377825"/>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7" name="Freeform 102"/>
            <p:cNvSpPr>
              <a:spLocks/>
            </p:cNvSpPr>
            <p:nvPr/>
          </p:nvSpPr>
          <p:spPr bwMode="gray">
            <a:xfrm>
              <a:off x="9268125" y="4192908"/>
              <a:ext cx="825500" cy="377825"/>
            </a:xfrm>
            <a:custGeom>
              <a:avLst/>
              <a:gdLst>
                <a:gd name="T0" fmla="*/ 80 w 597"/>
                <a:gd name="T1" fmla="*/ 23 h 274"/>
                <a:gd name="T2" fmla="*/ 203 w 597"/>
                <a:gd name="T3" fmla="*/ 125 h 274"/>
                <a:gd name="T4" fmla="*/ 288 w 597"/>
                <a:gd name="T5" fmla="*/ 91 h 274"/>
                <a:gd name="T6" fmla="*/ 413 w 597"/>
                <a:gd name="T7" fmla="*/ 203 h 274"/>
                <a:gd name="T8" fmla="*/ 452 w 597"/>
                <a:gd name="T9" fmla="*/ 196 h 274"/>
                <a:gd name="T10" fmla="*/ 568 w 597"/>
                <a:gd name="T11" fmla="*/ 274 h 274"/>
                <a:gd name="T12" fmla="*/ 597 w 597"/>
                <a:gd name="T13" fmla="*/ 274 h 274"/>
                <a:gd name="T14" fmla="*/ 474 w 597"/>
                <a:gd name="T15" fmla="*/ 173 h 274"/>
                <a:gd name="T16" fmla="*/ 434 w 597"/>
                <a:gd name="T17" fmla="*/ 179 h 274"/>
                <a:gd name="T18" fmla="*/ 310 w 597"/>
                <a:gd name="T19" fmla="*/ 68 h 274"/>
                <a:gd name="T20" fmla="*/ 225 w 597"/>
                <a:gd name="T21" fmla="*/ 101 h 274"/>
                <a:gd name="T22" fmla="*/ 102 w 597"/>
                <a:gd name="T23" fmla="*/ 0 h 274"/>
                <a:gd name="T24" fmla="*/ 0 w 597"/>
                <a:gd name="T25" fmla="*/ 52 h 274"/>
                <a:gd name="T26" fmla="*/ 80 w 597"/>
                <a:gd name="T27" fmla="*/ 2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7" h="274">
                  <a:moveTo>
                    <a:pt x="80" y="23"/>
                  </a:moveTo>
                  <a:cubicBezTo>
                    <a:pt x="141" y="23"/>
                    <a:pt x="192" y="67"/>
                    <a:pt x="203" y="125"/>
                  </a:cubicBezTo>
                  <a:cubicBezTo>
                    <a:pt x="225" y="104"/>
                    <a:pt x="255" y="91"/>
                    <a:pt x="288" y="91"/>
                  </a:cubicBezTo>
                  <a:cubicBezTo>
                    <a:pt x="353" y="91"/>
                    <a:pt x="406" y="140"/>
                    <a:pt x="413" y="203"/>
                  </a:cubicBezTo>
                  <a:cubicBezTo>
                    <a:pt x="425" y="199"/>
                    <a:pt x="438" y="196"/>
                    <a:pt x="452" y="196"/>
                  </a:cubicBezTo>
                  <a:cubicBezTo>
                    <a:pt x="505" y="196"/>
                    <a:pt x="549" y="229"/>
                    <a:pt x="568" y="274"/>
                  </a:cubicBezTo>
                  <a:cubicBezTo>
                    <a:pt x="597" y="274"/>
                    <a:pt x="597" y="274"/>
                    <a:pt x="597" y="274"/>
                  </a:cubicBezTo>
                  <a:cubicBezTo>
                    <a:pt x="586" y="217"/>
                    <a:pt x="535" y="173"/>
                    <a:pt x="474" y="173"/>
                  </a:cubicBezTo>
                  <a:cubicBezTo>
                    <a:pt x="460" y="173"/>
                    <a:pt x="447" y="175"/>
                    <a:pt x="434" y="179"/>
                  </a:cubicBezTo>
                  <a:cubicBezTo>
                    <a:pt x="427" y="117"/>
                    <a:pt x="374" y="68"/>
                    <a:pt x="310" y="68"/>
                  </a:cubicBezTo>
                  <a:cubicBezTo>
                    <a:pt x="277" y="68"/>
                    <a:pt x="247" y="81"/>
                    <a:pt x="225" y="101"/>
                  </a:cubicBezTo>
                  <a:cubicBezTo>
                    <a:pt x="214" y="44"/>
                    <a:pt x="163" y="0"/>
                    <a:pt x="102" y="0"/>
                  </a:cubicBezTo>
                  <a:cubicBezTo>
                    <a:pt x="60" y="0"/>
                    <a:pt x="23" y="20"/>
                    <a:pt x="0" y="52"/>
                  </a:cubicBezTo>
                  <a:cubicBezTo>
                    <a:pt x="22" y="34"/>
                    <a:pt x="49" y="23"/>
                    <a:pt x="80" y="23"/>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8" name="Oval 103"/>
            <p:cNvSpPr>
              <a:spLocks noChangeArrowheads="1"/>
            </p:cNvSpPr>
            <p:nvPr/>
          </p:nvSpPr>
          <p:spPr bwMode="gray">
            <a:xfrm>
              <a:off x="11085812" y="5396233"/>
              <a:ext cx="103188"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9" name="Oval 104"/>
            <p:cNvSpPr>
              <a:spLocks noChangeArrowheads="1"/>
            </p:cNvSpPr>
            <p:nvPr/>
          </p:nvSpPr>
          <p:spPr bwMode="gray">
            <a:xfrm>
              <a:off x="10884200" y="5396233"/>
              <a:ext cx="101600"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40" name="Freeform 105"/>
            <p:cNvSpPr>
              <a:spLocks/>
            </p:cNvSpPr>
            <p:nvPr/>
          </p:nvSpPr>
          <p:spPr bwMode="gray">
            <a:xfrm>
              <a:off x="10884200" y="5412108"/>
              <a:ext cx="85725" cy="87312"/>
            </a:xfrm>
            <a:custGeom>
              <a:avLst/>
              <a:gdLst>
                <a:gd name="T0" fmla="*/ 37 w 62"/>
                <a:gd name="T1" fmla="*/ 63 h 63"/>
                <a:gd name="T2" fmla="*/ 62 w 62"/>
                <a:gd name="T3" fmla="*/ 52 h 63"/>
                <a:gd name="T4" fmla="*/ 11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1" y="0"/>
                    <a:pt x="11" y="0"/>
                    <a:pt x="11"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41" name="Freeform 106"/>
            <p:cNvSpPr>
              <a:spLocks/>
            </p:cNvSpPr>
            <p:nvPr/>
          </p:nvSpPr>
          <p:spPr bwMode="gray">
            <a:xfrm>
              <a:off x="11085812" y="5412108"/>
              <a:ext cx="87313" cy="87312"/>
            </a:xfrm>
            <a:custGeom>
              <a:avLst/>
              <a:gdLst>
                <a:gd name="T0" fmla="*/ 37 w 63"/>
                <a:gd name="T1" fmla="*/ 63 h 63"/>
                <a:gd name="T2" fmla="*/ 63 w 63"/>
                <a:gd name="T3" fmla="*/ 52 h 63"/>
                <a:gd name="T4" fmla="*/ 11 w 63"/>
                <a:gd name="T5" fmla="*/ 0 h 63"/>
                <a:gd name="T6" fmla="*/ 0 w 63"/>
                <a:gd name="T7" fmla="*/ 26 h 63"/>
                <a:gd name="T8" fmla="*/ 37 w 63"/>
                <a:gd name="T9" fmla="*/ 63 h 63"/>
              </a:gdLst>
              <a:ahLst/>
              <a:cxnLst>
                <a:cxn ang="0">
                  <a:pos x="T0" y="T1"/>
                </a:cxn>
                <a:cxn ang="0">
                  <a:pos x="T2" y="T3"/>
                </a:cxn>
                <a:cxn ang="0">
                  <a:pos x="T4" y="T5"/>
                </a:cxn>
                <a:cxn ang="0">
                  <a:pos x="T6" y="T7"/>
                </a:cxn>
                <a:cxn ang="0">
                  <a:pos x="T8" y="T9"/>
                </a:cxn>
              </a:cxnLst>
              <a:rect l="0" t="0" r="r" b="b"/>
              <a:pathLst>
                <a:path w="63" h="63">
                  <a:moveTo>
                    <a:pt x="37" y="63"/>
                  </a:moveTo>
                  <a:cubicBezTo>
                    <a:pt x="47" y="63"/>
                    <a:pt x="56" y="59"/>
                    <a:pt x="63" y="52"/>
                  </a:cubicBezTo>
                  <a:cubicBezTo>
                    <a:pt x="11" y="0"/>
                    <a:pt x="11" y="0"/>
                    <a:pt x="11" y="0"/>
                  </a:cubicBezTo>
                  <a:cubicBezTo>
                    <a:pt x="4" y="7"/>
                    <a:pt x="0" y="16"/>
                    <a:pt x="0" y="26"/>
                  </a:cubicBezTo>
                  <a:cubicBezTo>
                    <a:pt x="0" y="46"/>
                    <a:pt x="17"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extLst>
    <p:ext uri="{DCECCB84-F9BA-43D5-87BE-67443E8EF086}">
      <p15:sldGuideLst xmlns:p15="http://schemas.microsoft.com/office/powerpoint/2012/main">
        <p15:guide id="1" pos="3427">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7"/>
            <a:ext cx="11655079" cy="2328587"/>
          </a:xfrm>
        </p:spPr>
        <p:txBody>
          <a:bodyPr>
            <a:spAutoFit/>
          </a:bodyPr>
          <a:lstStyle>
            <a:lvl1pPr marL="0" indent="0">
              <a:buNone/>
              <a:defRPr/>
            </a:lvl1pPr>
            <a:lvl2pPr marL="224114" indent="0">
              <a:buNone/>
              <a:defRPr/>
            </a:lvl2pPr>
            <a:lvl3pPr marL="448227" indent="0">
              <a:buNone/>
              <a:defRPr/>
            </a:lvl3pPr>
            <a:lvl4pPr marL="672342" indent="0">
              <a:buNone/>
              <a:defRPr/>
            </a:lvl4pPr>
            <a:lvl5pPr marL="89645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hf sldNum="0" hdr="0" ft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9" cy="2328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hf sldNum="0" hdr="0" ft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5"/>
            <a:ext cx="5378548" cy="2147596"/>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72" indent="0">
              <a:buFont typeface="Wingdings" panose="05000000000000000000" pitchFamily="2" charset="2"/>
              <a:buNone/>
              <a:defRPr sz="2353" b="0"/>
            </a:lvl2pPr>
            <a:lvl3pPr marL="442002" indent="0">
              <a:buFont typeface="Wingdings" panose="05000000000000000000" pitchFamily="2" charset="2"/>
              <a:buNone/>
              <a:tabLst/>
              <a:defRPr sz="2157" b="0"/>
            </a:lvl3pPr>
            <a:lvl4pPr marL="639657" indent="0">
              <a:buFont typeface="Wingdings" panose="05000000000000000000" pitchFamily="2" charset="2"/>
              <a:buNone/>
              <a:defRPr sz="2157" b="0"/>
            </a:lvl4pPr>
            <a:lvl5pPr marL="837314" indent="0">
              <a:buFont typeface="Wingdings" panose="05000000000000000000" pitchFamily="2" charset="2"/>
              <a:buNone/>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7645"/>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72"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2002"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57"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314"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57" marR="0" lvl="0" indent="-504257" algn="l" defTabSz="91443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504257" marR="0" lvl="1" indent="-504257" algn="l" defTabSz="914437" rtl="0" eaLnBrk="1" fontAlgn="auto" latinLnBrk="0" hangingPunct="1">
              <a:lnSpc>
                <a:spcPct val="90000"/>
              </a:lnSpc>
              <a:spcBef>
                <a:spcPts val="1200"/>
              </a:spcBef>
              <a:spcAft>
                <a:spcPts val="0"/>
              </a:spcAft>
              <a:buClr>
                <a:schemeClr val="tx1"/>
              </a:buClr>
              <a:buSzPct val="90000"/>
              <a:tabLst/>
            </a:pPr>
            <a:r>
              <a:rPr lang="en-US"/>
              <a:t>Second level</a:t>
            </a:r>
          </a:p>
          <a:p>
            <a:pPr marL="504257" marR="0" lvl="2" indent="-504257" algn="l" defTabSz="914437" rtl="0" eaLnBrk="1" fontAlgn="auto" latinLnBrk="0" hangingPunct="1">
              <a:lnSpc>
                <a:spcPct val="90000"/>
              </a:lnSpc>
              <a:spcBef>
                <a:spcPts val="1200"/>
              </a:spcBef>
              <a:spcAft>
                <a:spcPts val="0"/>
              </a:spcAft>
              <a:buClr>
                <a:schemeClr val="tx1"/>
              </a:buClr>
              <a:buSzPct val="90000"/>
              <a:tabLst/>
            </a:pPr>
            <a:r>
              <a:rPr lang="en-US"/>
              <a:t>Third level</a:t>
            </a:r>
          </a:p>
          <a:p>
            <a:pPr marL="504257" marR="0" lvl="3" indent="-504257" algn="l" defTabSz="914437" rtl="0" eaLnBrk="1" fontAlgn="auto" latinLnBrk="0" hangingPunct="1">
              <a:lnSpc>
                <a:spcPct val="90000"/>
              </a:lnSpc>
              <a:spcBef>
                <a:spcPts val="1200"/>
              </a:spcBef>
              <a:spcAft>
                <a:spcPts val="0"/>
              </a:spcAft>
              <a:buClr>
                <a:schemeClr val="tx1"/>
              </a:buClr>
              <a:buSzPct val="90000"/>
              <a:tabLst/>
            </a:pPr>
            <a:r>
              <a:rPr lang="en-US"/>
              <a:t>Fourth level</a:t>
            </a:r>
          </a:p>
          <a:p>
            <a:pPr marL="504257" marR="0" lvl="4" indent="-504257" algn="l" defTabSz="914437" rtl="0" eaLnBrk="1" fontAlgn="auto" latinLnBrk="0" hangingPunct="1">
              <a:lnSpc>
                <a:spcPct val="90000"/>
              </a:lnSpc>
              <a:spcBef>
                <a:spcPts val="1200"/>
              </a:spcBef>
              <a:spcAft>
                <a:spcPts val="0"/>
              </a:spcAft>
              <a:buClr>
                <a:schemeClr val="tx1"/>
              </a:buClr>
              <a:buSzPct val="90000"/>
              <a:tabLst/>
            </a:pPr>
            <a:r>
              <a:rPr lang="en-US"/>
              <a:t>Fifth level</a:t>
            </a:r>
          </a:p>
        </p:txBody>
      </p:sp>
    </p:spTree>
  </p:cSld>
  <p:clrMapOvr>
    <a:masterClrMapping/>
  </p:clrMapOvr>
  <p:transition>
    <p:fade/>
  </p:transition>
  <p:hf sldNum="0" hdr="0" ft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5"/>
            <a:ext cx="5378548" cy="2147596"/>
          </a:xfrm>
        </p:spPr>
        <p:txBody>
          <a:bodyPr wrap="square">
            <a:spAutoFit/>
          </a:bodyPr>
          <a:lstStyle>
            <a:lvl1pPr marL="227226" indent="-227226">
              <a:spcBef>
                <a:spcPts val="1200"/>
              </a:spcBef>
              <a:buClr>
                <a:schemeClr val="tx1"/>
              </a:buClr>
              <a:buFont typeface="Wingdings" panose="05000000000000000000" pitchFamily="2" charset="2"/>
              <a:buChar char=""/>
              <a:defRPr sz="2941" b="0">
                <a:latin typeface="+mn-lt"/>
              </a:defRPr>
            </a:lvl1pPr>
            <a:lvl2pPr marL="418658" indent="-168085">
              <a:buFont typeface="Wingdings" panose="05000000000000000000" pitchFamily="2" charset="2"/>
              <a:buChar char=""/>
              <a:defRPr sz="2353" b="0"/>
            </a:lvl2pPr>
            <a:lvl3pPr marL="627208" indent="-185206">
              <a:buFont typeface="Wingdings" panose="05000000000000000000" pitchFamily="2" charset="2"/>
              <a:buChar char=""/>
              <a:tabLst/>
              <a:defRPr sz="2157" b="0"/>
            </a:lvl3pPr>
            <a:lvl4pPr marL="812413" indent="-172754">
              <a:buFont typeface="Wingdings" panose="05000000000000000000" pitchFamily="2" charset="2"/>
              <a:buChar char=""/>
              <a:defRPr sz="2157" b="0"/>
            </a:lvl4pPr>
            <a:lvl5pPr marL="1003844" indent="-166529">
              <a:buFont typeface="Wingdings" panose="05000000000000000000" pitchFamily="2" charset="2"/>
              <a:buChar char=""/>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7645"/>
            <a:ext cx="5378548" cy="2429576"/>
          </a:xfrm>
        </p:spPr>
        <p:txBody>
          <a:bodyPr wrap="square">
            <a:spAutoFit/>
          </a:bodyPr>
          <a:lstStyle>
            <a:lvl1pPr marL="281700" indent="-281700">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743" indent="-336170">
              <a:defRPr lang="en-US" sz="2353" b="0" kern="1200" spc="0" baseline="0" dirty="0">
                <a:gradFill>
                  <a:gsLst>
                    <a:gs pos="1250">
                      <a:schemeClr val="tx1"/>
                    </a:gs>
                    <a:gs pos="100000">
                      <a:schemeClr val="tx1"/>
                    </a:gs>
                  </a:gsLst>
                  <a:lin ang="5400000" scaled="0"/>
                </a:gradFill>
                <a:latin typeface="+mn-lt"/>
                <a:ea typeface="+mn-ea"/>
                <a:cs typeface="+mn-cs"/>
              </a:defRPr>
            </a:lvl2pPr>
            <a:lvl3pPr marL="778173" indent="-336170">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829" indent="-336170">
              <a:defRPr lang="en-US" sz="2157" b="0" kern="1200" spc="0" baseline="0" dirty="0">
                <a:gradFill>
                  <a:gsLst>
                    <a:gs pos="1250">
                      <a:schemeClr val="tx1"/>
                    </a:gs>
                    <a:gs pos="100000">
                      <a:schemeClr val="tx1"/>
                    </a:gs>
                  </a:gsLst>
                  <a:lin ang="5400000" scaled="0"/>
                </a:gradFill>
                <a:latin typeface="+mn-lt"/>
                <a:ea typeface="+mn-ea"/>
                <a:cs typeface="+mn-cs"/>
              </a:defRPr>
            </a:lvl4pPr>
            <a:lvl5pPr marL="1173485" indent="-336170">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26" marR="0" lvl="0"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Click to edit Master text styles</a:t>
            </a:r>
          </a:p>
          <a:p>
            <a:pPr marL="227226" marR="0" lvl="1"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26" marR="0" lvl="2"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26" marR="0" lvl="3"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26" marR="0" lvl="4"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cSld>
  <p:clrMapOvr>
    <a:masterClrMapping/>
  </p:clrMapOvr>
  <p:transition>
    <p:fade/>
  </p:transition>
  <p:hf sldNum="0" hdr="0" ftr="0" dt="0"/>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fade/>
  </p:transition>
  <p:hf sldNum="0" hdr="0" ftr="0" dt="0"/>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7"/>
            <a:ext cx="9859116" cy="1162178"/>
          </a:xfrm>
          <a:noFill/>
        </p:spPr>
        <p:txBody>
          <a:bodyPr tIns="91440" bIns="91440" anchor="t" anchorCtr="0">
            <a:spAutoFit/>
          </a:bodyPr>
          <a:lstStyle>
            <a:lvl1pPr>
              <a:defRPr sz="7058" spc="-99"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1" y="3877276"/>
            <a:ext cx="9860673" cy="729943"/>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hf sldNum="0" hdr="0" ftr="0" dt="0"/>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87"/>
            <a:ext cx="9859116" cy="1162178"/>
          </a:xfrm>
          <a:noFill/>
        </p:spPr>
        <p:txBody>
          <a:bodyPr tIns="91440" bIns="91440" anchor="t" anchorCtr="0">
            <a:spAutoFit/>
          </a:bodyPr>
          <a:lstStyle>
            <a:lvl1pPr>
              <a:defRPr lang="en-US" sz="7058" b="0" kern="1200" cap="none" spc="-99"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hf sldNum="0" hdr="0" ftr="0" dt="0"/>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62178"/>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a:t>Section title</a:t>
            </a:r>
          </a:p>
        </p:txBody>
      </p:sp>
    </p:spTree>
  </p:cSld>
  <p:clrMapOvr>
    <a:masterClrMapping/>
  </p:clrMapOvr>
  <p:transition>
    <p:fade/>
  </p:transition>
  <p:hf sldNum="0" hdr="0" ftr="0" dt="0"/>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62178"/>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a:t>Section title</a:t>
            </a:r>
          </a:p>
        </p:txBody>
      </p:sp>
    </p:spTree>
  </p:cSld>
  <p:clrMapOvr>
    <a:overrideClrMapping bg1="dk1" tx1="lt1" bg2="dk2" tx2="lt2" accent1="accent1" accent2="accent2" accent3="accent3" accent4="accent4" accent5="accent5" accent6="accent6" hlink="hlink" folHlink="folHlink"/>
  </p:clrMapOvr>
  <p:transition>
    <p:fade/>
  </p:transition>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685016"/>
            <a:ext cx="4795873" cy="1487971"/>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2" y="1"/>
            <a:ext cx="6857649"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Drag picture to placeholder or click icon to add</a:t>
            </a:r>
          </a:p>
        </p:txBody>
      </p:sp>
    </p:spTree>
  </p:cSld>
  <p:clrMapOvr>
    <a:masterClrMapping/>
  </p:clrMapOvr>
  <p:transition>
    <p:fade/>
  </p:transition>
  <p:hf sldNum="0" hdr="0" ftr="0" dt="0"/>
  <p:extLst>
    <p:ext uri="{DCECCB84-F9BA-43D5-87BE-67443E8EF086}">
      <p15:sldGuideLst xmlns:p15="http://schemas.microsoft.com/office/powerpoint/2012/main">
        <p15:guide id="1" pos="3427">
          <p15:clr>
            <a:srgbClr val="FBAE4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cSld>
  <p:clrMapOvr>
    <a:overrideClrMapping bg1="dk1" tx1="lt1" bg2="dk2" tx2="lt2" accent1="accent1" accent2="accent2" accent3="accent3" accent4="accent4" accent5="accent5" accent6="accent6" hlink="hlink" folHlink="folHlink"/>
  </p:clrMapOvr>
  <p:transition>
    <p:fade/>
  </p:transition>
  <p:hf sldNum="0" hdr="0" ftr="0" dt="0"/>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3" tIns="45723" rIns="45723" bIns="45723" numCol="1" spcCol="0" rtlCol="0" fromWordArt="0" anchor="ctr" anchorCtr="0" forceAA="0" compatLnSpc="1">
            <a:prstTxWarp prst="textNoShape">
              <a:avLst/>
            </a:prstTxWarp>
            <a:noAutofit/>
          </a:bodyPr>
          <a:lstStyle/>
          <a:p>
            <a:pPr algn="ctr" defTabSz="914173" fontAlgn="base">
              <a:spcBef>
                <a:spcPct val="0"/>
              </a:spcBef>
              <a:spcAft>
                <a:spcPct val="0"/>
              </a:spcAft>
            </a:pPr>
            <a:endParaRPr lang="en-US" sz="1372" kern="0">
              <a:gradFill>
                <a:gsLst>
                  <a:gs pos="0">
                    <a:srgbClr val="FFFFFF"/>
                  </a:gs>
                  <a:gs pos="100000">
                    <a:srgbClr val="FFFFFF"/>
                  </a:gs>
                </a:gsLst>
                <a:lin ang="5400000" scaled="0"/>
              </a:gradFill>
              <a:ea typeface="Segoe UI" pitchFamily="34" charset="0"/>
              <a:cs typeface="Segoe UI" pitchFamily="34" charset="0"/>
              <a:sym typeface="Arial"/>
            </a:endParaRPr>
          </a:p>
        </p:txBody>
      </p:sp>
      <p:sp>
        <p:nvSpPr>
          <p:cNvPr id="5" name="Text Placeholder 4"/>
          <p:cNvSpPr>
            <a:spLocks noGrp="1"/>
          </p:cNvSpPr>
          <p:nvPr>
            <p:ph type="body" sz="quarter" idx="10"/>
          </p:nvPr>
        </p:nvSpPr>
        <p:spPr>
          <a:xfrm>
            <a:off x="269241" y="1197322"/>
            <a:ext cx="11653521" cy="2287721"/>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5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13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7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37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hf sldNum="0" hdr="0" ftr="0" dt="0"/>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41" y="6099191"/>
            <a:ext cx="4482124" cy="467806"/>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94" eaLnBrk="0" hangingPunct="0"/>
            <a:r>
              <a:rPr lang="en-US" sz="687" kern="0">
                <a:gradFill>
                  <a:gsLst>
                    <a:gs pos="0">
                      <a:srgbClr val="FFFFFF"/>
                    </a:gs>
                    <a:gs pos="100000">
                      <a:srgbClr val="FFFFFF"/>
                    </a:gs>
                  </a:gsLst>
                  <a:lin ang="5400000" scaled="0"/>
                </a:gradFill>
                <a:latin typeface="Arial"/>
                <a:ea typeface="Arial"/>
                <a:cs typeface="Segoe UI" pitchFamily="34" charset="0"/>
                <a:sym typeface="Arial"/>
              </a:rPr>
              <a:t>© Copyright Microsoft Corporation. All rights reserved. </a:t>
            </a:r>
          </a:p>
        </p:txBody>
      </p:sp>
      <p:pic>
        <p:nvPicPr>
          <p:cNvPr id="8" name="Picture 7"/>
          <p:cNvPicPr>
            <a:picLocks noChangeAspect="1"/>
          </p:cNvPicPr>
          <p:nvPr/>
        </p:nvPicPr>
        <p:blipFill>
          <a:blip r:embed="rId2"/>
          <a:stretch>
            <a:fillRect/>
          </a:stretch>
        </p:blipFill>
        <p:spPr bwMode="black">
          <a:xfrm>
            <a:off x="448213" y="471693"/>
            <a:ext cx="1454257" cy="304828"/>
          </a:xfrm>
          <a:prstGeom prst="rect">
            <a:avLst/>
          </a:prstGeom>
        </p:spPr>
      </p:pic>
    </p:spTree>
  </p:cSld>
  <p:clrMapOvr>
    <a:overrideClrMapping bg1="dk1" tx1="lt1" bg2="dk2" tx2="lt2" accent1="accent1" accent2="accent2" accent3="accent3" accent4="accent4" accent5="accent5" accent6="accent6" hlink="hlink" folHlink="folHlink"/>
  </p:clrMapOvr>
  <p:transition>
    <p:fade/>
  </p:transition>
  <p:hf sldNum="0" hdr="0" ftr="0" dt="0"/>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8"/>
            <a:ext cx="11653523" cy="2461101"/>
          </a:xfrm>
          <a:prstGeom prst="rect">
            <a:avLst/>
          </a:prstGeom>
        </p:spPr>
        <p:txBody>
          <a:bodyPr/>
          <a:lstStyle>
            <a:lvl1pPr marL="284812" indent="-284812">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85" indent="-27547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96" indent="-284812">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211" indent="-22411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324" indent="-22411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fade/>
  </p:transition>
  <p:hf sldNum="0" hdr="0" ftr="0" dt="0"/>
</p:sldLayout>
</file>

<file path=ppt/slideLayouts/slideLayout156.xml><?xml version="1.0" encoding="utf-8"?>
<p:sldLayout xmlns:a="http://schemas.openxmlformats.org/drawingml/2006/main" xmlns:r="http://schemas.openxmlformats.org/officeDocument/2006/relationships" xmlns:p="http://schemas.openxmlformats.org/presentationml/2006/main">
  <p:cSld name="Main point">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653667" y="600200"/>
            <a:ext cx="8490400" cy="5454400"/>
          </a:xfrm>
          <a:prstGeom prst="rect">
            <a:avLst/>
          </a:prstGeom>
        </p:spPr>
        <p:txBody>
          <a:bodyPr lIns="91425" tIns="91425" rIns="91425" bIns="91425" anchor="ctr" anchorCtr="0"/>
          <a:lstStyle>
            <a:lvl1pPr lvl="0" rtl="0">
              <a:spcBef>
                <a:spcPts val="0"/>
              </a:spcBef>
              <a:buSzPct val="100000"/>
              <a:defRPr sz="6400"/>
            </a:lvl1pPr>
            <a:lvl2pPr lvl="1" rtl="0">
              <a:spcBef>
                <a:spcPts val="0"/>
              </a:spcBef>
              <a:buSzPct val="100000"/>
              <a:defRPr sz="6400"/>
            </a:lvl2pPr>
            <a:lvl3pPr lvl="2" rtl="0">
              <a:spcBef>
                <a:spcPts val="0"/>
              </a:spcBef>
              <a:buSzPct val="100000"/>
              <a:defRPr sz="6400"/>
            </a:lvl3pPr>
            <a:lvl4pPr lvl="3" rtl="0">
              <a:spcBef>
                <a:spcPts val="0"/>
              </a:spcBef>
              <a:buSzPct val="100000"/>
              <a:defRPr sz="6400"/>
            </a:lvl4pPr>
            <a:lvl5pPr lvl="4" rtl="0">
              <a:spcBef>
                <a:spcPts val="0"/>
              </a:spcBef>
              <a:buSzPct val="100000"/>
              <a:defRPr sz="6400"/>
            </a:lvl5pPr>
            <a:lvl6pPr lvl="5" rtl="0">
              <a:spcBef>
                <a:spcPts val="0"/>
              </a:spcBef>
              <a:buSzPct val="100000"/>
              <a:defRPr sz="6400"/>
            </a:lvl6pPr>
            <a:lvl7pPr lvl="6" rtl="0">
              <a:spcBef>
                <a:spcPts val="0"/>
              </a:spcBef>
              <a:buSzPct val="100000"/>
              <a:defRPr sz="6400"/>
            </a:lvl7pPr>
            <a:lvl8pPr lvl="7" rtl="0">
              <a:spcBef>
                <a:spcPts val="0"/>
              </a:spcBef>
              <a:buSzPct val="100000"/>
              <a:defRPr sz="6400"/>
            </a:lvl8pPr>
            <a:lvl9pPr lvl="8" rtl="0">
              <a:spcBef>
                <a:spcPts val="0"/>
              </a:spcBef>
              <a:buSzPct val="100000"/>
              <a:defRPr sz="6400"/>
            </a:lvl9pPr>
          </a:lstStyle>
          <a:p>
            <a:endParaRPr/>
          </a:p>
        </p:txBody>
      </p:sp>
      <p:sp>
        <p:nvSpPr>
          <p:cNvPr id="91" name="Shape 91"/>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z="1867" kern="0">
                <a:solidFill>
                  <a:srgbClr val="000000"/>
                </a:solidFill>
                <a:latin typeface="Arial"/>
                <a:ea typeface="Arial"/>
                <a:cs typeface="Arial"/>
                <a:sym typeface="Arial"/>
              </a:rPr>
              <a:pPr/>
              <a:t>‹#›</a:t>
            </a:fld>
            <a:endParaRPr lang="en" sz="1867" kern="0">
              <a:solidFill>
                <a:srgbClr val="000000"/>
              </a:solidFill>
              <a:latin typeface="Arial"/>
              <a:ea typeface="Arial"/>
              <a:cs typeface="Arial"/>
              <a:sym typeface="Arial"/>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31"/>
        <p:cNvGrpSpPr/>
        <p:nvPr/>
      </p:nvGrpSpPr>
      <p:grpSpPr>
        <a:xfrm>
          <a:off x="0" y="0"/>
          <a:ext cx="0" cy="0"/>
          <a:chOff x="0" y="0"/>
          <a:chExt cx="0" cy="0"/>
        </a:xfrm>
      </p:grpSpPr>
      <p:sp>
        <p:nvSpPr>
          <p:cNvPr id="132" name="Shape 132"/>
          <p:cNvSpPr txBox="1">
            <a:spLocks noGrp="1"/>
          </p:cNvSpPr>
          <p:nvPr>
            <p:ph type="title"/>
          </p:nvPr>
        </p:nvSpPr>
        <p:spPr>
          <a:xfrm>
            <a:off x="415600" y="593367"/>
            <a:ext cx="11360800" cy="7636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33" name="Shape 133"/>
          <p:cNvSpPr txBox="1">
            <a:spLocks noGrp="1"/>
          </p:cNvSpPr>
          <p:nvPr>
            <p:ph type="body" idx="1"/>
          </p:nvPr>
        </p:nvSpPr>
        <p:spPr>
          <a:xfrm>
            <a:off x="415600" y="1536633"/>
            <a:ext cx="5333200" cy="443233"/>
          </a:xfrm>
          <a:prstGeom prst="rect">
            <a:avLst/>
          </a:prstGeom>
        </p:spPr>
        <p:txBody>
          <a:bodyPr lIns="91425" tIns="91425" rIns="91425" bIns="91425" anchor="t" anchorCtr="0"/>
          <a:lstStyle>
            <a:lvl1pPr lvl="0" rtl="0">
              <a:spcBef>
                <a:spcPts val="0"/>
              </a:spcBef>
              <a:buSzPct val="100000"/>
              <a:defRPr sz="1867"/>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134" name="Shape 134"/>
          <p:cNvSpPr txBox="1">
            <a:spLocks noGrp="1"/>
          </p:cNvSpPr>
          <p:nvPr>
            <p:ph type="body" idx="2"/>
          </p:nvPr>
        </p:nvSpPr>
        <p:spPr>
          <a:xfrm>
            <a:off x="6443200" y="1536633"/>
            <a:ext cx="5333200" cy="443233"/>
          </a:xfrm>
          <a:prstGeom prst="rect">
            <a:avLst/>
          </a:prstGeom>
        </p:spPr>
        <p:txBody>
          <a:bodyPr lIns="91425" tIns="91425" rIns="91425" bIns="91425" anchor="t" anchorCtr="0"/>
          <a:lstStyle>
            <a:lvl1pPr lvl="0" rtl="0">
              <a:spcBef>
                <a:spcPts val="0"/>
              </a:spcBef>
              <a:buSzPct val="100000"/>
              <a:defRPr sz="1867"/>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135" name="Shape 135"/>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z="1867" kern="0">
                <a:solidFill>
                  <a:srgbClr val="000000"/>
                </a:solidFill>
                <a:latin typeface="Arial"/>
                <a:ea typeface="Arial"/>
                <a:cs typeface="Arial"/>
                <a:sym typeface="Arial"/>
              </a:rPr>
              <a:pPr/>
              <a:t>‹#›</a:t>
            </a:fld>
            <a:endParaRPr lang="en" sz="1867" kern="0">
              <a:solidFill>
                <a:srgbClr val="000000"/>
              </a:solidFill>
              <a:latin typeface="Arial"/>
              <a:ea typeface="Arial"/>
              <a:cs typeface="Arial"/>
              <a:sym typeface="Arial"/>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userDrawn="1">
  <p:cSld name="TitleSlide">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2" y="2831806"/>
            <a:ext cx="5943600" cy="701731"/>
          </a:xfrm>
        </p:spPr>
        <p:txBody>
          <a:bodyPr anchor="b" anchorCtr="0">
            <a:spAutoFit/>
          </a:bodyPr>
          <a:lstStyle>
            <a:lvl1pPr>
              <a:defRPr>
                <a:latin typeface="Segoe UI Semibold" panose="020B0702040204020203" pitchFamily="34" charset="0"/>
                <a:cs typeface="Segoe UI Semibold" panose="020B07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2041" y="3962400"/>
            <a:ext cx="5943600" cy="276999"/>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Segoe UI" panose="020B0502040204020203" pitchFamily="34" charset="0"/>
                <a:cs typeface="Segoe UI" panose="020B0502040204020203" pitchFamily="34" charset="0"/>
              </a:defRPr>
            </a:lvl1pPr>
          </a:lstStyle>
          <a:p>
            <a:pPr lvl="0"/>
            <a:r>
              <a:rPr lang="en-US"/>
              <a:t>Speaker name or subtitle</a:t>
            </a:r>
          </a:p>
        </p:txBody>
      </p:sp>
      <p:sp>
        <p:nvSpPr>
          <p:cNvPr id="4" name="Text Placeholder 3">
            <a:extLst>
              <a:ext uri="{FF2B5EF4-FFF2-40B4-BE49-F238E27FC236}">
                <a16:creationId xmlns:a16="http://schemas.microsoft.com/office/drawing/2014/main" id="{829F4249-981E-4054-9F37-C6C7DFAB38F6}"/>
              </a:ext>
            </a:extLst>
          </p:cNvPr>
          <p:cNvSpPr>
            <a:spLocks noGrp="1"/>
          </p:cNvSpPr>
          <p:nvPr>
            <p:ph type="body" sz="quarter" idx="13" hasCustomPrompt="1"/>
          </p:nvPr>
        </p:nvSpPr>
        <p:spPr>
          <a:xfrm>
            <a:off x="8917757" y="585788"/>
            <a:ext cx="2691631" cy="276999"/>
          </a:xfrm>
          <a:solidFill>
            <a:srgbClr val="E6E6E6">
              <a:alpha val="75000"/>
            </a:srgbClr>
          </a:solidFill>
        </p:spPr>
        <p:txBody>
          <a:bodyPr/>
          <a:lstStyle>
            <a:lvl1pPr marL="0" marR="0" indent="0" algn="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dirty="0">
                <a:gradFill>
                  <a:gsLst>
                    <a:gs pos="23466">
                      <a:schemeClr val="bg2">
                        <a:lumMod val="50000"/>
                      </a:schemeClr>
                    </a:gs>
                    <a:gs pos="56000">
                      <a:schemeClr val="bg2">
                        <a:lumMod val="50000"/>
                      </a:schemeClr>
                    </a:gs>
                  </a:gsLst>
                  <a:lin ang="5400000" scaled="0"/>
                </a:gradFill>
                <a:latin typeface="Segoe UI Semibold" panose="020B0702040204020203" pitchFamily="34" charset="0"/>
                <a:ea typeface="+mn-ea"/>
                <a:cs typeface="Segoe UI Semibold" panose="020B0702040204020203" pitchFamily="34" charset="0"/>
              </a:defRPr>
            </a:lvl1pPr>
          </a:lstStyle>
          <a:p>
            <a:pPr lvl="0"/>
            <a:r>
              <a:rPr lang="en-US">
                <a:latin typeface="+mj-lt"/>
              </a:rPr>
              <a:t>Session code here</a:t>
            </a:r>
            <a:endParaRPr lang="en-US"/>
          </a:p>
        </p:txBody>
      </p:sp>
      <p:grpSp>
        <p:nvGrpSpPr>
          <p:cNvPr id="9" name="Group 8">
            <a:extLst>
              <a:ext uri="{FF2B5EF4-FFF2-40B4-BE49-F238E27FC236}">
                <a16:creationId xmlns:a16="http://schemas.microsoft.com/office/drawing/2014/main" id="{4DCBAFEF-FDA0-4148-B6F8-D1D9029A0218}"/>
              </a:ext>
            </a:extLst>
          </p:cNvPr>
          <p:cNvGrpSpPr/>
          <p:nvPr userDrawn="1"/>
        </p:nvGrpSpPr>
        <p:grpSpPr bwMode="ltGray">
          <a:xfrm>
            <a:off x="6256117" y="-21839"/>
            <a:ext cx="5932086" cy="6890047"/>
            <a:chOff x="6256117" y="-21839"/>
            <a:chExt cx="5932086" cy="6890047"/>
          </a:xfrm>
        </p:grpSpPr>
        <p:grpSp>
          <p:nvGrpSpPr>
            <p:cNvPr id="30" name="Group 29">
              <a:extLst>
                <a:ext uri="{FF2B5EF4-FFF2-40B4-BE49-F238E27FC236}">
                  <a16:creationId xmlns:a16="http://schemas.microsoft.com/office/drawing/2014/main" id="{89BE868E-A240-4959-BD66-6BC44EE5A4AF}"/>
                </a:ext>
              </a:extLst>
            </p:cNvPr>
            <p:cNvGrpSpPr/>
            <p:nvPr userDrawn="1"/>
          </p:nvGrpSpPr>
          <p:grpSpPr bwMode="ltGray">
            <a:xfrm>
              <a:off x="8507413" y="1457714"/>
              <a:ext cx="3680790" cy="5392441"/>
              <a:chOff x="8507413" y="1457714"/>
              <a:chExt cx="3680790" cy="5392441"/>
            </a:xfrm>
          </p:grpSpPr>
          <p:sp>
            <p:nvSpPr>
              <p:cNvPr id="38" name="Freeform: Shape 37">
                <a:extLst>
                  <a:ext uri="{FF2B5EF4-FFF2-40B4-BE49-F238E27FC236}">
                    <a16:creationId xmlns:a16="http://schemas.microsoft.com/office/drawing/2014/main" id="{1DDB4654-32A2-47CE-B324-C597C756E402}"/>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9" name="Freeform: Shape 38">
                <a:extLst>
                  <a:ext uri="{FF2B5EF4-FFF2-40B4-BE49-F238E27FC236}">
                    <a16:creationId xmlns:a16="http://schemas.microsoft.com/office/drawing/2014/main" id="{218BE353-242E-4429-9D4C-1D50CEEC277C}"/>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0" name="Freeform: Shape 39">
                <a:extLst>
                  <a:ext uri="{FF2B5EF4-FFF2-40B4-BE49-F238E27FC236}">
                    <a16:creationId xmlns:a16="http://schemas.microsoft.com/office/drawing/2014/main" id="{B2B25198-469F-44A8-946B-689A24DC3C72}"/>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1" name="Freeform: Shape 40">
                <a:extLst>
                  <a:ext uri="{FF2B5EF4-FFF2-40B4-BE49-F238E27FC236}">
                    <a16:creationId xmlns:a16="http://schemas.microsoft.com/office/drawing/2014/main" id="{E5460766-0EE4-4C99-BD2E-1BAD7FD9C3AC}"/>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2" name="Freeform: Shape 41">
                <a:extLst>
                  <a:ext uri="{FF2B5EF4-FFF2-40B4-BE49-F238E27FC236}">
                    <a16:creationId xmlns:a16="http://schemas.microsoft.com/office/drawing/2014/main" id="{EFBC909F-DC50-4DDC-91C9-2509E0F5633F}"/>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3" name="Freeform: Shape 42">
                <a:extLst>
                  <a:ext uri="{FF2B5EF4-FFF2-40B4-BE49-F238E27FC236}">
                    <a16:creationId xmlns:a16="http://schemas.microsoft.com/office/drawing/2014/main" id="{E0DC1718-52A4-4705-AE14-45A352ACBC29}"/>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4" name="Freeform: Shape 43">
                <a:extLst>
                  <a:ext uri="{FF2B5EF4-FFF2-40B4-BE49-F238E27FC236}">
                    <a16:creationId xmlns:a16="http://schemas.microsoft.com/office/drawing/2014/main" id="{D51C16AF-F6FA-4CD2-B0A5-3663CD027991}"/>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5" name="Freeform: Shape 44">
                <a:extLst>
                  <a:ext uri="{FF2B5EF4-FFF2-40B4-BE49-F238E27FC236}">
                    <a16:creationId xmlns:a16="http://schemas.microsoft.com/office/drawing/2014/main" id="{3A105041-F999-49D6-BE4B-7630F1204F6C}"/>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6" name="Freeform: Shape 45">
                <a:extLst>
                  <a:ext uri="{FF2B5EF4-FFF2-40B4-BE49-F238E27FC236}">
                    <a16:creationId xmlns:a16="http://schemas.microsoft.com/office/drawing/2014/main" id="{C190B08C-67D4-4DAD-8158-2B4D4A1318F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7" name="Freeform: Shape 46">
                <a:extLst>
                  <a:ext uri="{FF2B5EF4-FFF2-40B4-BE49-F238E27FC236}">
                    <a16:creationId xmlns:a16="http://schemas.microsoft.com/office/drawing/2014/main" id="{743F7B37-FD03-4D73-932B-77D49AB6A515}"/>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8" name="Freeform: Shape 47">
                <a:extLst>
                  <a:ext uri="{FF2B5EF4-FFF2-40B4-BE49-F238E27FC236}">
                    <a16:creationId xmlns:a16="http://schemas.microsoft.com/office/drawing/2014/main" id="{8F01A60D-F904-4399-87EA-23E33C45969F}"/>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9" name="Freeform: Shape 48">
                <a:extLst>
                  <a:ext uri="{FF2B5EF4-FFF2-40B4-BE49-F238E27FC236}">
                    <a16:creationId xmlns:a16="http://schemas.microsoft.com/office/drawing/2014/main" id="{D450C50C-26FC-42C5-BA39-AE97627B772A}"/>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0" name="Freeform: Shape 49">
                <a:extLst>
                  <a:ext uri="{FF2B5EF4-FFF2-40B4-BE49-F238E27FC236}">
                    <a16:creationId xmlns:a16="http://schemas.microsoft.com/office/drawing/2014/main" id="{B88924B0-E78A-4770-AF30-C78056E7AAAB}"/>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1" name="Freeform: Shape 50">
                <a:extLst>
                  <a:ext uri="{FF2B5EF4-FFF2-40B4-BE49-F238E27FC236}">
                    <a16:creationId xmlns:a16="http://schemas.microsoft.com/office/drawing/2014/main" id="{D8AB0228-AC44-413D-A029-1BBF7B18CBCC}"/>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2" name="Freeform: Shape 51">
                <a:extLst>
                  <a:ext uri="{FF2B5EF4-FFF2-40B4-BE49-F238E27FC236}">
                    <a16:creationId xmlns:a16="http://schemas.microsoft.com/office/drawing/2014/main" id="{89C067BE-7550-4D8F-9A42-B78AB594CD54}"/>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3" name="Freeform: Shape 52">
                <a:extLst>
                  <a:ext uri="{FF2B5EF4-FFF2-40B4-BE49-F238E27FC236}">
                    <a16:creationId xmlns:a16="http://schemas.microsoft.com/office/drawing/2014/main" id="{54D97435-6932-4E2A-A217-DEA06FDA510A}"/>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54" name="Straight Connector 53">
                <a:extLst>
                  <a:ext uri="{FF2B5EF4-FFF2-40B4-BE49-F238E27FC236}">
                    <a16:creationId xmlns:a16="http://schemas.microsoft.com/office/drawing/2014/main" id="{FF9C9FB6-79F2-41F1-872D-2184B91C8E00}"/>
                  </a:ext>
                </a:extLst>
              </p:cNvPr>
              <p:cNvCxnSpPr/>
              <p:nvPr/>
            </p:nvCxnSpPr>
            <p:spPr bwMode="ltGray">
              <a:xfrm>
                <a:off x="9981203" y="5098858"/>
                <a:ext cx="733213" cy="400531"/>
              </a:xfrm>
              <a:prstGeom prst="line">
                <a:avLst/>
              </a:pr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6" name="Group 5">
              <a:extLst>
                <a:ext uri="{FF2B5EF4-FFF2-40B4-BE49-F238E27FC236}">
                  <a16:creationId xmlns:a16="http://schemas.microsoft.com/office/drawing/2014/main" id="{4577AEC4-9502-4D2D-B373-2F1CB4EFF9B8}"/>
                </a:ext>
              </a:extLst>
            </p:cNvPr>
            <p:cNvGrpSpPr/>
            <p:nvPr userDrawn="1"/>
          </p:nvGrpSpPr>
          <p:grpSpPr bwMode="ltGray">
            <a:xfrm>
              <a:off x="7545167" y="-21839"/>
              <a:ext cx="1192433" cy="1098538"/>
              <a:chOff x="7545167" y="-9139"/>
              <a:chExt cx="1192433" cy="1098538"/>
            </a:xfrm>
          </p:grpSpPr>
          <p:sp>
            <p:nvSpPr>
              <p:cNvPr id="59" name="Freeform: Shape 58">
                <a:extLst>
                  <a:ext uri="{FF2B5EF4-FFF2-40B4-BE49-F238E27FC236}">
                    <a16:creationId xmlns:a16="http://schemas.microsoft.com/office/drawing/2014/main" id="{713EA48F-163A-410A-8C97-A08AA1B2EE50}"/>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7" name="Freeform: Shape 56">
                <a:extLst>
                  <a:ext uri="{FF2B5EF4-FFF2-40B4-BE49-F238E27FC236}">
                    <a16:creationId xmlns:a16="http://schemas.microsoft.com/office/drawing/2014/main" id="{3E1E199B-B230-4884-9F60-9B781B11B8FF}"/>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7" name="Freeform: Shape 36">
                <a:extLst>
                  <a:ext uri="{FF2B5EF4-FFF2-40B4-BE49-F238E27FC236}">
                    <a16:creationId xmlns:a16="http://schemas.microsoft.com/office/drawing/2014/main" id="{FB98E4A3-2599-4DEB-8ECC-F004500FBF6A}"/>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8" name="Group 7">
              <a:extLst>
                <a:ext uri="{FF2B5EF4-FFF2-40B4-BE49-F238E27FC236}">
                  <a16:creationId xmlns:a16="http://schemas.microsoft.com/office/drawing/2014/main" id="{D6B74F55-4583-4B26-A4E0-71C00B14AFF6}"/>
                </a:ext>
              </a:extLst>
            </p:cNvPr>
            <p:cNvGrpSpPr/>
            <p:nvPr userDrawn="1"/>
          </p:nvGrpSpPr>
          <p:grpSpPr bwMode="ltGray">
            <a:xfrm>
              <a:off x="6256117" y="5896894"/>
              <a:ext cx="1057910" cy="971314"/>
              <a:chOff x="6256117" y="5896894"/>
              <a:chExt cx="1057910" cy="971314"/>
            </a:xfrm>
          </p:grpSpPr>
          <p:sp>
            <p:nvSpPr>
              <p:cNvPr id="32" name="Freeform: Shape 31">
                <a:extLst>
                  <a:ext uri="{FF2B5EF4-FFF2-40B4-BE49-F238E27FC236}">
                    <a16:creationId xmlns:a16="http://schemas.microsoft.com/office/drawing/2014/main" id="{FC4D1900-D812-4B27-AC50-B2795AD953C3}"/>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3" name="Freeform: Shape 32">
                <a:extLst>
                  <a:ext uri="{FF2B5EF4-FFF2-40B4-BE49-F238E27FC236}">
                    <a16:creationId xmlns:a16="http://schemas.microsoft.com/office/drawing/2014/main" id="{483ECFC2-9749-4525-973B-EAA0BC0FC62B}"/>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4" name="Freeform: Shape 33">
                <a:extLst>
                  <a:ext uri="{FF2B5EF4-FFF2-40B4-BE49-F238E27FC236}">
                    <a16:creationId xmlns:a16="http://schemas.microsoft.com/office/drawing/2014/main" id="{0A3ABF7E-B2D4-4B7A-9B6E-0EB3223E4EE4}"/>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39875887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FAD45-5510-40D6-8DF5-B6EF739BC1A0}"/>
              </a:ext>
            </a:extLst>
          </p:cNvPr>
          <p:cNvSpPr>
            <a:spLocks noGrp="1"/>
          </p:cNvSpPr>
          <p:nvPr>
            <p:ph type="title"/>
          </p:nvPr>
        </p:nvSpPr>
        <p:spPr>
          <a:xfrm>
            <a:off x="505378" y="457200"/>
            <a:ext cx="10848422" cy="553998"/>
          </a:xfrm>
        </p:spPr>
        <p:txBody>
          <a:bodyPr>
            <a:noAutofit/>
          </a:bodyPr>
          <a:lstStyle>
            <a:lvl1pPr>
              <a:defRPr sz="3600">
                <a:latin typeface="Segoe UI Semibold" panose="020B0702040204020203" pitchFamily="34" charset="0"/>
                <a:cs typeface="Segoe UI Semibold" panose="020B07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CFA53BA0-146D-42C7-9D35-B6D84A0FF3A4}"/>
              </a:ext>
            </a:extLst>
          </p:cNvPr>
          <p:cNvSpPr>
            <a:spLocks noGrp="1"/>
          </p:cNvSpPr>
          <p:nvPr>
            <p:ph idx="1"/>
          </p:nvPr>
        </p:nvSpPr>
        <p:spPr>
          <a:xfrm>
            <a:off x="548640" y="1386348"/>
            <a:ext cx="10805160" cy="4790615"/>
          </a:xfrm>
        </p:spPr>
        <p:txBody>
          <a:bodyPr>
            <a:normAutofit/>
          </a:bodyPr>
          <a:lstStyle>
            <a:lvl1pPr>
              <a:lnSpc>
                <a:spcPct val="100000"/>
              </a:lnSpc>
              <a:spcBef>
                <a:spcPts val="1200"/>
              </a:spcBef>
              <a:defRPr sz="2000">
                <a:latin typeface="Segoe UI" panose="020B0502040204020203" pitchFamily="34" charset="0"/>
                <a:cs typeface="Segoe UI" panose="020B0502040204020203" pitchFamily="34" charset="0"/>
              </a:defRPr>
            </a:lvl1pPr>
            <a:lvl2pPr>
              <a:defRPr sz="2000">
                <a:latin typeface="Segoe UI" panose="020B0502040204020203" pitchFamily="34" charset="0"/>
                <a:cs typeface="Segoe UI" panose="020B0502040204020203" pitchFamily="34" charset="0"/>
              </a:defRPr>
            </a:lvl2pPr>
            <a:lvl3pPr>
              <a:defRPr sz="2000">
                <a:latin typeface="Segoe UI" panose="020B0502040204020203" pitchFamily="34" charset="0"/>
                <a:cs typeface="Segoe UI" panose="020B0502040204020203" pitchFamily="34" charset="0"/>
              </a:defRPr>
            </a:lvl3pPr>
            <a:lvl4pPr>
              <a:defRPr sz="2000">
                <a:latin typeface="Segoe UI" panose="020B0502040204020203" pitchFamily="34" charset="0"/>
                <a:cs typeface="Segoe UI" panose="020B0502040204020203" pitchFamily="34" charset="0"/>
              </a:defRPr>
            </a:lvl4pPr>
            <a:lvl5pPr>
              <a:defRPr sz="2000">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921705-4EFA-4602-97D3-8AE4DE31AFFA}"/>
              </a:ext>
            </a:extLst>
          </p:cNvPr>
          <p:cNvSpPr>
            <a:spLocks noGrp="1"/>
          </p:cNvSpPr>
          <p:nvPr>
            <p:ph type="dt" sz="half" idx="10"/>
          </p:nvPr>
        </p:nvSpPr>
        <p:spPr/>
        <p:txBody>
          <a:bodyPr/>
          <a:lstStyle/>
          <a:p>
            <a:fld id="{715EA647-47D7-472B-B8BD-F0368A4CFF40}" type="datetimeFigureOut">
              <a:rPr lang="en-US" smtClean="0"/>
              <a:t>12/18/19</a:t>
            </a:fld>
            <a:endParaRPr lang="en-US"/>
          </a:p>
        </p:txBody>
      </p:sp>
      <p:sp>
        <p:nvSpPr>
          <p:cNvPr id="5" name="Footer Placeholder 4">
            <a:extLst>
              <a:ext uri="{FF2B5EF4-FFF2-40B4-BE49-F238E27FC236}">
                <a16:creationId xmlns:a16="http://schemas.microsoft.com/office/drawing/2014/main" id="{143C4E58-0220-4F1E-A132-5E2C22B542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AE606F-4BC2-49E9-8F29-73B5EC992688}"/>
              </a:ext>
            </a:extLst>
          </p:cNvPr>
          <p:cNvSpPr>
            <a:spLocks noGrp="1"/>
          </p:cNvSpPr>
          <p:nvPr>
            <p:ph type="sldNum" sz="quarter" idx="12"/>
          </p:nvPr>
        </p:nvSpPr>
        <p:spPr/>
        <p:txBody>
          <a:bodyPr/>
          <a:lstStyle/>
          <a:p>
            <a:fld id="{363CD3F6-D7EE-487D-95C9-C85653023146}" type="slidenum">
              <a:rPr lang="en-US" smtClean="0"/>
              <a:t>‹#›</a:t>
            </a:fld>
            <a:endParaRPr lang="en-US"/>
          </a:p>
        </p:txBody>
      </p:sp>
    </p:spTree>
    <p:extLst>
      <p:ext uri="{BB962C8B-B14F-4D97-AF65-F5344CB8AC3E}">
        <p14:creationId xmlns:p14="http://schemas.microsoft.com/office/powerpoint/2010/main" val="35316896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079784" y="2906012"/>
            <a:ext cx="10034748" cy="89966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p>
        </p:txBody>
      </p:sp>
    </p:spTree>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8A446-4141-4FE6-B16E-BD791E9FD1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C706310-8221-4BA3-B3CF-B144B0CE1F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9A6072-1F2A-4DD1-A79F-947CB0517A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C0AA414-C7B5-46B0-83E8-C6BD4145BE0E}"/>
              </a:ext>
            </a:extLst>
          </p:cNvPr>
          <p:cNvSpPr>
            <a:spLocks noGrp="1"/>
          </p:cNvSpPr>
          <p:nvPr>
            <p:ph type="dt" sz="half" idx="10"/>
          </p:nvPr>
        </p:nvSpPr>
        <p:spPr/>
        <p:txBody>
          <a:bodyPr/>
          <a:lstStyle/>
          <a:p>
            <a:fld id="{715EA647-47D7-472B-B8BD-F0368A4CFF40}" type="datetimeFigureOut">
              <a:rPr lang="en-US" smtClean="0"/>
              <a:t>12/18/19</a:t>
            </a:fld>
            <a:endParaRPr lang="en-US"/>
          </a:p>
        </p:txBody>
      </p:sp>
      <p:sp>
        <p:nvSpPr>
          <p:cNvPr id="6" name="Footer Placeholder 5">
            <a:extLst>
              <a:ext uri="{FF2B5EF4-FFF2-40B4-BE49-F238E27FC236}">
                <a16:creationId xmlns:a16="http://schemas.microsoft.com/office/drawing/2014/main" id="{D3DEC765-C38B-4C00-8ACA-69BC5916B7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36CB3A-AD4A-4868-8649-8EBC49C4B6C2}"/>
              </a:ext>
            </a:extLst>
          </p:cNvPr>
          <p:cNvSpPr>
            <a:spLocks noGrp="1"/>
          </p:cNvSpPr>
          <p:nvPr>
            <p:ph type="sldNum" sz="quarter" idx="12"/>
          </p:nvPr>
        </p:nvSpPr>
        <p:spPr/>
        <p:txBody>
          <a:bodyPr/>
          <a:lstStyle/>
          <a:p>
            <a:fld id="{363CD3F6-D7EE-487D-95C9-C85653023146}" type="slidenum">
              <a:rPr lang="en-US" smtClean="0"/>
              <a:t>‹#›</a:t>
            </a:fld>
            <a:endParaRPr lang="en-US"/>
          </a:p>
        </p:txBody>
      </p:sp>
    </p:spTree>
    <p:extLst>
      <p:ext uri="{BB962C8B-B14F-4D97-AF65-F5344CB8AC3E}">
        <p14:creationId xmlns:p14="http://schemas.microsoft.com/office/powerpoint/2010/main" val="3490985767"/>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83A6A-F0FA-4025-B216-4E9A76C3F9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DE"/>
          </a:p>
        </p:txBody>
      </p:sp>
      <p:sp>
        <p:nvSpPr>
          <p:cNvPr id="3" name="Subtitle 2">
            <a:extLst>
              <a:ext uri="{FF2B5EF4-FFF2-40B4-BE49-F238E27FC236}">
                <a16:creationId xmlns:a16="http://schemas.microsoft.com/office/drawing/2014/main" id="{78B18188-FEB8-493F-A6A4-573962CCF8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DE"/>
          </a:p>
        </p:txBody>
      </p:sp>
      <p:sp>
        <p:nvSpPr>
          <p:cNvPr id="4" name="Date Placeholder 3">
            <a:extLst>
              <a:ext uri="{FF2B5EF4-FFF2-40B4-BE49-F238E27FC236}">
                <a16:creationId xmlns:a16="http://schemas.microsoft.com/office/drawing/2014/main" id="{CAA82E6F-EC4B-4BF8-A854-CCF75E8CE8C1}"/>
              </a:ext>
            </a:extLst>
          </p:cNvPr>
          <p:cNvSpPr>
            <a:spLocks noGrp="1"/>
          </p:cNvSpPr>
          <p:nvPr>
            <p:ph type="dt" sz="half" idx="10"/>
          </p:nvPr>
        </p:nvSpPr>
        <p:spPr/>
        <p:txBody>
          <a:bodyPr/>
          <a:lstStyle/>
          <a:p>
            <a:fld id="{EECF2C54-4B2A-4F1D-86A8-841C970E1CBB}" type="datetimeFigureOut">
              <a:rPr lang="de-DE" smtClean="0"/>
              <a:t>18.12.19</a:t>
            </a:fld>
            <a:endParaRPr lang="de-DE"/>
          </a:p>
        </p:txBody>
      </p:sp>
      <p:sp>
        <p:nvSpPr>
          <p:cNvPr id="5" name="Footer Placeholder 4">
            <a:extLst>
              <a:ext uri="{FF2B5EF4-FFF2-40B4-BE49-F238E27FC236}">
                <a16:creationId xmlns:a16="http://schemas.microsoft.com/office/drawing/2014/main" id="{2F8E3FA7-EAA0-4038-8C32-74011FA72669}"/>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BBD2E867-98BA-4BB7-A0F1-2950128DE1F1}"/>
              </a:ext>
            </a:extLst>
          </p:cNvPr>
          <p:cNvSpPr>
            <a:spLocks noGrp="1"/>
          </p:cNvSpPr>
          <p:nvPr>
            <p:ph type="sldNum" sz="quarter" idx="12"/>
          </p:nvPr>
        </p:nvSpPr>
        <p:spPr/>
        <p:txBody>
          <a:bodyPr/>
          <a:lstStyle/>
          <a:p>
            <a:fld id="{F337F1E4-62AC-4E93-9458-C641F902145E}" type="slidenum">
              <a:rPr lang="de-DE" smtClean="0"/>
              <a:t>‹#›</a:t>
            </a:fld>
            <a:endParaRPr lang="de-DE"/>
          </a:p>
        </p:txBody>
      </p:sp>
    </p:spTree>
    <p:extLst>
      <p:ext uri="{BB962C8B-B14F-4D97-AF65-F5344CB8AC3E}">
        <p14:creationId xmlns:p14="http://schemas.microsoft.com/office/powerpoint/2010/main" val="2635764370"/>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Walkin (event name)">
    <p:bg>
      <p:bgPr>
        <a:solidFill>
          <a:schemeClr val="accent1"/>
        </a:solidFill>
        <a:effectLst/>
      </p:bgPr>
    </p:bg>
    <p:spTree>
      <p:nvGrpSpPr>
        <p:cNvPr id="1" name=""/>
        <p:cNvGrpSpPr/>
        <p:nvPr/>
      </p:nvGrpSpPr>
      <p:grpSpPr>
        <a:xfrm>
          <a:off x="0" y="0"/>
          <a:ext cx="0" cy="0"/>
          <a:chOff x="0" y="0"/>
          <a:chExt cx="0" cy="0"/>
        </a:xfrm>
      </p:grpSpPr>
      <p:sp>
        <p:nvSpPr>
          <p:cNvPr id="105" name="Freeform: Shape 104"/>
          <p:cNvSpPr>
            <a:spLocks/>
          </p:cNvSpPr>
          <p:nvPr/>
        </p:nvSpPr>
        <p:spPr bwMode="gray">
          <a:xfrm>
            <a:off x="346" y="4168248"/>
            <a:ext cx="12191655" cy="2689753"/>
          </a:xfrm>
          <a:custGeom>
            <a:avLst/>
            <a:gdLst>
              <a:gd name="connsiteX0" fmla="*/ 5679089 w 12449404"/>
              <a:gd name="connsiteY0" fmla="*/ 0 h 2048448"/>
              <a:gd name="connsiteX1" fmla="*/ 6408130 w 12449404"/>
              <a:gd name="connsiteY1" fmla="*/ 0 h 2048448"/>
              <a:gd name="connsiteX2" fmla="*/ 6408130 w 12449404"/>
              <a:gd name="connsiteY2" fmla="*/ 578198 h 2048448"/>
              <a:gd name="connsiteX3" fmla="*/ 6867090 w 12449404"/>
              <a:gd name="connsiteY3" fmla="*/ 606386 h 2048448"/>
              <a:gd name="connsiteX4" fmla="*/ 7118635 w 12449404"/>
              <a:gd name="connsiteY4" fmla="*/ 606386 h 2048448"/>
              <a:gd name="connsiteX5" fmla="*/ 7118635 w 12449404"/>
              <a:gd name="connsiteY5" fmla="*/ 483901 h 2048448"/>
              <a:gd name="connsiteX6" fmla="*/ 7128240 w 12449404"/>
              <a:gd name="connsiteY6" fmla="*/ 483901 h 2048448"/>
              <a:gd name="connsiteX7" fmla="*/ 7128240 w 12449404"/>
              <a:gd name="connsiteY7" fmla="*/ 225552 h 2048448"/>
              <a:gd name="connsiteX8" fmla="*/ 7501176 w 12449404"/>
              <a:gd name="connsiteY8" fmla="*/ 225552 h 2048448"/>
              <a:gd name="connsiteX9" fmla="*/ 7501176 w 12449404"/>
              <a:gd name="connsiteY9" fmla="*/ 339268 h 2048448"/>
              <a:gd name="connsiteX10" fmla="*/ 7539643 w 12449404"/>
              <a:gd name="connsiteY10" fmla="*/ 339268 h 2048448"/>
              <a:gd name="connsiteX11" fmla="*/ 7539643 w 12449404"/>
              <a:gd name="connsiteY11" fmla="*/ 483901 h 2048448"/>
              <a:gd name="connsiteX12" fmla="*/ 7646440 w 12449404"/>
              <a:gd name="connsiteY12" fmla="*/ 483901 h 2048448"/>
              <a:gd name="connsiteX13" fmla="*/ 7646440 w 12449404"/>
              <a:gd name="connsiteY13" fmla="*/ 643969 h 2048448"/>
              <a:gd name="connsiteX14" fmla="*/ 8043905 w 12449404"/>
              <a:gd name="connsiteY14" fmla="*/ 643969 h 2048448"/>
              <a:gd name="connsiteX15" fmla="*/ 8043905 w 12449404"/>
              <a:gd name="connsiteY15" fmla="*/ 744644 h 2048448"/>
              <a:gd name="connsiteX16" fmla="*/ 8497281 w 12449404"/>
              <a:gd name="connsiteY16" fmla="*/ 744644 h 2048448"/>
              <a:gd name="connsiteX17" fmla="*/ 8497281 w 12449404"/>
              <a:gd name="connsiteY17" fmla="*/ 777377 h 2048448"/>
              <a:gd name="connsiteX18" fmla="*/ 8516897 w 12449404"/>
              <a:gd name="connsiteY18" fmla="*/ 777377 h 2048448"/>
              <a:gd name="connsiteX19" fmla="*/ 8516897 w 12449404"/>
              <a:gd name="connsiteY19" fmla="*/ 965361 h 2048448"/>
              <a:gd name="connsiteX20" fmla="*/ 8865577 w 12449404"/>
              <a:gd name="connsiteY20" fmla="*/ 965361 h 2048448"/>
              <a:gd name="connsiteX21" fmla="*/ 8865577 w 12449404"/>
              <a:gd name="connsiteY21" fmla="*/ 525721 h 2048448"/>
              <a:gd name="connsiteX22" fmla="*/ 8968665 w 12449404"/>
              <a:gd name="connsiteY22" fmla="*/ 525721 h 2048448"/>
              <a:gd name="connsiteX23" fmla="*/ 8968665 w 12449404"/>
              <a:gd name="connsiteY23" fmla="*/ 386248 h 2048448"/>
              <a:gd name="connsiteX24" fmla="*/ 9271866 w 12449404"/>
              <a:gd name="connsiteY24" fmla="*/ 386248 h 2048448"/>
              <a:gd name="connsiteX25" fmla="*/ 9271866 w 12449404"/>
              <a:gd name="connsiteY25" fmla="*/ 525721 h 2048448"/>
              <a:gd name="connsiteX26" fmla="*/ 9368890 w 12449404"/>
              <a:gd name="connsiteY26" fmla="*/ 525721 h 2048448"/>
              <a:gd name="connsiteX27" fmla="*/ 9368890 w 12449404"/>
              <a:gd name="connsiteY27" fmla="*/ 58792 h 2048448"/>
              <a:gd name="connsiteX28" fmla="*/ 10072314 w 12449404"/>
              <a:gd name="connsiteY28" fmla="*/ 58792 h 2048448"/>
              <a:gd name="connsiteX29" fmla="*/ 10072314 w 12449404"/>
              <a:gd name="connsiteY29" fmla="*/ 616681 h 2048448"/>
              <a:gd name="connsiteX30" fmla="*/ 10514986 w 12449404"/>
              <a:gd name="connsiteY30" fmla="*/ 255872 h 2048448"/>
              <a:gd name="connsiteX31" fmla="*/ 10514986 w 12449404"/>
              <a:gd name="connsiteY31" fmla="*/ 643969 h 2048448"/>
              <a:gd name="connsiteX32" fmla="*/ 10757546 w 12449404"/>
              <a:gd name="connsiteY32" fmla="*/ 643969 h 2048448"/>
              <a:gd name="connsiteX33" fmla="*/ 10757546 w 12449404"/>
              <a:gd name="connsiteY33" fmla="*/ 525721 h 2048448"/>
              <a:gd name="connsiteX34" fmla="*/ 10860634 w 12449404"/>
              <a:gd name="connsiteY34" fmla="*/ 525721 h 2048448"/>
              <a:gd name="connsiteX35" fmla="*/ 10860634 w 12449404"/>
              <a:gd name="connsiteY35" fmla="*/ 386248 h 2048448"/>
              <a:gd name="connsiteX36" fmla="*/ 11163835 w 12449404"/>
              <a:gd name="connsiteY36" fmla="*/ 386248 h 2048448"/>
              <a:gd name="connsiteX37" fmla="*/ 11163835 w 12449404"/>
              <a:gd name="connsiteY37" fmla="*/ 525721 h 2048448"/>
              <a:gd name="connsiteX38" fmla="*/ 11266923 w 12449404"/>
              <a:gd name="connsiteY38" fmla="*/ 525721 h 2048448"/>
              <a:gd name="connsiteX39" fmla="*/ 11266923 w 12449404"/>
              <a:gd name="connsiteY39" fmla="*/ 965361 h 2048448"/>
              <a:gd name="connsiteX40" fmla="*/ 11612572 w 12449404"/>
              <a:gd name="connsiteY40" fmla="*/ 965361 h 2048448"/>
              <a:gd name="connsiteX41" fmla="*/ 11612572 w 12449404"/>
              <a:gd name="connsiteY41" fmla="*/ 777377 h 2048448"/>
              <a:gd name="connsiteX42" fmla="*/ 12088596 w 12449404"/>
              <a:gd name="connsiteY42" fmla="*/ 777377 h 2048448"/>
              <a:gd name="connsiteX43" fmla="*/ 12088596 w 12449404"/>
              <a:gd name="connsiteY43" fmla="*/ 1374681 h 2048448"/>
              <a:gd name="connsiteX44" fmla="*/ 12449404 w 12449404"/>
              <a:gd name="connsiteY44" fmla="*/ 1374681 h 2048448"/>
              <a:gd name="connsiteX45" fmla="*/ 12449404 w 12449404"/>
              <a:gd name="connsiteY45" fmla="*/ 1677881 h 2048448"/>
              <a:gd name="connsiteX46" fmla="*/ 12436715 w 12449404"/>
              <a:gd name="connsiteY46" fmla="*/ 1677881 h 2048448"/>
              <a:gd name="connsiteX47" fmla="*/ 12436715 w 12449404"/>
              <a:gd name="connsiteY47" fmla="*/ 2048448 h 2048448"/>
              <a:gd name="connsiteX48" fmla="*/ 0 w 12449404"/>
              <a:gd name="connsiteY48" fmla="*/ 2048448 h 2048448"/>
              <a:gd name="connsiteX49" fmla="*/ 0 w 12449404"/>
              <a:gd name="connsiteY49" fmla="*/ 1406374 h 2048448"/>
              <a:gd name="connsiteX50" fmla="*/ 45352 w 12449404"/>
              <a:gd name="connsiteY50" fmla="*/ 1406374 h 2048448"/>
              <a:gd name="connsiteX51" fmla="*/ 45352 w 12449404"/>
              <a:gd name="connsiteY51" fmla="*/ 1140624 h 2048448"/>
              <a:gd name="connsiteX52" fmla="*/ 657888 w 12449404"/>
              <a:gd name="connsiteY52" fmla="*/ 1140624 h 2048448"/>
              <a:gd name="connsiteX53" fmla="*/ 657888 w 12449404"/>
              <a:gd name="connsiteY53" fmla="*/ 879713 h 2048448"/>
              <a:gd name="connsiteX54" fmla="*/ 1116848 w 12449404"/>
              <a:gd name="connsiteY54" fmla="*/ 879713 h 2048448"/>
              <a:gd name="connsiteX55" fmla="*/ 1116848 w 12449404"/>
              <a:gd name="connsiteY55" fmla="*/ 1197168 h 2048448"/>
              <a:gd name="connsiteX56" fmla="*/ 1597874 w 12449404"/>
              <a:gd name="connsiteY56" fmla="*/ 1197168 h 2048448"/>
              <a:gd name="connsiteX57" fmla="*/ 1597874 w 12449404"/>
              <a:gd name="connsiteY57" fmla="*/ 807564 h 2048448"/>
              <a:gd name="connsiteX58" fmla="*/ 1701140 w 12449404"/>
              <a:gd name="connsiteY58" fmla="*/ 807564 h 2048448"/>
              <a:gd name="connsiteX59" fmla="*/ 1701140 w 12449404"/>
              <a:gd name="connsiteY59" fmla="*/ 662931 h 2048448"/>
              <a:gd name="connsiteX60" fmla="*/ 2018881 w 12449404"/>
              <a:gd name="connsiteY60" fmla="*/ 662931 h 2048448"/>
              <a:gd name="connsiteX61" fmla="*/ 2018881 w 12449404"/>
              <a:gd name="connsiteY61" fmla="*/ 807564 h 2048448"/>
              <a:gd name="connsiteX62" fmla="*/ 2122148 w 12449404"/>
              <a:gd name="connsiteY62" fmla="*/ 807564 h 2048448"/>
              <a:gd name="connsiteX63" fmla="*/ 2122148 w 12449404"/>
              <a:gd name="connsiteY63" fmla="*/ 939446 h 2048448"/>
              <a:gd name="connsiteX64" fmla="*/ 2484020 w 12449404"/>
              <a:gd name="connsiteY64" fmla="*/ 939446 h 2048448"/>
              <a:gd name="connsiteX65" fmla="*/ 2484020 w 12449404"/>
              <a:gd name="connsiteY65" fmla="*/ 744644 h 2048448"/>
              <a:gd name="connsiteX66" fmla="*/ 2549333 w 12449404"/>
              <a:gd name="connsiteY66" fmla="*/ 744644 h 2048448"/>
              <a:gd name="connsiteX67" fmla="*/ 2976519 w 12449404"/>
              <a:gd name="connsiteY67" fmla="*/ 744644 h 2048448"/>
              <a:gd name="connsiteX68" fmla="*/ 3008294 w 12449404"/>
              <a:gd name="connsiteY68" fmla="*/ 744644 h 2048448"/>
              <a:gd name="connsiteX69" fmla="*/ 3008294 w 12449404"/>
              <a:gd name="connsiteY69" fmla="*/ 879713 h 2048448"/>
              <a:gd name="connsiteX70" fmla="*/ 3356927 w 12449404"/>
              <a:gd name="connsiteY70" fmla="*/ 879713 h 2048448"/>
              <a:gd name="connsiteX71" fmla="*/ 3356927 w 12449404"/>
              <a:gd name="connsiteY71" fmla="*/ 172822 h 2048448"/>
              <a:gd name="connsiteX72" fmla="*/ 3743513 w 12449404"/>
              <a:gd name="connsiteY72" fmla="*/ 172822 h 2048448"/>
              <a:gd name="connsiteX73" fmla="*/ 3743513 w 12449404"/>
              <a:gd name="connsiteY73" fmla="*/ 606386 h 2048448"/>
              <a:gd name="connsiteX74" fmla="*/ 4305739 w 12449404"/>
              <a:gd name="connsiteY74" fmla="*/ 606386 h 2048448"/>
              <a:gd name="connsiteX75" fmla="*/ 4305739 w 12449404"/>
              <a:gd name="connsiteY75" fmla="*/ 744644 h 2048448"/>
              <a:gd name="connsiteX76" fmla="*/ 4796473 w 12449404"/>
              <a:gd name="connsiteY76" fmla="*/ 744644 h 2048448"/>
              <a:gd name="connsiteX77" fmla="*/ 4796473 w 12449404"/>
              <a:gd name="connsiteY77" fmla="*/ 907753 h 2048448"/>
              <a:gd name="connsiteX78" fmla="*/ 4966423 w 12449404"/>
              <a:gd name="connsiteY78" fmla="*/ 907753 h 2048448"/>
              <a:gd name="connsiteX79" fmla="*/ 4966423 w 12449404"/>
              <a:gd name="connsiteY79" fmla="*/ 939446 h 2048448"/>
              <a:gd name="connsiteX80" fmla="*/ 5157463 w 12449404"/>
              <a:gd name="connsiteY80" fmla="*/ 939446 h 2048448"/>
              <a:gd name="connsiteX81" fmla="*/ 5157463 w 12449404"/>
              <a:gd name="connsiteY81" fmla="*/ 483901 h 2048448"/>
              <a:gd name="connsiteX82" fmla="*/ 5264259 w 12449404"/>
              <a:gd name="connsiteY82" fmla="*/ 483901 h 2048448"/>
              <a:gd name="connsiteX83" fmla="*/ 5264259 w 12449404"/>
              <a:gd name="connsiteY83" fmla="*/ 339268 h 2048448"/>
              <a:gd name="connsiteX84" fmla="*/ 5578471 w 12449404"/>
              <a:gd name="connsiteY84" fmla="*/ 339268 h 2048448"/>
              <a:gd name="connsiteX85" fmla="*/ 5578471 w 12449404"/>
              <a:gd name="connsiteY85" fmla="*/ 483901 h 2048448"/>
              <a:gd name="connsiteX86" fmla="*/ 5679089 w 12449404"/>
              <a:gd name="connsiteY86" fmla="*/ 483901 h 20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2449404" h="2048448">
                <a:moveTo>
                  <a:pt x="5679089" y="0"/>
                </a:moveTo>
                <a:lnTo>
                  <a:pt x="6408130" y="0"/>
                </a:lnTo>
                <a:lnTo>
                  <a:pt x="6408130" y="578198"/>
                </a:lnTo>
                <a:lnTo>
                  <a:pt x="6867090" y="606386"/>
                </a:lnTo>
                <a:lnTo>
                  <a:pt x="7118635" y="606386"/>
                </a:lnTo>
                <a:lnTo>
                  <a:pt x="7118635" y="483901"/>
                </a:lnTo>
                <a:lnTo>
                  <a:pt x="7128240" y="483901"/>
                </a:lnTo>
                <a:lnTo>
                  <a:pt x="7128240" y="225552"/>
                </a:lnTo>
                <a:lnTo>
                  <a:pt x="7501176" y="225552"/>
                </a:lnTo>
                <a:lnTo>
                  <a:pt x="7501176" y="339268"/>
                </a:lnTo>
                <a:lnTo>
                  <a:pt x="7539643" y="339268"/>
                </a:lnTo>
                <a:lnTo>
                  <a:pt x="7539643" y="483901"/>
                </a:lnTo>
                <a:lnTo>
                  <a:pt x="7646440" y="483901"/>
                </a:lnTo>
                <a:lnTo>
                  <a:pt x="7646440" y="643969"/>
                </a:lnTo>
                <a:lnTo>
                  <a:pt x="8043905" y="643969"/>
                </a:lnTo>
                <a:lnTo>
                  <a:pt x="8043905" y="744644"/>
                </a:lnTo>
                <a:lnTo>
                  <a:pt x="8497281" y="744644"/>
                </a:lnTo>
                <a:lnTo>
                  <a:pt x="8497281" y="777377"/>
                </a:lnTo>
                <a:lnTo>
                  <a:pt x="8516897" y="777377"/>
                </a:lnTo>
                <a:lnTo>
                  <a:pt x="8516897" y="965361"/>
                </a:lnTo>
                <a:lnTo>
                  <a:pt x="8865577" y="965361"/>
                </a:lnTo>
                <a:lnTo>
                  <a:pt x="8865577" y="525721"/>
                </a:lnTo>
                <a:lnTo>
                  <a:pt x="8968665" y="525721"/>
                </a:lnTo>
                <a:lnTo>
                  <a:pt x="8968665" y="386248"/>
                </a:lnTo>
                <a:lnTo>
                  <a:pt x="9271866" y="386248"/>
                </a:lnTo>
                <a:lnTo>
                  <a:pt x="9271866" y="525721"/>
                </a:lnTo>
                <a:lnTo>
                  <a:pt x="9368890" y="525721"/>
                </a:lnTo>
                <a:lnTo>
                  <a:pt x="9368890" y="58792"/>
                </a:lnTo>
                <a:lnTo>
                  <a:pt x="10072314" y="58792"/>
                </a:lnTo>
                <a:lnTo>
                  <a:pt x="10072314" y="616681"/>
                </a:lnTo>
                <a:lnTo>
                  <a:pt x="10514986" y="255872"/>
                </a:lnTo>
                <a:lnTo>
                  <a:pt x="10514986" y="643969"/>
                </a:lnTo>
                <a:lnTo>
                  <a:pt x="10757546" y="643969"/>
                </a:lnTo>
                <a:lnTo>
                  <a:pt x="10757546" y="525721"/>
                </a:lnTo>
                <a:lnTo>
                  <a:pt x="10860634" y="525721"/>
                </a:lnTo>
                <a:lnTo>
                  <a:pt x="10860634" y="386248"/>
                </a:lnTo>
                <a:lnTo>
                  <a:pt x="11163835" y="386248"/>
                </a:lnTo>
                <a:lnTo>
                  <a:pt x="11163835" y="525721"/>
                </a:lnTo>
                <a:lnTo>
                  <a:pt x="11266923" y="525721"/>
                </a:lnTo>
                <a:lnTo>
                  <a:pt x="11266923" y="965361"/>
                </a:lnTo>
                <a:lnTo>
                  <a:pt x="11612572" y="965361"/>
                </a:lnTo>
                <a:lnTo>
                  <a:pt x="11612572" y="777377"/>
                </a:lnTo>
                <a:lnTo>
                  <a:pt x="12088596" y="777377"/>
                </a:lnTo>
                <a:lnTo>
                  <a:pt x="12088596" y="1374681"/>
                </a:lnTo>
                <a:lnTo>
                  <a:pt x="12449404" y="1374681"/>
                </a:lnTo>
                <a:lnTo>
                  <a:pt x="12449404" y="1677881"/>
                </a:lnTo>
                <a:lnTo>
                  <a:pt x="12436715" y="1677881"/>
                </a:lnTo>
                <a:lnTo>
                  <a:pt x="12436715" y="2048448"/>
                </a:lnTo>
                <a:lnTo>
                  <a:pt x="0" y="2048448"/>
                </a:lnTo>
                <a:lnTo>
                  <a:pt x="0" y="1406374"/>
                </a:lnTo>
                <a:lnTo>
                  <a:pt x="45352" y="1406374"/>
                </a:lnTo>
                <a:lnTo>
                  <a:pt x="45352" y="1140624"/>
                </a:lnTo>
                <a:lnTo>
                  <a:pt x="657888" y="1140624"/>
                </a:lnTo>
                <a:lnTo>
                  <a:pt x="657888" y="879713"/>
                </a:lnTo>
                <a:lnTo>
                  <a:pt x="1116848" y="879713"/>
                </a:lnTo>
                <a:lnTo>
                  <a:pt x="1116848" y="1197168"/>
                </a:lnTo>
                <a:lnTo>
                  <a:pt x="1597874" y="1197168"/>
                </a:lnTo>
                <a:lnTo>
                  <a:pt x="1597874" y="807564"/>
                </a:lnTo>
                <a:lnTo>
                  <a:pt x="1701140" y="807564"/>
                </a:lnTo>
                <a:lnTo>
                  <a:pt x="1701140" y="662931"/>
                </a:lnTo>
                <a:lnTo>
                  <a:pt x="2018881" y="662931"/>
                </a:lnTo>
                <a:lnTo>
                  <a:pt x="2018881" y="807564"/>
                </a:lnTo>
                <a:lnTo>
                  <a:pt x="2122148" y="807564"/>
                </a:lnTo>
                <a:lnTo>
                  <a:pt x="2122148" y="939446"/>
                </a:lnTo>
                <a:lnTo>
                  <a:pt x="2484020" y="939446"/>
                </a:lnTo>
                <a:lnTo>
                  <a:pt x="2484020" y="744644"/>
                </a:lnTo>
                <a:lnTo>
                  <a:pt x="2549333" y="744644"/>
                </a:lnTo>
                <a:lnTo>
                  <a:pt x="2976519" y="744644"/>
                </a:lnTo>
                <a:lnTo>
                  <a:pt x="3008294" y="744644"/>
                </a:lnTo>
                <a:lnTo>
                  <a:pt x="3008294" y="879713"/>
                </a:lnTo>
                <a:lnTo>
                  <a:pt x="3356927" y="879713"/>
                </a:lnTo>
                <a:lnTo>
                  <a:pt x="3356927" y="172822"/>
                </a:lnTo>
                <a:lnTo>
                  <a:pt x="3743513" y="172822"/>
                </a:lnTo>
                <a:lnTo>
                  <a:pt x="3743513" y="606386"/>
                </a:lnTo>
                <a:lnTo>
                  <a:pt x="4305739" y="606386"/>
                </a:lnTo>
                <a:lnTo>
                  <a:pt x="4305739" y="744644"/>
                </a:lnTo>
                <a:lnTo>
                  <a:pt x="4796473" y="744644"/>
                </a:lnTo>
                <a:lnTo>
                  <a:pt x="4796473" y="907753"/>
                </a:lnTo>
                <a:lnTo>
                  <a:pt x="4966423" y="907753"/>
                </a:lnTo>
                <a:lnTo>
                  <a:pt x="4966423" y="939446"/>
                </a:lnTo>
                <a:lnTo>
                  <a:pt x="5157463" y="939446"/>
                </a:lnTo>
                <a:lnTo>
                  <a:pt x="5157463" y="483901"/>
                </a:lnTo>
                <a:lnTo>
                  <a:pt x="5264259" y="483901"/>
                </a:lnTo>
                <a:lnTo>
                  <a:pt x="5264259" y="339268"/>
                </a:lnTo>
                <a:lnTo>
                  <a:pt x="5578471" y="339268"/>
                </a:lnTo>
                <a:lnTo>
                  <a:pt x="5578471" y="483901"/>
                </a:lnTo>
                <a:lnTo>
                  <a:pt x="5679089" y="483901"/>
                </a:lnTo>
                <a:close/>
              </a:path>
            </a:pathLst>
          </a:custGeom>
          <a:solidFill>
            <a:srgbClr val="409AE1">
              <a:alpha val="40000"/>
            </a:srgbClr>
          </a:solidFill>
          <a:ln>
            <a:noFill/>
          </a:ln>
        </p:spPr>
        <p:txBody>
          <a:bodyPr vert="horz" wrap="square" lIns="89643" tIns="44821" rIns="89643" bIns="44821" numCol="1" anchor="t" anchorCtr="0" compatLnSpc="1">
            <a:prstTxWarp prst="textNoShape">
              <a:avLst/>
            </a:prstTxWarp>
            <a:noAutofit/>
          </a:bodyPr>
          <a:lstStyle/>
          <a:p>
            <a:endParaRPr lang="en-US" sz="1372" kern="0">
              <a:solidFill>
                <a:srgbClr val="000000"/>
              </a:solidFill>
              <a:latin typeface="Arial"/>
              <a:ea typeface="Arial"/>
              <a:cs typeface="Arial"/>
              <a:sym typeface="Arial"/>
            </a:endParaRPr>
          </a:p>
        </p:txBody>
      </p:sp>
      <p:sp>
        <p:nvSpPr>
          <p:cNvPr id="9" name="Title 1"/>
          <p:cNvSpPr>
            <a:spLocks noGrp="1"/>
          </p:cNvSpPr>
          <p:nvPr>
            <p:ph type="title" hasCustomPrompt="1"/>
          </p:nvPr>
        </p:nvSpPr>
        <p:spPr>
          <a:xfrm>
            <a:off x="269302" y="1187621"/>
            <a:ext cx="8964185" cy="1793104"/>
          </a:xfrm>
          <a:noFill/>
        </p:spPr>
        <p:txBody>
          <a:bodyPr lIns="146304" tIns="91440" rIns="146304" bIns="91440" anchor="b" anchorCtr="0"/>
          <a:lstStyle>
            <a:lvl1pPr>
              <a:defRPr sz="5295" spc="-99"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1" y="2980725"/>
            <a:ext cx="8964187"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69240" y="3696656"/>
            <a:ext cx="8964248" cy="456215"/>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2" name="Picture 1"/>
          <p:cNvPicPr>
            <a:picLocks noChangeAspect="1"/>
          </p:cNvPicPr>
          <p:nvPr/>
        </p:nvPicPr>
        <p:blipFill>
          <a:blip r:embed="rId2"/>
          <a:stretch>
            <a:fillRect/>
          </a:stretch>
        </p:blipFill>
        <p:spPr bwMode="black">
          <a:xfrm>
            <a:off x="448213" y="471693"/>
            <a:ext cx="1454257" cy="304828"/>
          </a:xfrm>
          <a:prstGeom prst="rect">
            <a:avLst/>
          </a:prstGeom>
        </p:spPr>
      </p:pic>
      <p:grpSp>
        <p:nvGrpSpPr>
          <p:cNvPr id="141" name="Group 140"/>
          <p:cNvGrpSpPr>
            <a:grpSpLocks noChangeAspect="1"/>
          </p:cNvGrpSpPr>
          <p:nvPr/>
        </p:nvGrpSpPr>
        <p:grpSpPr bwMode="gray">
          <a:xfrm>
            <a:off x="7315751" y="3137934"/>
            <a:ext cx="4487477" cy="3470844"/>
            <a:chOff x="8496600" y="3495586"/>
            <a:chExt cx="3009906" cy="2327684"/>
          </a:xfrm>
        </p:grpSpPr>
        <p:sp>
          <p:nvSpPr>
            <p:cNvPr id="142" name="Freeform 9"/>
            <p:cNvSpPr>
              <a:spLocks/>
            </p:cNvSpPr>
            <p:nvPr/>
          </p:nvSpPr>
          <p:spPr bwMode="gray">
            <a:xfrm>
              <a:off x="8496600" y="5501008"/>
              <a:ext cx="646113" cy="82550"/>
            </a:xfrm>
            <a:custGeom>
              <a:avLst/>
              <a:gdLst>
                <a:gd name="T0" fmla="*/ 437 w 467"/>
                <a:gd name="T1" fmla="*/ 60 h 60"/>
                <a:gd name="T2" fmla="*/ 30 w 467"/>
                <a:gd name="T3" fmla="*/ 60 h 60"/>
                <a:gd name="T4" fmla="*/ 0 w 467"/>
                <a:gd name="T5" fmla="*/ 30 h 60"/>
                <a:gd name="T6" fmla="*/ 30 w 467"/>
                <a:gd name="T7" fmla="*/ 0 h 60"/>
                <a:gd name="T8" fmla="*/ 437 w 467"/>
                <a:gd name="T9" fmla="*/ 0 h 60"/>
                <a:gd name="T10" fmla="*/ 467 w 467"/>
                <a:gd name="T11" fmla="*/ 30 h 60"/>
                <a:gd name="T12" fmla="*/ 437 w 467"/>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467" h="60">
                  <a:moveTo>
                    <a:pt x="437" y="60"/>
                  </a:moveTo>
                  <a:cubicBezTo>
                    <a:pt x="30" y="60"/>
                    <a:pt x="30" y="60"/>
                    <a:pt x="30" y="60"/>
                  </a:cubicBezTo>
                  <a:cubicBezTo>
                    <a:pt x="13" y="60"/>
                    <a:pt x="0" y="46"/>
                    <a:pt x="0" y="30"/>
                  </a:cubicBezTo>
                  <a:cubicBezTo>
                    <a:pt x="0" y="13"/>
                    <a:pt x="13" y="0"/>
                    <a:pt x="30" y="0"/>
                  </a:cubicBezTo>
                  <a:cubicBezTo>
                    <a:pt x="437" y="0"/>
                    <a:pt x="437" y="0"/>
                    <a:pt x="437" y="0"/>
                  </a:cubicBezTo>
                  <a:cubicBezTo>
                    <a:pt x="453" y="0"/>
                    <a:pt x="467" y="13"/>
                    <a:pt x="467" y="30"/>
                  </a:cubicBezTo>
                  <a:cubicBezTo>
                    <a:pt x="467" y="46"/>
                    <a:pt x="453" y="60"/>
                    <a:pt x="437"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3" name="Freeform 10"/>
            <p:cNvSpPr>
              <a:spLocks/>
            </p:cNvSpPr>
            <p:nvPr/>
          </p:nvSpPr>
          <p:spPr bwMode="gray">
            <a:xfrm>
              <a:off x="10804831" y="3495586"/>
              <a:ext cx="701675" cy="371475"/>
            </a:xfrm>
            <a:custGeom>
              <a:avLst/>
              <a:gdLst>
                <a:gd name="T0" fmla="*/ 440 w 507"/>
                <a:gd name="T1" fmla="*/ 127 h 271"/>
                <a:gd name="T2" fmla="*/ 306 w 507"/>
                <a:gd name="T3" fmla="*/ 0 h 271"/>
                <a:gd name="T4" fmla="*/ 174 w 507"/>
                <a:gd name="T5" fmla="*/ 106 h 271"/>
                <a:gd name="T6" fmla="*/ 99 w 507"/>
                <a:gd name="T7" fmla="*/ 72 h 271"/>
                <a:gd name="T8" fmla="*/ 0 w 507"/>
                <a:gd name="T9" fmla="*/ 171 h 271"/>
                <a:gd name="T10" fmla="*/ 99 w 507"/>
                <a:gd name="T11" fmla="*/ 271 h 271"/>
                <a:gd name="T12" fmla="*/ 435 w 507"/>
                <a:gd name="T13" fmla="*/ 271 h 271"/>
                <a:gd name="T14" fmla="*/ 507 w 507"/>
                <a:gd name="T15" fmla="*/ 199 h 271"/>
                <a:gd name="T16" fmla="*/ 440 w 507"/>
                <a:gd name="T17" fmla="*/ 12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271">
                  <a:moveTo>
                    <a:pt x="440" y="127"/>
                  </a:moveTo>
                  <a:cubicBezTo>
                    <a:pt x="436" y="56"/>
                    <a:pt x="378" y="0"/>
                    <a:pt x="306" y="0"/>
                  </a:cubicBezTo>
                  <a:cubicBezTo>
                    <a:pt x="241" y="0"/>
                    <a:pt x="187" y="46"/>
                    <a:pt x="174" y="106"/>
                  </a:cubicBezTo>
                  <a:cubicBezTo>
                    <a:pt x="156" y="85"/>
                    <a:pt x="129" y="72"/>
                    <a:pt x="99" y="72"/>
                  </a:cubicBezTo>
                  <a:cubicBezTo>
                    <a:pt x="44" y="72"/>
                    <a:pt x="0" y="116"/>
                    <a:pt x="0" y="171"/>
                  </a:cubicBezTo>
                  <a:cubicBezTo>
                    <a:pt x="0" y="226"/>
                    <a:pt x="44" y="271"/>
                    <a:pt x="99" y="271"/>
                  </a:cubicBezTo>
                  <a:cubicBezTo>
                    <a:pt x="99" y="271"/>
                    <a:pt x="434" y="271"/>
                    <a:pt x="435" y="271"/>
                  </a:cubicBezTo>
                  <a:cubicBezTo>
                    <a:pt x="475" y="271"/>
                    <a:pt x="507" y="238"/>
                    <a:pt x="507" y="199"/>
                  </a:cubicBezTo>
                  <a:cubicBezTo>
                    <a:pt x="507" y="161"/>
                    <a:pt x="478" y="130"/>
                    <a:pt x="44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4" name="Freeform 11"/>
            <p:cNvSpPr>
              <a:spLocks/>
            </p:cNvSpPr>
            <p:nvPr/>
          </p:nvSpPr>
          <p:spPr bwMode="gray">
            <a:xfrm>
              <a:off x="10001550" y="5497833"/>
              <a:ext cx="1504950" cy="82550"/>
            </a:xfrm>
            <a:custGeom>
              <a:avLst/>
              <a:gdLst>
                <a:gd name="T0" fmla="*/ 1059 w 1089"/>
                <a:gd name="T1" fmla="*/ 60 h 60"/>
                <a:gd name="T2" fmla="*/ 30 w 1089"/>
                <a:gd name="T3" fmla="*/ 60 h 60"/>
                <a:gd name="T4" fmla="*/ 0 w 1089"/>
                <a:gd name="T5" fmla="*/ 30 h 60"/>
                <a:gd name="T6" fmla="*/ 30 w 1089"/>
                <a:gd name="T7" fmla="*/ 0 h 60"/>
                <a:gd name="T8" fmla="*/ 1059 w 1089"/>
                <a:gd name="T9" fmla="*/ 0 h 60"/>
                <a:gd name="T10" fmla="*/ 1089 w 1089"/>
                <a:gd name="T11" fmla="*/ 30 h 60"/>
                <a:gd name="T12" fmla="*/ 1059 w 1089"/>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089" h="60">
                  <a:moveTo>
                    <a:pt x="1059" y="60"/>
                  </a:moveTo>
                  <a:cubicBezTo>
                    <a:pt x="30" y="60"/>
                    <a:pt x="30" y="60"/>
                    <a:pt x="30" y="60"/>
                  </a:cubicBezTo>
                  <a:cubicBezTo>
                    <a:pt x="14" y="60"/>
                    <a:pt x="0" y="46"/>
                    <a:pt x="0" y="30"/>
                  </a:cubicBezTo>
                  <a:cubicBezTo>
                    <a:pt x="0" y="13"/>
                    <a:pt x="14" y="0"/>
                    <a:pt x="30" y="0"/>
                  </a:cubicBezTo>
                  <a:cubicBezTo>
                    <a:pt x="1059" y="0"/>
                    <a:pt x="1059" y="0"/>
                    <a:pt x="1059" y="0"/>
                  </a:cubicBezTo>
                  <a:cubicBezTo>
                    <a:pt x="1076" y="0"/>
                    <a:pt x="1089" y="13"/>
                    <a:pt x="1089" y="30"/>
                  </a:cubicBezTo>
                  <a:cubicBezTo>
                    <a:pt x="1089" y="46"/>
                    <a:pt x="1076" y="60"/>
                    <a:pt x="1059"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5" name="Freeform 12"/>
            <p:cNvSpPr>
              <a:spLocks/>
            </p:cNvSpPr>
            <p:nvPr/>
          </p:nvSpPr>
          <p:spPr bwMode="gray">
            <a:xfrm>
              <a:off x="9110962" y="5713733"/>
              <a:ext cx="1012825" cy="109537"/>
            </a:xfrm>
            <a:custGeom>
              <a:avLst/>
              <a:gdLst>
                <a:gd name="T0" fmla="*/ 692 w 732"/>
                <a:gd name="T1" fmla="*/ 80 h 80"/>
                <a:gd name="T2" fmla="*/ 40 w 732"/>
                <a:gd name="T3" fmla="*/ 80 h 80"/>
                <a:gd name="T4" fmla="*/ 0 w 732"/>
                <a:gd name="T5" fmla="*/ 40 h 80"/>
                <a:gd name="T6" fmla="*/ 40 w 732"/>
                <a:gd name="T7" fmla="*/ 0 h 80"/>
                <a:gd name="T8" fmla="*/ 692 w 732"/>
                <a:gd name="T9" fmla="*/ 0 h 80"/>
                <a:gd name="T10" fmla="*/ 732 w 732"/>
                <a:gd name="T11" fmla="*/ 40 h 80"/>
                <a:gd name="T12" fmla="*/ 692 w 73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32" h="80">
                  <a:moveTo>
                    <a:pt x="692" y="80"/>
                  </a:moveTo>
                  <a:cubicBezTo>
                    <a:pt x="40" y="80"/>
                    <a:pt x="40" y="80"/>
                    <a:pt x="40" y="80"/>
                  </a:cubicBezTo>
                  <a:cubicBezTo>
                    <a:pt x="18" y="80"/>
                    <a:pt x="0" y="62"/>
                    <a:pt x="0" y="40"/>
                  </a:cubicBezTo>
                  <a:cubicBezTo>
                    <a:pt x="0" y="18"/>
                    <a:pt x="18" y="0"/>
                    <a:pt x="40" y="0"/>
                  </a:cubicBezTo>
                  <a:cubicBezTo>
                    <a:pt x="692" y="0"/>
                    <a:pt x="692" y="0"/>
                    <a:pt x="692" y="0"/>
                  </a:cubicBezTo>
                  <a:cubicBezTo>
                    <a:pt x="714" y="0"/>
                    <a:pt x="732" y="18"/>
                    <a:pt x="732" y="40"/>
                  </a:cubicBezTo>
                  <a:cubicBezTo>
                    <a:pt x="732" y="62"/>
                    <a:pt x="714" y="80"/>
                    <a:pt x="692" y="8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6" name="Freeform 13"/>
            <p:cNvSpPr>
              <a:spLocks/>
            </p:cNvSpPr>
            <p:nvPr/>
          </p:nvSpPr>
          <p:spPr bwMode="gray">
            <a:xfrm>
              <a:off x="8910937" y="4935858"/>
              <a:ext cx="33338" cy="77787"/>
            </a:xfrm>
            <a:custGeom>
              <a:avLst/>
              <a:gdLst>
                <a:gd name="T0" fmla="*/ 0 w 21"/>
                <a:gd name="T1" fmla="*/ 0 h 49"/>
                <a:gd name="T2" fmla="*/ 1 w 21"/>
                <a:gd name="T3" fmla="*/ 10 h 49"/>
                <a:gd name="T4" fmla="*/ 0 w 21"/>
                <a:gd name="T5" fmla="*/ 49 h 49"/>
                <a:gd name="T6" fmla="*/ 12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1" y="10"/>
                  </a:lnTo>
                  <a:lnTo>
                    <a:pt x="0" y="49"/>
                  </a:lnTo>
                  <a:lnTo>
                    <a:pt x="12"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7" name="Freeform 14"/>
            <p:cNvSpPr>
              <a:spLocks/>
            </p:cNvSpPr>
            <p:nvPr/>
          </p:nvSpPr>
          <p:spPr bwMode="gray">
            <a:xfrm>
              <a:off x="8929987" y="4935858"/>
              <a:ext cx="14288" cy="77787"/>
            </a:xfrm>
            <a:custGeom>
              <a:avLst/>
              <a:gdLst>
                <a:gd name="T0" fmla="*/ 5 w 9"/>
                <a:gd name="T1" fmla="*/ 0 h 49"/>
                <a:gd name="T2" fmla="*/ 5 w 9"/>
                <a:gd name="T3" fmla="*/ 11 h 49"/>
                <a:gd name="T4" fmla="*/ 0 w 9"/>
                <a:gd name="T5" fmla="*/ 49 h 49"/>
                <a:gd name="T6" fmla="*/ 9 w 9"/>
                <a:gd name="T7" fmla="*/ 11 h 49"/>
                <a:gd name="T8" fmla="*/ 9 w 9"/>
                <a:gd name="T9" fmla="*/ 0 h 49"/>
                <a:gd name="T10" fmla="*/ 5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5" y="0"/>
                  </a:moveTo>
                  <a:lnTo>
                    <a:pt x="5" y="11"/>
                  </a:lnTo>
                  <a:lnTo>
                    <a:pt x="0" y="49"/>
                  </a:lnTo>
                  <a:lnTo>
                    <a:pt x="9" y="11"/>
                  </a:lnTo>
                  <a:lnTo>
                    <a:pt x="9" y="0"/>
                  </a:lnTo>
                  <a:lnTo>
                    <a:pt x="5"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8" name="Freeform 15"/>
            <p:cNvSpPr>
              <a:spLocks/>
            </p:cNvSpPr>
            <p:nvPr/>
          </p:nvSpPr>
          <p:spPr bwMode="gray">
            <a:xfrm>
              <a:off x="8910937" y="4935858"/>
              <a:ext cx="6350" cy="77787"/>
            </a:xfrm>
            <a:custGeom>
              <a:avLst/>
              <a:gdLst>
                <a:gd name="T0" fmla="*/ 0 w 4"/>
                <a:gd name="T1" fmla="*/ 0 h 49"/>
                <a:gd name="T2" fmla="*/ 1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1"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9" name="Freeform 16"/>
            <p:cNvSpPr>
              <a:spLocks/>
            </p:cNvSpPr>
            <p:nvPr/>
          </p:nvSpPr>
          <p:spPr bwMode="gray">
            <a:xfrm>
              <a:off x="8912525" y="4997770"/>
              <a:ext cx="33338" cy="47625"/>
            </a:xfrm>
            <a:custGeom>
              <a:avLst/>
              <a:gdLst>
                <a:gd name="T0" fmla="*/ 0 w 24"/>
                <a:gd name="T1" fmla="*/ 0 h 34"/>
                <a:gd name="T2" fmla="*/ 0 w 24"/>
                <a:gd name="T3" fmla="*/ 34 h 34"/>
                <a:gd name="T4" fmla="*/ 22 w 24"/>
                <a:gd name="T5" fmla="*/ 34 h 34"/>
                <a:gd name="T6" fmla="*/ 24 w 24"/>
                <a:gd name="T7" fmla="*/ 32 h 34"/>
                <a:gd name="T8" fmla="*/ 24 w 24"/>
                <a:gd name="T9" fmla="*/ 27 h 34"/>
                <a:gd name="T10" fmla="*/ 22 w 24"/>
                <a:gd name="T11" fmla="*/ 24 h 34"/>
                <a:gd name="T12" fmla="*/ 15 w 24"/>
                <a:gd name="T13" fmla="*/ 16 h 34"/>
                <a:gd name="T14" fmla="*/ 15 w 24"/>
                <a:gd name="T15" fmla="*/ 0 h 34"/>
                <a:gd name="T16" fmla="*/ 0 w 24"/>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4">
                  <a:moveTo>
                    <a:pt x="0" y="0"/>
                  </a:moveTo>
                  <a:cubicBezTo>
                    <a:pt x="0" y="34"/>
                    <a:pt x="0" y="34"/>
                    <a:pt x="0" y="34"/>
                  </a:cubicBezTo>
                  <a:cubicBezTo>
                    <a:pt x="22" y="34"/>
                    <a:pt x="22" y="34"/>
                    <a:pt x="22" y="34"/>
                  </a:cubicBezTo>
                  <a:cubicBezTo>
                    <a:pt x="22" y="34"/>
                    <a:pt x="24" y="34"/>
                    <a:pt x="24" y="32"/>
                  </a:cubicBezTo>
                  <a:cubicBezTo>
                    <a:pt x="24" y="30"/>
                    <a:pt x="24" y="27"/>
                    <a:pt x="24" y="27"/>
                  </a:cubicBezTo>
                  <a:cubicBezTo>
                    <a:pt x="24" y="27"/>
                    <a:pt x="24" y="26"/>
                    <a:pt x="22" y="24"/>
                  </a:cubicBezTo>
                  <a:cubicBezTo>
                    <a:pt x="20" y="23"/>
                    <a:pt x="16" y="18"/>
                    <a:pt x="15" y="16"/>
                  </a:cubicBezTo>
                  <a:cubicBezTo>
                    <a:pt x="15" y="0"/>
                    <a:pt x="15" y="0"/>
                    <a:pt x="15"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0" name="Freeform 17"/>
            <p:cNvSpPr>
              <a:spLocks/>
            </p:cNvSpPr>
            <p:nvPr/>
          </p:nvSpPr>
          <p:spPr bwMode="gray">
            <a:xfrm>
              <a:off x="8912525" y="5042220"/>
              <a:ext cx="33338" cy="4762"/>
            </a:xfrm>
            <a:custGeom>
              <a:avLst/>
              <a:gdLst>
                <a:gd name="T0" fmla="*/ 24 w 24"/>
                <a:gd name="T1" fmla="*/ 0 h 4"/>
                <a:gd name="T2" fmla="*/ 24 w 24"/>
                <a:gd name="T3" fmla="*/ 2 h 4"/>
                <a:gd name="T4" fmla="*/ 22 w 24"/>
                <a:gd name="T5" fmla="*/ 4 h 4"/>
                <a:gd name="T6" fmla="*/ 0 w 24"/>
                <a:gd name="T7" fmla="*/ 4 h 4"/>
                <a:gd name="T8" fmla="*/ 0 w 24"/>
                <a:gd name="T9" fmla="*/ 2 h 4"/>
                <a:gd name="T10" fmla="*/ 22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2" y="4"/>
                    <a:pt x="22" y="4"/>
                  </a:cubicBezTo>
                  <a:cubicBezTo>
                    <a:pt x="0" y="4"/>
                    <a:pt x="0" y="4"/>
                    <a:pt x="0" y="4"/>
                  </a:cubicBezTo>
                  <a:cubicBezTo>
                    <a:pt x="0" y="2"/>
                    <a:pt x="0" y="2"/>
                    <a:pt x="0" y="2"/>
                  </a:cubicBezTo>
                  <a:cubicBezTo>
                    <a:pt x="22" y="2"/>
                    <a:pt x="22" y="2"/>
                    <a:pt x="22" y="2"/>
                  </a:cubicBezTo>
                  <a:cubicBezTo>
                    <a:pt x="22"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1" name="Freeform 18"/>
            <p:cNvSpPr>
              <a:spLocks/>
            </p:cNvSpPr>
            <p:nvPr/>
          </p:nvSpPr>
          <p:spPr bwMode="gray">
            <a:xfrm>
              <a:off x="8933162" y="5019995"/>
              <a:ext cx="12700" cy="25400"/>
            </a:xfrm>
            <a:custGeom>
              <a:avLst/>
              <a:gdLst>
                <a:gd name="T0" fmla="*/ 7 w 9"/>
                <a:gd name="T1" fmla="*/ 18 h 18"/>
                <a:gd name="T2" fmla="*/ 9 w 9"/>
                <a:gd name="T3" fmla="*/ 16 h 18"/>
                <a:gd name="T4" fmla="*/ 9 w 9"/>
                <a:gd name="T5" fmla="*/ 11 h 18"/>
                <a:gd name="T6" fmla="*/ 7 w 9"/>
                <a:gd name="T7" fmla="*/ 8 h 18"/>
                <a:gd name="T8" fmla="*/ 0 w 9"/>
                <a:gd name="T9" fmla="*/ 0 h 18"/>
                <a:gd name="T10" fmla="*/ 0 w 9"/>
                <a:gd name="T11" fmla="*/ 18 h 18"/>
                <a:gd name="T12" fmla="*/ 7 w 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7" y="18"/>
                  </a:moveTo>
                  <a:cubicBezTo>
                    <a:pt x="7" y="18"/>
                    <a:pt x="9" y="18"/>
                    <a:pt x="9" y="16"/>
                  </a:cubicBezTo>
                  <a:cubicBezTo>
                    <a:pt x="9" y="14"/>
                    <a:pt x="9" y="11"/>
                    <a:pt x="9" y="11"/>
                  </a:cubicBezTo>
                  <a:cubicBezTo>
                    <a:pt x="9" y="11"/>
                    <a:pt x="9" y="10"/>
                    <a:pt x="7" y="8"/>
                  </a:cubicBezTo>
                  <a:cubicBezTo>
                    <a:pt x="5" y="7"/>
                    <a:pt x="1" y="2"/>
                    <a:pt x="0" y="0"/>
                  </a:cubicBezTo>
                  <a:cubicBezTo>
                    <a:pt x="0" y="18"/>
                    <a:pt x="0" y="18"/>
                    <a:pt x="0" y="18"/>
                  </a:cubicBezTo>
                  <a:lnTo>
                    <a:pt x="7" y="18"/>
                  </a:lnTo>
                  <a:close/>
                </a:path>
              </a:pathLst>
            </a:custGeom>
            <a:solidFill>
              <a:srgbClr val="31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2" name="Freeform 19"/>
            <p:cNvSpPr>
              <a:spLocks/>
            </p:cNvSpPr>
            <p:nvPr/>
          </p:nvSpPr>
          <p:spPr bwMode="gray">
            <a:xfrm>
              <a:off x="8874425" y="4935858"/>
              <a:ext cx="33338" cy="77787"/>
            </a:xfrm>
            <a:custGeom>
              <a:avLst/>
              <a:gdLst>
                <a:gd name="T0" fmla="*/ 0 w 21"/>
                <a:gd name="T1" fmla="*/ 0 h 49"/>
                <a:gd name="T2" fmla="*/ 0 w 21"/>
                <a:gd name="T3" fmla="*/ 10 h 49"/>
                <a:gd name="T4" fmla="*/ 0 w 21"/>
                <a:gd name="T5" fmla="*/ 49 h 49"/>
                <a:gd name="T6" fmla="*/ 13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0" y="10"/>
                  </a:lnTo>
                  <a:lnTo>
                    <a:pt x="0" y="49"/>
                  </a:lnTo>
                  <a:lnTo>
                    <a:pt x="13"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3" name="Freeform 20"/>
            <p:cNvSpPr>
              <a:spLocks/>
            </p:cNvSpPr>
            <p:nvPr/>
          </p:nvSpPr>
          <p:spPr bwMode="gray">
            <a:xfrm>
              <a:off x="8895062" y="4935858"/>
              <a:ext cx="12700" cy="77787"/>
            </a:xfrm>
            <a:custGeom>
              <a:avLst/>
              <a:gdLst>
                <a:gd name="T0" fmla="*/ 4 w 8"/>
                <a:gd name="T1" fmla="*/ 0 h 49"/>
                <a:gd name="T2" fmla="*/ 4 w 8"/>
                <a:gd name="T3" fmla="*/ 11 h 49"/>
                <a:gd name="T4" fmla="*/ 0 w 8"/>
                <a:gd name="T5" fmla="*/ 49 h 49"/>
                <a:gd name="T6" fmla="*/ 8 w 8"/>
                <a:gd name="T7" fmla="*/ 11 h 49"/>
                <a:gd name="T8" fmla="*/ 8 w 8"/>
                <a:gd name="T9" fmla="*/ 0 h 49"/>
                <a:gd name="T10" fmla="*/ 4 w 8"/>
                <a:gd name="T11" fmla="*/ 0 h 49"/>
              </a:gdLst>
              <a:ahLst/>
              <a:cxnLst>
                <a:cxn ang="0">
                  <a:pos x="T0" y="T1"/>
                </a:cxn>
                <a:cxn ang="0">
                  <a:pos x="T2" y="T3"/>
                </a:cxn>
                <a:cxn ang="0">
                  <a:pos x="T4" y="T5"/>
                </a:cxn>
                <a:cxn ang="0">
                  <a:pos x="T6" y="T7"/>
                </a:cxn>
                <a:cxn ang="0">
                  <a:pos x="T8" y="T9"/>
                </a:cxn>
                <a:cxn ang="0">
                  <a:pos x="T10" y="T11"/>
                </a:cxn>
              </a:cxnLst>
              <a:rect l="0" t="0" r="r" b="b"/>
              <a:pathLst>
                <a:path w="8" h="49">
                  <a:moveTo>
                    <a:pt x="4" y="0"/>
                  </a:moveTo>
                  <a:lnTo>
                    <a:pt x="4" y="11"/>
                  </a:lnTo>
                  <a:lnTo>
                    <a:pt x="0" y="49"/>
                  </a:lnTo>
                  <a:lnTo>
                    <a:pt x="8" y="11"/>
                  </a:lnTo>
                  <a:lnTo>
                    <a:pt x="8" y="0"/>
                  </a:lnTo>
                  <a:lnTo>
                    <a:pt x="4"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4" name="Freeform 21"/>
            <p:cNvSpPr>
              <a:spLocks/>
            </p:cNvSpPr>
            <p:nvPr/>
          </p:nvSpPr>
          <p:spPr bwMode="gray">
            <a:xfrm>
              <a:off x="8874425" y="4935858"/>
              <a:ext cx="6350" cy="77787"/>
            </a:xfrm>
            <a:custGeom>
              <a:avLst/>
              <a:gdLst>
                <a:gd name="T0" fmla="*/ 0 w 4"/>
                <a:gd name="T1" fmla="*/ 0 h 49"/>
                <a:gd name="T2" fmla="*/ 0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0"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5" name="Freeform 22"/>
            <p:cNvSpPr>
              <a:spLocks/>
            </p:cNvSpPr>
            <p:nvPr/>
          </p:nvSpPr>
          <p:spPr bwMode="gray">
            <a:xfrm>
              <a:off x="8874425" y="4997770"/>
              <a:ext cx="34925" cy="47625"/>
            </a:xfrm>
            <a:custGeom>
              <a:avLst/>
              <a:gdLst>
                <a:gd name="T0" fmla="*/ 0 w 25"/>
                <a:gd name="T1" fmla="*/ 0 h 34"/>
                <a:gd name="T2" fmla="*/ 0 w 25"/>
                <a:gd name="T3" fmla="*/ 34 h 34"/>
                <a:gd name="T4" fmla="*/ 23 w 25"/>
                <a:gd name="T5" fmla="*/ 34 h 34"/>
                <a:gd name="T6" fmla="*/ 24 w 25"/>
                <a:gd name="T7" fmla="*/ 32 h 34"/>
                <a:gd name="T8" fmla="*/ 24 w 25"/>
                <a:gd name="T9" fmla="*/ 27 h 34"/>
                <a:gd name="T10" fmla="*/ 22 w 25"/>
                <a:gd name="T11" fmla="*/ 24 h 34"/>
                <a:gd name="T12" fmla="*/ 16 w 25"/>
                <a:gd name="T13" fmla="*/ 16 h 34"/>
                <a:gd name="T14" fmla="*/ 16 w 25"/>
                <a:gd name="T15" fmla="*/ 0 h 34"/>
                <a:gd name="T16" fmla="*/ 0 w 2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4">
                  <a:moveTo>
                    <a:pt x="0" y="0"/>
                  </a:moveTo>
                  <a:cubicBezTo>
                    <a:pt x="0" y="34"/>
                    <a:pt x="0" y="34"/>
                    <a:pt x="0" y="34"/>
                  </a:cubicBezTo>
                  <a:cubicBezTo>
                    <a:pt x="23" y="34"/>
                    <a:pt x="23" y="34"/>
                    <a:pt x="23" y="34"/>
                  </a:cubicBezTo>
                  <a:cubicBezTo>
                    <a:pt x="23" y="34"/>
                    <a:pt x="24" y="34"/>
                    <a:pt x="24" y="32"/>
                  </a:cubicBezTo>
                  <a:cubicBezTo>
                    <a:pt x="24" y="30"/>
                    <a:pt x="24" y="27"/>
                    <a:pt x="24" y="27"/>
                  </a:cubicBezTo>
                  <a:cubicBezTo>
                    <a:pt x="24" y="27"/>
                    <a:pt x="25" y="26"/>
                    <a:pt x="22" y="24"/>
                  </a:cubicBezTo>
                  <a:cubicBezTo>
                    <a:pt x="20" y="23"/>
                    <a:pt x="16" y="18"/>
                    <a:pt x="16" y="16"/>
                  </a:cubicBezTo>
                  <a:cubicBezTo>
                    <a:pt x="16" y="0"/>
                    <a:pt x="16" y="0"/>
                    <a:pt x="16"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6" name="Freeform 23"/>
            <p:cNvSpPr>
              <a:spLocks/>
            </p:cNvSpPr>
            <p:nvPr/>
          </p:nvSpPr>
          <p:spPr bwMode="gray">
            <a:xfrm>
              <a:off x="8874425" y="5042220"/>
              <a:ext cx="33338" cy="4762"/>
            </a:xfrm>
            <a:custGeom>
              <a:avLst/>
              <a:gdLst>
                <a:gd name="T0" fmla="*/ 24 w 24"/>
                <a:gd name="T1" fmla="*/ 0 h 4"/>
                <a:gd name="T2" fmla="*/ 24 w 24"/>
                <a:gd name="T3" fmla="*/ 2 h 4"/>
                <a:gd name="T4" fmla="*/ 23 w 24"/>
                <a:gd name="T5" fmla="*/ 4 h 4"/>
                <a:gd name="T6" fmla="*/ 0 w 24"/>
                <a:gd name="T7" fmla="*/ 4 h 4"/>
                <a:gd name="T8" fmla="*/ 0 w 24"/>
                <a:gd name="T9" fmla="*/ 2 h 4"/>
                <a:gd name="T10" fmla="*/ 23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3" y="4"/>
                    <a:pt x="23" y="4"/>
                  </a:cubicBezTo>
                  <a:cubicBezTo>
                    <a:pt x="0" y="4"/>
                    <a:pt x="0" y="4"/>
                    <a:pt x="0" y="4"/>
                  </a:cubicBezTo>
                  <a:cubicBezTo>
                    <a:pt x="0" y="2"/>
                    <a:pt x="0" y="2"/>
                    <a:pt x="0" y="2"/>
                  </a:cubicBezTo>
                  <a:cubicBezTo>
                    <a:pt x="23" y="2"/>
                    <a:pt x="23" y="2"/>
                    <a:pt x="23" y="2"/>
                  </a:cubicBezTo>
                  <a:cubicBezTo>
                    <a:pt x="23"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7" name="Freeform 24"/>
            <p:cNvSpPr>
              <a:spLocks/>
            </p:cNvSpPr>
            <p:nvPr/>
          </p:nvSpPr>
          <p:spPr bwMode="gray">
            <a:xfrm>
              <a:off x="8896650" y="5019995"/>
              <a:ext cx="11113" cy="25400"/>
            </a:xfrm>
            <a:custGeom>
              <a:avLst/>
              <a:gdLst>
                <a:gd name="T0" fmla="*/ 0 w 8"/>
                <a:gd name="T1" fmla="*/ 0 h 18"/>
                <a:gd name="T2" fmla="*/ 0 w 8"/>
                <a:gd name="T3" fmla="*/ 18 h 18"/>
                <a:gd name="T4" fmla="*/ 7 w 8"/>
                <a:gd name="T5" fmla="*/ 18 h 18"/>
                <a:gd name="T6" fmla="*/ 8 w 8"/>
                <a:gd name="T7" fmla="*/ 16 h 18"/>
                <a:gd name="T8" fmla="*/ 8 w 8"/>
                <a:gd name="T9" fmla="*/ 11 h 18"/>
                <a:gd name="T10" fmla="*/ 8 w 8"/>
                <a:gd name="T11" fmla="*/ 11 h 18"/>
                <a:gd name="T12" fmla="*/ 8 w 8"/>
                <a:gd name="T13" fmla="*/ 11 h 18"/>
                <a:gd name="T14" fmla="*/ 8 w 8"/>
                <a:gd name="T15" fmla="*/ 11 h 18"/>
                <a:gd name="T16" fmla="*/ 6 w 8"/>
                <a:gd name="T17" fmla="*/ 8 h 18"/>
                <a:gd name="T18" fmla="*/ 0 w 8"/>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8">
                  <a:moveTo>
                    <a:pt x="0" y="0"/>
                  </a:moveTo>
                  <a:cubicBezTo>
                    <a:pt x="0" y="18"/>
                    <a:pt x="0" y="18"/>
                    <a:pt x="0" y="18"/>
                  </a:cubicBezTo>
                  <a:cubicBezTo>
                    <a:pt x="7" y="18"/>
                    <a:pt x="7" y="18"/>
                    <a:pt x="7" y="18"/>
                  </a:cubicBezTo>
                  <a:cubicBezTo>
                    <a:pt x="7" y="18"/>
                    <a:pt x="8" y="18"/>
                    <a:pt x="8" y="16"/>
                  </a:cubicBezTo>
                  <a:cubicBezTo>
                    <a:pt x="8" y="14"/>
                    <a:pt x="8" y="11"/>
                    <a:pt x="8" y="11"/>
                  </a:cubicBezTo>
                  <a:cubicBezTo>
                    <a:pt x="8" y="11"/>
                    <a:pt x="8" y="11"/>
                    <a:pt x="8" y="11"/>
                  </a:cubicBezTo>
                  <a:cubicBezTo>
                    <a:pt x="8" y="11"/>
                    <a:pt x="8" y="11"/>
                    <a:pt x="8" y="11"/>
                  </a:cubicBezTo>
                  <a:cubicBezTo>
                    <a:pt x="8" y="11"/>
                    <a:pt x="8" y="11"/>
                    <a:pt x="8" y="11"/>
                  </a:cubicBezTo>
                  <a:cubicBezTo>
                    <a:pt x="8" y="10"/>
                    <a:pt x="8" y="9"/>
                    <a:pt x="6" y="8"/>
                  </a:cubicBezTo>
                  <a:cubicBezTo>
                    <a:pt x="4" y="7"/>
                    <a:pt x="0" y="2"/>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8" name="Freeform 25"/>
            <p:cNvSpPr>
              <a:spLocks/>
            </p:cNvSpPr>
            <p:nvPr/>
          </p:nvSpPr>
          <p:spPr bwMode="gray">
            <a:xfrm>
              <a:off x="8929987" y="4756470"/>
              <a:ext cx="9525" cy="1587"/>
            </a:xfrm>
            <a:custGeom>
              <a:avLst/>
              <a:gdLst>
                <a:gd name="T0" fmla="*/ 0 w 6"/>
                <a:gd name="T1" fmla="*/ 0 h 1"/>
                <a:gd name="T2" fmla="*/ 6 w 6"/>
                <a:gd name="T3" fmla="*/ 1 h 1"/>
                <a:gd name="T4" fmla="*/ 6 w 6"/>
                <a:gd name="T5" fmla="*/ 1 h 1"/>
                <a:gd name="T6" fmla="*/ 0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1"/>
                  </a:lnTo>
                  <a:lnTo>
                    <a:pt x="0" y="0"/>
                  </a:lnTo>
                  <a:lnTo>
                    <a:pt x="0" y="0"/>
                  </a:lnTo>
                  <a:close/>
                </a:path>
              </a:pathLst>
            </a:custGeom>
            <a:solidFill>
              <a:srgbClr val="FB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9" name="Freeform 26"/>
            <p:cNvSpPr>
              <a:spLocks/>
            </p:cNvSpPr>
            <p:nvPr/>
          </p:nvSpPr>
          <p:spPr bwMode="gray">
            <a:xfrm>
              <a:off x="8917287" y="4731070"/>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0" name="Freeform 27"/>
            <p:cNvSpPr>
              <a:spLocks/>
            </p:cNvSpPr>
            <p:nvPr/>
          </p:nvSpPr>
          <p:spPr bwMode="gray">
            <a:xfrm>
              <a:off x="8899825" y="4724720"/>
              <a:ext cx="50800" cy="57150"/>
            </a:xfrm>
            <a:custGeom>
              <a:avLst/>
              <a:gdLst>
                <a:gd name="T0" fmla="*/ 33 w 36"/>
                <a:gd name="T1" fmla="*/ 16 h 42"/>
                <a:gd name="T2" fmla="*/ 28 w 36"/>
                <a:gd name="T3" fmla="*/ 7 h 42"/>
                <a:gd name="T4" fmla="*/ 27 w 36"/>
                <a:gd name="T5" fmla="*/ 5 h 42"/>
                <a:gd name="T6" fmla="*/ 27 w 36"/>
                <a:gd name="T7" fmla="*/ 5 h 42"/>
                <a:gd name="T8" fmla="*/ 17 w 36"/>
                <a:gd name="T9" fmla="*/ 4 h 42"/>
                <a:gd name="T10" fmla="*/ 13 w 36"/>
                <a:gd name="T11" fmla="*/ 0 h 42"/>
                <a:gd name="T12" fmla="*/ 13 w 36"/>
                <a:gd name="T13" fmla="*/ 0 h 42"/>
                <a:gd name="T14" fmla="*/ 13 w 36"/>
                <a:gd name="T15" fmla="*/ 5 h 42"/>
                <a:gd name="T16" fmla="*/ 13 w 36"/>
                <a:gd name="T17" fmla="*/ 6 h 42"/>
                <a:gd name="T18" fmla="*/ 13 w 36"/>
                <a:gd name="T19" fmla="*/ 11 h 42"/>
                <a:gd name="T20" fmla="*/ 14 w 36"/>
                <a:gd name="T21" fmla="*/ 14 h 42"/>
                <a:gd name="T22" fmla="*/ 11 w 36"/>
                <a:gd name="T23" fmla="*/ 14 h 42"/>
                <a:gd name="T24" fmla="*/ 6 w 36"/>
                <a:gd name="T25" fmla="*/ 11 h 42"/>
                <a:gd name="T26" fmla="*/ 3 w 36"/>
                <a:gd name="T27" fmla="*/ 12 h 42"/>
                <a:gd name="T28" fmla="*/ 4 w 36"/>
                <a:gd name="T29" fmla="*/ 17 h 42"/>
                <a:gd name="T30" fmla="*/ 5 w 36"/>
                <a:gd name="T31" fmla="*/ 20 h 42"/>
                <a:gd name="T32" fmla="*/ 6 w 36"/>
                <a:gd name="T33" fmla="*/ 22 h 42"/>
                <a:gd name="T34" fmla="*/ 6 w 36"/>
                <a:gd name="T35" fmla="*/ 22 h 42"/>
                <a:gd name="T36" fmla="*/ 6 w 36"/>
                <a:gd name="T37" fmla="*/ 22 h 42"/>
                <a:gd name="T38" fmla="*/ 2 w 36"/>
                <a:gd name="T39" fmla="*/ 31 h 42"/>
                <a:gd name="T40" fmla="*/ 0 w 36"/>
                <a:gd name="T41" fmla="*/ 30 h 42"/>
                <a:gd name="T42" fmla="*/ 2 w 36"/>
                <a:gd name="T43" fmla="*/ 41 h 42"/>
                <a:gd name="T44" fmla="*/ 19 w 36"/>
                <a:gd name="T45" fmla="*/ 42 h 42"/>
                <a:gd name="T46" fmla="*/ 18 w 36"/>
                <a:gd name="T47" fmla="*/ 36 h 42"/>
                <a:gd name="T48" fmla="*/ 23 w 36"/>
                <a:gd name="T49" fmla="*/ 37 h 42"/>
                <a:gd name="T50" fmla="*/ 28 w 36"/>
                <a:gd name="T51" fmla="*/ 34 h 42"/>
                <a:gd name="T52" fmla="*/ 29 w 36"/>
                <a:gd name="T53" fmla="*/ 29 h 42"/>
                <a:gd name="T54" fmla="*/ 29 w 36"/>
                <a:gd name="T55" fmla="*/ 24 h 42"/>
                <a:gd name="T56" fmla="*/ 30 w 36"/>
                <a:gd name="T57" fmla="*/ 20 h 42"/>
                <a:gd name="T58" fmla="*/ 33 w 36"/>
                <a:gd name="T59"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2">
                  <a:moveTo>
                    <a:pt x="33" y="16"/>
                  </a:moveTo>
                  <a:cubicBezTo>
                    <a:pt x="33" y="16"/>
                    <a:pt x="28" y="8"/>
                    <a:pt x="28" y="7"/>
                  </a:cubicBezTo>
                  <a:cubicBezTo>
                    <a:pt x="27" y="6"/>
                    <a:pt x="27" y="5"/>
                    <a:pt x="27" y="5"/>
                  </a:cubicBezTo>
                  <a:cubicBezTo>
                    <a:pt x="27" y="5"/>
                    <a:pt x="27" y="5"/>
                    <a:pt x="27" y="5"/>
                  </a:cubicBezTo>
                  <a:cubicBezTo>
                    <a:pt x="23" y="6"/>
                    <a:pt x="20" y="5"/>
                    <a:pt x="17" y="4"/>
                  </a:cubicBezTo>
                  <a:cubicBezTo>
                    <a:pt x="15" y="2"/>
                    <a:pt x="13" y="0"/>
                    <a:pt x="13" y="0"/>
                  </a:cubicBezTo>
                  <a:cubicBezTo>
                    <a:pt x="13" y="0"/>
                    <a:pt x="13" y="0"/>
                    <a:pt x="13" y="0"/>
                  </a:cubicBezTo>
                  <a:cubicBezTo>
                    <a:pt x="13" y="5"/>
                    <a:pt x="13" y="5"/>
                    <a:pt x="13" y="5"/>
                  </a:cubicBezTo>
                  <a:cubicBezTo>
                    <a:pt x="13" y="6"/>
                    <a:pt x="13" y="6"/>
                    <a:pt x="13" y="6"/>
                  </a:cubicBezTo>
                  <a:cubicBezTo>
                    <a:pt x="13" y="6"/>
                    <a:pt x="13" y="9"/>
                    <a:pt x="13" y="11"/>
                  </a:cubicBezTo>
                  <a:cubicBezTo>
                    <a:pt x="14" y="12"/>
                    <a:pt x="14" y="14"/>
                    <a:pt x="14" y="14"/>
                  </a:cubicBezTo>
                  <a:cubicBezTo>
                    <a:pt x="14" y="16"/>
                    <a:pt x="11" y="14"/>
                    <a:pt x="11" y="14"/>
                  </a:cubicBezTo>
                  <a:cubicBezTo>
                    <a:pt x="11" y="14"/>
                    <a:pt x="9" y="12"/>
                    <a:pt x="6" y="11"/>
                  </a:cubicBezTo>
                  <a:cubicBezTo>
                    <a:pt x="5" y="11"/>
                    <a:pt x="4" y="11"/>
                    <a:pt x="3" y="12"/>
                  </a:cubicBezTo>
                  <a:cubicBezTo>
                    <a:pt x="3" y="13"/>
                    <a:pt x="3" y="15"/>
                    <a:pt x="4" y="17"/>
                  </a:cubicBezTo>
                  <a:cubicBezTo>
                    <a:pt x="4" y="18"/>
                    <a:pt x="4" y="20"/>
                    <a:pt x="5" y="20"/>
                  </a:cubicBezTo>
                  <a:cubicBezTo>
                    <a:pt x="5" y="21"/>
                    <a:pt x="6" y="22"/>
                    <a:pt x="6" y="22"/>
                  </a:cubicBezTo>
                  <a:cubicBezTo>
                    <a:pt x="6" y="22"/>
                    <a:pt x="6" y="22"/>
                    <a:pt x="6" y="22"/>
                  </a:cubicBezTo>
                  <a:cubicBezTo>
                    <a:pt x="6" y="22"/>
                    <a:pt x="6" y="22"/>
                    <a:pt x="6" y="22"/>
                  </a:cubicBezTo>
                  <a:cubicBezTo>
                    <a:pt x="6" y="22"/>
                    <a:pt x="6" y="28"/>
                    <a:pt x="2" y="31"/>
                  </a:cubicBezTo>
                  <a:cubicBezTo>
                    <a:pt x="0" y="30"/>
                    <a:pt x="0" y="30"/>
                    <a:pt x="0" y="30"/>
                  </a:cubicBezTo>
                  <a:cubicBezTo>
                    <a:pt x="2" y="41"/>
                    <a:pt x="2" y="41"/>
                    <a:pt x="2" y="41"/>
                  </a:cubicBezTo>
                  <a:cubicBezTo>
                    <a:pt x="19" y="42"/>
                    <a:pt x="19" y="42"/>
                    <a:pt x="19" y="42"/>
                  </a:cubicBezTo>
                  <a:cubicBezTo>
                    <a:pt x="18" y="36"/>
                    <a:pt x="18" y="36"/>
                    <a:pt x="18" y="36"/>
                  </a:cubicBezTo>
                  <a:cubicBezTo>
                    <a:pt x="20" y="37"/>
                    <a:pt x="21" y="37"/>
                    <a:pt x="23" y="37"/>
                  </a:cubicBezTo>
                  <a:cubicBezTo>
                    <a:pt x="28" y="37"/>
                    <a:pt x="28" y="34"/>
                    <a:pt x="28" y="34"/>
                  </a:cubicBezTo>
                  <a:cubicBezTo>
                    <a:pt x="29" y="29"/>
                    <a:pt x="29" y="29"/>
                    <a:pt x="29" y="29"/>
                  </a:cubicBezTo>
                  <a:cubicBezTo>
                    <a:pt x="29" y="24"/>
                    <a:pt x="29" y="24"/>
                    <a:pt x="29" y="24"/>
                  </a:cubicBezTo>
                  <a:cubicBezTo>
                    <a:pt x="30" y="20"/>
                    <a:pt x="30" y="20"/>
                    <a:pt x="30" y="20"/>
                  </a:cubicBezTo>
                  <a:cubicBezTo>
                    <a:pt x="36" y="19"/>
                    <a:pt x="34" y="17"/>
                    <a:pt x="33" y="16"/>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1" name="Freeform 28"/>
            <p:cNvSpPr>
              <a:spLocks/>
            </p:cNvSpPr>
            <p:nvPr/>
          </p:nvSpPr>
          <p:spPr bwMode="gray">
            <a:xfrm>
              <a:off x="8907762" y="4772345"/>
              <a:ext cx="17463" cy="4762"/>
            </a:xfrm>
            <a:custGeom>
              <a:avLst/>
              <a:gdLst>
                <a:gd name="T0" fmla="*/ 0 w 12"/>
                <a:gd name="T1" fmla="*/ 0 h 3"/>
                <a:gd name="T2" fmla="*/ 12 w 12"/>
                <a:gd name="T3" fmla="*/ 3 h 3"/>
                <a:gd name="T4" fmla="*/ 12 w 12"/>
                <a:gd name="T5" fmla="*/ 1 h 3"/>
                <a:gd name="T6" fmla="*/ 0 w 12"/>
                <a:gd name="T7" fmla="*/ 0 h 3"/>
              </a:gdLst>
              <a:ahLst/>
              <a:cxnLst>
                <a:cxn ang="0">
                  <a:pos x="T0" y="T1"/>
                </a:cxn>
                <a:cxn ang="0">
                  <a:pos x="T2" y="T3"/>
                </a:cxn>
                <a:cxn ang="0">
                  <a:pos x="T4" y="T5"/>
                </a:cxn>
                <a:cxn ang="0">
                  <a:pos x="T6" y="T7"/>
                </a:cxn>
              </a:cxnLst>
              <a:rect l="0" t="0" r="r" b="b"/>
              <a:pathLst>
                <a:path w="12" h="3">
                  <a:moveTo>
                    <a:pt x="0" y="0"/>
                  </a:moveTo>
                  <a:cubicBezTo>
                    <a:pt x="1" y="1"/>
                    <a:pt x="4" y="3"/>
                    <a:pt x="12" y="3"/>
                  </a:cubicBezTo>
                  <a:cubicBezTo>
                    <a:pt x="12" y="2"/>
                    <a:pt x="12" y="2"/>
                    <a:pt x="12" y="1"/>
                  </a:cubicBezTo>
                  <a:cubicBezTo>
                    <a:pt x="8" y="1"/>
                    <a:pt x="4" y="1"/>
                    <a:pt x="0" y="0"/>
                  </a:cubicBez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2" name="Freeform 29"/>
            <p:cNvSpPr>
              <a:spLocks/>
            </p:cNvSpPr>
            <p:nvPr/>
          </p:nvSpPr>
          <p:spPr bwMode="gray">
            <a:xfrm>
              <a:off x="8934750" y="4758058"/>
              <a:ext cx="4763" cy="4762"/>
            </a:xfrm>
            <a:custGeom>
              <a:avLst/>
              <a:gdLst>
                <a:gd name="T0" fmla="*/ 4 w 4"/>
                <a:gd name="T1" fmla="*/ 3 h 4"/>
                <a:gd name="T2" fmla="*/ 2 w 4"/>
                <a:gd name="T3" fmla="*/ 0 h 4"/>
                <a:gd name="T4" fmla="*/ 0 w 4"/>
                <a:gd name="T5" fmla="*/ 0 h 4"/>
                <a:gd name="T6" fmla="*/ 4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3" y="2"/>
                    <a:pt x="2" y="1"/>
                    <a:pt x="2" y="0"/>
                  </a:cubicBezTo>
                  <a:cubicBezTo>
                    <a:pt x="0" y="0"/>
                    <a:pt x="0" y="0"/>
                    <a:pt x="0" y="0"/>
                  </a:cubicBezTo>
                  <a:cubicBezTo>
                    <a:pt x="0" y="0"/>
                    <a:pt x="2" y="2"/>
                    <a:pt x="4" y="4"/>
                  </a:cubicBezTo>
                  <a:lnTo>
                    <a:pt x="4" y="3"/>
                  </a:ln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3" name="Freeform 30"/>
            <p:cNvSpPr>
              <a:spLocks/>
            </p:cNvSpPr>
            <p:nvPr/>
          </p:nvSpPr>
          <p:spPr bwMode="gray">
            <a:xfrm>
              <a:off x="8937925" y="4758058"/>
              <a:ext cx="1588" cy="3175"/>
            </a:xfrm>
            <a:custGeom>
              <a:avLst/>
              <a:gdLst>
                <a:gd name="T0" fmla="*/ 2 w 2"/>
                <a:gd name="T1" fmla="*/ 0 h 3"/>
                <a:gd name="T2" fmla="*/ 0 w 2"/>
                <a:gd name="T3" fmla="*/ 0 h 3"/>
                <a:gd name="T4" fmla="*/ 2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0" y="0"/>
                    <a:pt x="0" y="0"/>
                    <a:pt x="0" y="0"/>
                  </a:cubicBezTo>
                  <a:cubicBezTo>
                    <a:pt x="0" y="1"/>
                    <a:pt x="1" y="2"/>
                    <a:pt x="2" y="3"/>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4" name="Freeform 31"/>
            <p:cNvSpPr>
              <a:spLocks/>
            </p:cNvSpPr>
            <p:nvPr/>
          </p:nvSpPr>
          <p:spPr bwMode="gray">
            <a:xfrm>
              <a:off x="8934750" y="4739008"/>
              <a:ext cx="4763" cy="3175"/>
            </a:xfrm>
            <a:custGeom>
              <a:avLst/>
              <a:gdLst>
                <a:gd name="T0" fmla="*/ 3 w 3"/>
                <a:gd name="T1" fmla="*/ 1 h 3"/>
                <a:gd name="T2" fmla="*/ 1 w 3"/>
                <a:gd name="T3" fmla="*/ 3 h 3"/>
                <a:gd name="T4" fmla="*/ 0 w 3"/>
                <a:gd name="T5" fmla="*/ 2 h 3"/>
                <a:gd name="T6" fmla="*/ 1 w 3"/>
                <a:gd name="T7" fmla="*/ 0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3" y="2"/>
                    <a:pt x="2" y="3"/>
                    <a:pt x="1" y="3"/>
                  </a:cubicBezTo>
                  <a:cubicBezTo>
                    <a:pt x="1" y="3"/>
                    <a:pt x="0" y="3"/>
                    <a:pt x="0" y="2"/>
                  </a:cubicBezTo>
                  <a:cubicBezTo>
                    <a:pt x="0" y="1"/>
                    <a:pt x="0" y="1"/>
                    <a:pt x="1" y="0"/>
                  </a:cubicBezTo>
                  <a:cubicBezTo>
                    <a:pt x="2" y="0"/>
                    <a:pt x="2"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5" name="Freeform 32"/>
            <p:cNvSpPr>
              <a:spLocks/>
            </p:cNvSpPr>
            <p:nvPr/>
          </p:nvSpPr>
          <p:spPr bwMode="gray">
            <a:xfrm>
              <a:off x="8893475" y="4772345"/>
              <a:ext cx="34925" cy="22225"/>
            </a:xfrm>
            <a:custGeom>
              <a:avLst/>
              <a:gdLst>
                <a:gd name="T0" fmla="*/ 0 w 22"/>
                <a:gd name="T1" fmla="*/ 8 h 14"/>
                <a:gd name="T2" fmla="*/ 2 w 22"/>
                <a:gd name="T3" fmla="*/ 0 h 14"/>
                <a:gd name="T4" fmla="*/ 22 w 22"/>
                <a:gd name="T5" fmla="*/ 4 h 14"/>
                <a:gd name="T6" fmla="*/ 22 w 22"/>
                <a:gd name="T7" fmla="*/ 14 h 14"/>
                <a:gd name="T8" fmla="*/ 0 w 22"/>
                <a:gd name="T9" fmla="*/ 8 h 14"/>
              </a:gdLst>
              <a:ahLst/>
              <a:cxnLst>
                <a:cxn ang="0">
                  <a:pos x="T0" y="T1"/>
                </a:cxn>
                <a:cxn ang="0">
                  <a:pos x="T2" y="T3"/>
                </a:cxn>
                <a:cxn ang="0">
                  <a:pos x="T4" y="T5"/>
                </a:cxn>
                <a:cxn ang="0">
                  <a:pos x="T6" y="T7"/>
                </a:cxn>
                <a:cxn ang="0">
                  <a:pos x="T8" y="T9"/>
                </a:cxn>
              </a:cxnLst>
              <a:rect l="0" t="0" r="r" b="b"/>
              <a:pathLst>
                <a:path w="22" h="14">
                  <a:moveTo>
                    <a:pt x="0" y="8"/>
                  </a:moveTo>
                  <a:lnTo>
                    <a:pt x="2" y="0"/>
                  </a:lnTo>
                  <a:lnTo>
                    <a:pt x="22" y="4"/>
                  </a:lnTo>
                  <a:lnTo>
                    <a:pt x="22" y="14"/>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6" name="Freeform 33"/>
            <p:cNvSpPr>
              <a:spLocks/>
            </p:cNvSpPr>
            <p:nvPr/>
          </p:nvSpPr>
          <p:spPr bwMode="gray">
            <a:xfrm>
              <a:off x="8855375" y="4777108"/>
              <a:ext cx="103188" cy="166687"/>
            </a:xfrm>
            <a:custGeom>
              <a:avLst/>
              <a:gdLst>
                <a:gd name="T0" fmla="*/ 31 w 74"/>
                <a:gd name="T1" fmla="*/ 4 h 121"/>
                <a:gd name="T2" fmla="*/ 14 w 74"/>
                <a:gd name="T3" fmla="*/ 24 h 121"/>
                <a:gd name="T4" fmla="*/ 0 w 74"/>
                <a:gd name="T5" fmla="*/ 119 h 121"/>
                <a:gd name="T6" fmla="*/ 68 w 74"/>
                <a:gd name="T7" fmla="*/ 115 h 121"/>
                <a:gd name="T8" fmla="*/ 62 w 74"/>
                <a:gd name="T9" fmla="*/ 16 h 121"/>
                <a:gd name="T10" fmla="*/ 31 w 74"/>
                <a:gd name="T11" fmla="*/ 4 h 121"/>
              </a:gdLst>
              <a:ahLst/>
              <a:cxnLst>
                <a:cxn ang="0">
                  <a:pos x="T0" y="T1"/>
                </a:cxn>
                <a:cxn ang="0">
                  <a:pos x="T2" y="T3"/>
                </a:cxn>
                <a:cxn ang="0">
                  <a:pos x="T4" y="T5"/>
                </a:cxn>
                <a:cxn ang="0">
                  <a:pos x="T6" y="T7"/>
                </a:cxn>
                <a:cxn ang="0">
                  <a:pos x="T8" y="T9"/>
                </a:cxn>
                <a:cxn ang="0">
                  <a:pos x="T10" y="T11"/>
                </a:cxn>
              </a:cxnLst>
              <a:rect l="0" t="0" r="r" b="b"/>
              <a:pathLst>
                <a:path w="74" h="121">
                  <a:moveTo>
                    <a:pt x="31" y="4"/>
                  </a:moveTo>
                  <a:cubicBezTo>
                    <a:pt x="17" y="5"/>
                    <a:pt x="14" y="22"/>
                    <a:pt x="14" y="24"/>
                  </a:cubicBezTo>
                  <a:cubicBezTo>
                    <a:pt x="13" y="49"/>
                    <a:pt x="11" y="118"/>
                    <a:pt x="0" y="119"/>
                  </a:cubicBezTo>
                  <a:cubicBezTo>
                    <a:pt x="60" y="119"/>
                    <a:pt x="62" y="121"/>
                    <a:pt x="68" y="115"/>
                  </a:cubicBezTo>
                  <a:cubicBezTo>
                    <a:pt x="74" y="109"/>
                    <a:pt x="62" y="16"/>
                    <a:pt x="62" y="16"/>
                  </a:cubicBezTo>
                  <a:cubicBezTo>
                    <a:pt x="61" y="0"/>
                    <a:pt x="48" y="3"/>
                    <a:pt x="3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7" name="Freeform 34"/>
            <p:cNvSpPr>
              <a:spLocks/>
            </p:cNvSpPr>
            <p:nvPr/>
          </p:nvSpPr>
          <p:spPr bwMode="gray">
            <a:xfrm>
              <a:off x="8855375" y="4780283"/>
              <a:ext cx="69850" cy="160337"/>
            </a:xfrm>
            <a:custGeom>
              <a:avLst/>
              <a:gdLst>
                <a:gd name="T0" fmla="*/ 31 w 50"/>
                <a:gd name="T1" fmla="*/ 1 h 116"/>
                <a:gd name="T2" fmla="*/ 14 w 50"/>
                <a:gd name="T3" fmla="*/ 21 h 116"/>
                <a:gd name="T4" fmla="*/ 0 w 50"/>
                <a:gd name="T5" fmla="*/ 116 h 116"/>
                <a:gd name="T6" fmla="*/ 9 w 50"/>
                <a:gd name="T7" fmla="*/ 116 h 116"/>
                <a:gd name="T8" fmla="*/ 8 w 50"/>
                <a:gd name="T9" fmla="*/ 116 h 116"/>
                <a:gd name="T10" fmla="*/ 22 w 50"/>
                <a:gd name="T11" fmla="*/ 31 h 116"/>
                <a:gd name="T12" fmla="*/ 40 w 50"/>
                <a:gd name="T13" fmla="*/ 2 h 116"/>
                <a:gd name="T14" fmla="*/ 49 w 50"/>
                <a:gd name="T15" fmla="*/ 0 h 116"/>
                <a:gd name="T16" fmla="*/ 31 w 50"/>
                <a:gd name="T17" fmla="*/ 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31" y="1"/>
                  </a:moveTo>
                  <a:cubicBezTo>
                    <a:pt x="17" y="2"/>
                    <a:pt x="14" y="19"/>
                    <a:pt x="14" y="21"/>
                  </a:cubicBezTo>
                  <a:cubicBezTo>
                    <a:pt x="13" y="46"/>
                    <a:pt x="11" y="115"/>
                    <a:pt x="0" y="116"/>
                  </a:cubicBezTo>
                  <a:cubicBezTo>
                    <a:pt x="3" y="116"/>
                    <a:pt x="6" y="116"/>
                    <a:pt x="9" y="116"/>
                  </a:cubicBezTo>
                  <a:cubicBezTo>
                    <a:pt x="8" y="116"/>
                    <a:pt x="8" y="116"/>
                    <a:pt x="8" y="116"/>
                  </a:cubicBezTo>
                  <a:cubicBezTo>
                    <a:pt x="20" y="115"/>
                    <a:pt x="21" y="55"/>
                    <a:pt x="22" y="31"/>
                  </a:cubicBezTo>
                  <a:cubicBezTo>
                    <a:pt x="22" y="29"/>
                    <a:pt x="26" y="3"/>
                    <a:pt x="40" y="2"/>
                  </a:cubicBezTo>
                  <a:cubicBezTo>
                    <a:pt x="43" y="2"/>
                    <a:pt x="50" y="1"/>
                    <a:pt x="49" y="0"/>
                  </a:cubicBezTo>
                  <a:cubicBezTo>
                    <a:pt x="44" y="0"/>
                    <a:pt x="38" y="0"/>
                    <a:pt x="31" y="1"/>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8" name="Freeform 35"/>
            <p:cNvSpPr>
              <a:spLocks/>
            </p:cNvSpPr>
            <p:nvPr/>
          </p:nvSpPr>
          <p:spPr bwMode="gray">
            <a:xfrm>
              <a:off x="8890300" y="4850133"/>
              <a:ext cx="87313" cy="55562"/>
            </a:xfrm>
            <a:custGeom>
              <a:avLst/>
              <a:gdLst>
                <a:gd name="T0" fmla="*/ 63 w 63"/>
                <a:gd name="T1" fmla="*/ 36 h 41"/>
                <a:gd name="T2" fmla="*/ 57 w 63"/>
                <a:gd name="T3" fmla="*/ 41 h 41"/>
                <a:gd name="T4" fmla="*/ 6 w 63"/>
                <a:gd name="T5" fmla="*/ 41 h 41"/>
                <a:gd name="T6" fmla="*/ 0 w 63"/>
                <a:gd name="T7" fmla="*/ 36 h 41"/>
                <a:gd name="T8" fmla="*/ 0 w 63"/>
                <a:gd name="T9" fmla="*/ 6 h 41"/>
                <a:gd name="T10" fmla="*/ 6 w 63"/>
                <a:gd name="T11" fmla="*/ 0 h 41"/>
                <a:gd name="T12" fmla="*/ 57 w 63"/>
                <a:gd name="T13" fmla="*/ 0 h 41"/>
                <a:gd name="T14" fmla="*/ 63 w 63"/>
                <a:gd name="T15" fmla="*/ 6 h 41"/>
                <a:gd name="T16" fmla="*/ 63 w 63"/>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1">
                  <a:moveTo>
                    <a:pt x="63" y="36"/>
                  </a:moveTo>
                  <a:cubicBezTo>
                    <a:pt x="63" y="39"/>
                    <a:pt x="60" y="41"/>
                    <a:pt x="57" y="41"/>
                  </a:cubicBezTo>
                  <a:cubicBezTo>
                    <a:pt x="6" y="41"/>
                    <a:pt x="6" y="41"/>
                    <a:pt x="6" y="41"/>
                  </a:cubicBezTo>
                  <a:cubicBezTo>
                    <a:pt x="3" y="41"/>
                    <a:pt x="0" y="39"/>
                    <a:pt x="0" y="36"/>
                  </a:cubicBezTo>
                  <a:cubicBezTo>
                    <a:pt x="0" y="6"/>
                    <a:pt x="0" y="6"/>
                    <a:pt x="0" y="6"/>
                  </a:cubicBezTo>
                  <a:cubicBezTo>
                    <a:pt x="0" y="3"/>
                    <a:pt x="3" y="0"/>
                    <a:pt x="6" y="0"/>
                  </a:cubicBezTo>
                  <a:cubicBezTo>
                    <a:pt x="57" y="0"/>
                    <a:pt x="57" y="0"/>
                    <a:pt x="57" y="0"/>
                  </a:cubicBezTo>
                  <a:cubicBezTo>
                    <a:pt x="60" y="0"/>
                    <a:pt x="63" y="3"/>
                    <a:pt x="63" y="6"/>
                  </a:cubicBezTo>
                  <a:lnTo>
                    <a:pt x="63" y="3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9" name="Freeform 36"/>
            <p:cNvSpPr>
              <a:spLocks/>
            </p:cNvSpPr>
            <p:nvPr/>
          </p:nvSpPr>
          <p:spPr bwMode="gray">
            <a:xfrm>
              <a:off x="8960150" y="4897758"/>
              <a:ext cx="19050" cy="20637"/>
            </a:xfrm>
            <a:custGeom>
              <a:avLst/>
              <a:gdLst>
                <a:gd name="T0" fmla="*/ 0 w 14"/>
                <a:gd name="T1" fmla="*/ 10 h 15"/>
                <a:gd name="T2" fmla="*/ 0 w 14"/>
                <a:gd name="T3" fmla="*/ 10 h 15"/>
                <a:gd name="T4" fmla="*/ 1 w 14"/>
                <a:gd name="T5" fmla="*/ 12 h 15"/>
                <a:gd name="T6" fmla="*/ 6 w 14"/>
                <a:gd name="T7" fmla="*/ 15 h 15"/>
                <a:gd name="T8" fmla="*/ 8 w 14"/>
                <a:gd name="T9" fmla="*/ 14 h 15"/>
                <a:gd name="T10" fmla="*/ 9 w 14"/>
                <a:gd name="T11" fmla="*/ 13 h 15"/>
                <a:gd name="T12" fmla="*/ 11 w 14"/>
                <a:gd name="T13" fmla="*/ 12 h 15"/>
                <a:gd name="T14" fmla="*/ 11 w 14"/>
                <a:gd name="T15" fmla="*/ 10 h 15"/>
                <a:gd name="T16" fmla="*/ 13 w 14"/>
                <a:gd name="T17" fmla="*/ 9 h 15"/>
                <a:gd name="T18" fmla="*/ 12 w 14"/>
                <a:gd name="T19" fmla="*/ 6 h 15"/>
                <a:gd name="T20" fmla="*/ 11 w 14"/>
                <a:gd name="T21" fmla="*/ 6 h 15"/>
                <a:gd name="T22" fmla="*/ 13 w 14"/>
                <a:gd name="T23" fmla="*/ 5 h 15"/>
                <a:gd name="T24" fmla="*/ 13 w 14"/>
                <a:gd name="T25" fmla="*/ 3 h 15"/>
                <a:gd name="T26" fmla="*/ 8 w 14"/>
                <a:gd name="T27" fmla="*/ 0 h 15"/>
                <a:gd name="T28" fmla="*/ 6 w 14"/>
                <a:gd name="T29" fmla="*/ 0 h 15"/>
                <a:gd name="T30" fmla="*/ 0 w 14"/>
                <a:gd name="T3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5">
                  <a:moveTo>
                    <a:pt x="0" y="10"/>
                  </a:moveTo>
                  <a:cubicBezTo>
                    <a:pt x="0" y="10"/>
                    <a:pt x="0" y="10"/>
                    <a:pt x="0" y="10"/>
                  </a:cubicBezTo>
                  <a:cubicBezTo>
                    <a:pt x="0" y="11"/>
                    <a:pt x="0" y="11"/>
                    <a:pt x="1" y="12"/>
                  </a:cubicBezTo>
                  <a:cubicBezTo>
                    <a:pt x="6" y="15"/>
                    <a:pt x="6" y="15"/>
                    <a:pt x="6" y="15"/>
                  </a:cubicBezTo>
                  <a:cubicBezTo>
                    <a:pt x="7" y="15"/>
                    <a:pt x="8" y="15"/>
                    <a:pt x="8" y="14"/>
                  </a:cubicBezTo>
                  <a:cubicBezTo>
                    <a:pt x="9" y="14"/>
                    <a:pt x="9" y="13"/>
                    <a:pt x="9" y="13"/>
                  </a:cubicBezTo>
                  <a:cubicBezTo>
                    <a:pt x="9" y="13"/>
                    <a:pt x="10" y="13"/>
                    <a:pt x="11" y="12"/>
                  </a:cubicBezTo>
                  <a:cubicBezTo>
                    <a:pt x="11" y="11"/>
                    <a:pt x="11" y="10"/>
                    <a:pt x="11" y="10"/>
                  </a:cubicBezTo>
                  <a:cubicBezTo>
                    <a:pt x="11" y="10"/>
                    <a:pt x="12" y="10"/>
                    <a:pt x="13" y="9"/>
                  </a:cubicBezTo>
                  <a:cubicBezTo>
                    <a:pt x="13" y="8"/>
                    <a:pt x="13" y="7"/>
                    <a:pt x="12" y="6"/>
                  </a:cubicBezTo>
                  <a:cubicBezTo>
                    <a:pt x="11" y="6"/>
                    <a:pt x="11" y="6"/>
                    <a:pt x="11" y="6"/>
                  </a:cubicBezTo>
                  <a:cubicBezTo>
                    <a:pt x="12" y="6"/>
                    <a:pt x="13" y="6"/>
                    <a:pt x="13" y="5"/>
                  </a:cubicBezTo>
                  <a:cubicBezTo>
                    <a:pt x="14" y="4"/>
                    <a:pt x="14" y="3"/>
                    <a:pt x="13" y="3"/>
                  </a:cubicBezTo>
                  <a:cubicBezTo>
                    <a:pt x="8" y="0"/>
                    <a:pt x="8" y="0"/>
                    <a:pt x="8" y="0"/>
                  </a:cubicBezTo>
                  <a:cubicBezTo>
                    <a:pt x="7" y="0"/>
                    <a:pt x="6" y="0"/>
                    <a:pt x="6" y="0"/>
                  </a:cubicBezTo>
                  <a:cubicBezTo>
                    <a:pt x="2" y="2"/>
                    <a:pt x="0" y="10"/>
                    <a:pt x="0" y="10"/>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0" name="Freeform 37"/>
            <p:cNvSpPr>
              <a:spLocks/>
            </p:cNvSpPr>
            <p:nvPr/>
          </p:nvSpPr>
          <p:spPr bwMode="gray">
            <a:xfrm>
              <a:off x="8960150" y="4892995"/>
              <a:ext cx="15875" cy="6350"/>
            </a:xfrm>
            <a:custGeom>
              <a:avLst/>
              <a:gdLst>
                <a:gd name="T0" fmla="*/ 0 w 11"/>
                <a:gd name="T1" fmla="*/ 2 h 4"/>
                <a:gd name="T2" fmla="*/ 2 w 11"/>
                <a:gd name="T3" fmla="*/ 0 h 4"/>
                <a:gd name="T4" fmla="*/ 10 w 11"/>
                <a:gd name="T5" fmla="*/ 0 h 4"/>
                <a:gd name="T6" fmla="*/ 11 w 11"/>
                <a:gd name="T7" fmla="*/ 2 h 4"/>
                <a:gd name="T8" fmla="*/ 11 w 11"/>
                <a:gd name="T9" fmla="*/ 2 h 4"/>
                <a:gd name="T10" fmla="*/ 10 w 11"/>
                <a:gd name="T11" fmla="*/ 4 h 4"/>
                <a:gd name="T12" fmla="*/ 2 w 11"/>
                <a:gd name="T13" fmla="*/ 4 h 4"/>
                <a:gd name="T14" fmla="*/ 0 w 1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0" y="2"/>
                  </a:moveTo>
                  <a:cubicBezTo>
                    <a:pt x="0" y="1"/>
                    <a:pt x="1" y="0"/>
                    <a:pt x="2" y="0"/>
                  </a:cubicBezTo>
                  <a:cubicBezTo>
                    <a:pt x="10" y="0"/>
                    <a:pt x="10" y="0"/>
                    <a:pt x="10" y="0"/>
                  </a:cubicBezTo>
                  <a:cubicBezTo>
                    <a:pt x="11" y="0"/>
                    <a:pt x="11" y="1"/>
                    <a:pt x="11" y="2"/>
                  </a:cubicBezTo>
                  <a:cubicBezTo>
                    <a:pt x="11" y="2"/>
                    <a:pt x="11" y="2"/>
                    <a:pt x="11" y="2"/>
                  </a:cubicBezTo>
                  <a:cubicBezTo>
                    <a:pt x="11" y="3"/>
                    <a:pt x="10" y="4"/>
                    <a:pt x="10" y="4"/>
                  </a:cubicBezTo>
                  <a:cubicBezTo>
                    <a:pt x="2" y="4"/>
                    <a:pt x="2" y="4"/>
                    <a:pt x="2" y="4"/>
                  </a:cubicBezTo>
                  <a:cubicBezTo>
                    <a:pt x="1" y="4"/>
                    <a:pt x="0" y="3"/>
                    <a:pt x="0" y="2"/>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1" name="Freeform 38"/>
            <p:cNvSpPr>
              <a:spLocks/>
            </p:cNvSpPr>
            <p:nvPr/>
          </p:nvSpPr>
          <p:spPr bwMode="gray">
            <a:xfrm>
              <a:off x="8893475" y="4797745"/>
              <a:ext cx="77788" cy="115887"/>
            </a:xfrm>
            <a:custGeom>
              <a:avLst/>
              <a:gdLst>
                <a:gd name="T0" fmla="*/ 48 w 57"/>
                <a:gd name="T1" fmla="*/ 84 h 84"/>
                <a:gd name="T2" fmla="*/ 42 w 57"/>
                <a:gd name="T3" fmla="*/ 82 h 84"/>
                <a:gd name="T4" fmla="*/ 18 w 57"/>
                <a:gd name="T5" fmla="*/ 59 h 84"/>
                <a:gd name="T6" fmla="*/ 1 w 57"/>
                <a:gd name="T7" fmla="*/ 11 h 84"/>
                <a:gd name="T8" fmla="*/ 6 w 57"/>
                <a:gd name="T9" fmla="*/ 1 h 84"/>
                <a:gd name="T10" fmla="*/ 16 w 57"/>
                <a:gd name="T11" fmla="*/ 6 h 84"/>
                <a:gd name="T12" fmla="*/ 32 w 57"/>
                <a:gd name="T13" fmla="*/ 50 h 84"/>
                <a:gd name="T14" fmla="*/ 53 w 57"/>
                <a:gd name="T15" fmla="*/ 70 h 84"/>
                <a:gd name="T16" fmla="*/ 54 w 57"/>
                <a:gd name="T17" fmla="*/ 81 h 84"/>
                <a:gd name="T18" fmla="*/ 48 w 5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84">
                  <a:moveTo>
                    <a:pt x="48" y="84"/>
                  </a:moveTo>
                  <a:cubicBezTo>
                    <a:pt x="46" y="84"/>
                    <a:pt x="44" y="83"/>
                    <a:pt x="42" y="82"/>
                  </a:cubicBezTo>
                  <a:cubicBezTo>
                    <a:pt x="18" y="59"/>
                    <a:pt x="18" y="59"/>
                    <a:pt x="18" y="59"/>
                  </a:cubicBezTo>
                  <a:cubicBezTo>
                    <a:pt x="1" y="11"/>
                    <a:pt x="1" y="11"/>
                    <a:pt x="1" y="11"/>
                  </a:cubicBezTo>
                  <a:cubicBezTo>
                    <a:pt x="0" y="7"/>
                    <a:pt x="2" y="2"/>
                    <a:pt x="6" y="1"/>
                  </a:cubicBezTo>
                  <a:cubicBezTo>
                    <a:pt x="10" y="0"/>
                    <a:pt x="15" y="2"/>
                    <a:pt x="16" y="6"/>
                  </a:cubicBezTo>
                  <a:cubicBezTo>
                    <a:pt x="32" y="50"/>
                    <a:pt x="32" y="50"/>
                    <a:pt x="32" y="50"/>
                  </a:cubicBezTo>
                  <a:cubicBezTo>
                    <a:pt x="53" y="70"/>
                    <a:pt x="53" y="70"/>
                    <a:pt x="53" y="70"/>
                  </a:cubicBezTo>
                  <a:cubicBezTo>
                    <a:pt x="57" y="73"/>
                    <a:pt x="57" y="78"/>
                    <a:pt x="54" y="81"/>
                  </a:cubicBezTo>
                  <a:cubicBezTo>
                    <a:pt x="52" y="83"/>
                    <a:pt x="50" y="84"/>
                    <a:pt x="48"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2" name="Freeform 39"/>
            <p:cNvSpPr>
              <a:spLocks/>
            </p:cNvSpPr>
            <p:nvPr/>
          </p:nvSpPr>
          <p:spPr bwMode="gray">
            <a:xfrm>
              <a:off x="8893475" y="4799333"/>
              <a:ext cx="69850" cy="114300"/>
            </a:xfrm>
            <a:custGeom>
              <a:avLst/>
              <a:gdLst>
                <a:gd name="T0" fmla="*/ 48 w 51"/>
                <a:gd name="T1" fmla="*/ 76 h 82"/>
                <a:gd name="T2" fmla="*/ 23 w 51"/>
                <a:gd name="T3" fmla="*/ 53 h 82"/>
                <a:gd name="T4" fmla="*/ 5 w 51"/>
                <a:gd name="T5" fmla="*/ 2 h 82"/>
                <a:gd name="T6" fmla="*/ 4 w 51"/>
                <a:gd name="T7" fmla="*/ 0 h 82"/>
                <a:gd name="T8" fmla="*/ 1 w 51"/>
                <a:gd name="T9" fmla="*/ 9 h 82"/>
                <a:gd name="T10" fmla="*/ 18 w 51"/>
                <a:gd name="T11" fmla="*/ 57 h 82"/>
                <a:gd name="T12" fmla="*/ 42 w 51"/>
                <a:gd name="T13" fmla="*/ 80 h 82"/>
                <a:gd name="T14" fmla="*/ 48 w 51"/>
                <a:gd name="T15" fmla="*/ 82 h 82"/>
                <a:gd name="T16" fmla="*/ 51 w 51"/>
                <a:gd name="T17" fmla="*/ 81 h 82"/>
                <a:gd name="T18" fmla="*/ 48 w 51"/>
                <a:gd name="T19" fmla="*/ 7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2">
                  <a:moveTo>
                    <a:pt x="48" y="76"/>
                  </a:moveTo>
                  <a:cubicBezTo>
                    <a:pt x="23" y="53"/>
                    <a:pt x="23" y="53"/>
                    <a:pt x="23" y="53"/>
                  </a:cubicBezTo>
                  <a:cubicBezTo>
                    <a:pt x="5" y="2"/>
                    <a:pt x="5" y="2"/>
                    <a:pt x="5" y="2"/>
                  </a:cubicBezTo>
                  <a:cubicBezTo>
                    <a:pt x="5" y="1"/>
                    <a:pt x="5" y="1"/>
                    <a:pt x="4" y="0"/>
                  </a:cubicBezTo>
                  <a:cubicBezTo>
                    <a:pt x="1" y="2"/>
                    <a:pt x="0" y="6"/>
                    <a:pt x="1" y="9"/>
                  </a:cubicBezTo>
                  <a:cubicBezTo>
                    <a:pt x="18" y="57"/>
                    <a:pt x="18" y="57"/>
                    <a:pt x="18" y="57"/>
                  </a:cubicBezTo>
                  <a:cubicBezTo>
                    <a:pt x="42" y="80"/>
                    <a:pt x="42" y="80"/>
                    <a:pt x="42" y="80"/>
                  </a:cubicBezTo>
                  <a:cubicBezTo>
                    <a:pt x="44" y="81"/>
                    <a:pt x="46" y="82"/>
                    <a:pt x="48" y="82"/>
                  </a:cubicBezTo>
                  <a:cubicBezTo>
                    <a:pt x="49" y="82"/>
                    <a:pt x="50" y="82"/>
                    <a:pt x="51" y="81"/>
                  </a:cubicBezTo>
                  <a:cubicBezTo>
                    <a:pt x="51" y="79"/>
                    <a:pt x="50" y="78"/>
                    <a:pt x="48" y="76"/>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3" name="Freeform 40"/>
            <p:cNvSpPr>
              <a:spLocks/>
            </p:cNvSpPr>
            <p:nvPr/>
          </p:nvSpPr>
          <p:spPr bwMode="gray">
            <a:xfrm>
              <a:off x="8869662" y="4696145"/>
              <a:ext cx="73025" cy="73025"/>
            </a:xfrm>
            <a:custGeom>
              <a:avLst/>
              <a:gdLst>
                <a:gd name="T0" fmla="*/ 49 w 53"/>
                <a:gd name="T1" fmla="*/ 11 h 53"/>
                <a:gd name="T2" fmla="*/ 42 w 53"/>
                <a:gd name="T3" fmla="*/ 6 h 53"/>
                <a:gd name="T4" fmla="*/ 40 w 53"/>
                <a:gd name="T5" fmla="*/ 6 h 53"/>
                <a:gd name="T6" fmla="*/ 33 w 53"/>
                <a:gd name="T7" fmla="*/ 1 h 53"/>
                <a:gd name="T8" fmla="*/ 29 w 53"/>
                <a:gd name="T9" fmla="*/ 3 h 53"/>
                <a:gd name="T10" fmla="*/ 23 w 53"/>
                <a:gd name="T11" fmla="*/ 0 h 53"/>
                <a:gd name="T12" fmla="*/ 15 w 53"/>
                <a:gd name="T13" fmla="*/ 4 h 53"/>
                <a:gd name="T14" fmla="*/ 14 w 53"/>
                <a:gd name="T15" fmla="*/ 4 h 53"/>
                <a:gd name="T16" fmla="*/ 6 w 53"/>
                <a:gd name="T17" fmla="*/ 12 h 53"/>
                <a:gd name="T18" fmla="*/ 6 w 53"/>
                <a:gd name="T19" fmla="*/ 13 h 53"/>
                <a:gd name="T20" fmla="*/ 0 w 53"/>
                <a:gd name="T21" fmla="*/ 21 h 53"/>
                <a:gd name="T22" fmla="*/ 1 w 53"/>
                <a:gd name="T23" fmla="*/ 25 h 53"/>
                <a:gd name="T24" fmla="*/ 0 w 53"/>
                <a:gd name="T25" fmla="*/ 30 h 53"/>
                <a:gd name="T26" fmla="*/ 4 w 53"/>
                <a:gd name="T27" fmla="*/ 37 h 53"/>
                <a:gd name="T28" fmla="*/ 4 w 53"/>
                <a:gd name="T29" fmla="*/ 38 h 53"/>
                <a:gd name="T30" fmla="*/ 3 w 53"/>
                <a:gd name="T31" fmla="*/ 39 h 53"/>
                <a:gd name="T32" fmla="*/ 11 w 53"/>
                <a:gd name="T33" fmla="*/ 48 h 53"/>
                <a:gd name="T34" fmla="*/ 11 w 53"/>
                <a:gd name="T35" fmla="*/ 48 h 53"/>
                <a:gd name="T36" fmla="*/ 16 w 53"/>
                <a:gd name="T37" fmla="*/ 52 h 53"/>
                <a:gd name="T38" fmla="*/ 19 w 53"/>
                <a:gd name="T39" fmla="*/ 52 h 53"/>
                <a:gd name="T40" fmla="*/ 22 w 53"/>
                <a:gd name="T41" fmla="*/ 53 h 53"/>
                <a:gd name="T42" fmla="*/ 22 w 53"/>
                <a:gd name="T43" fmla="*/ 53 h 53"/>
                <a:gd name="T44" fmla="*/ 22 w 53"/>
                <a:gd name="T45" fmla="*/ 53 h 53"/>
                <a:gd name="T46" fmla="*/ 26 w 53"/>
                <a:gd name="T47" fmla="*/ 50 h 53"/>
                <a:gd name="T48" fmla="*/ 31 w 53"/>
                <a:gd name="T49" fmla="*/ 49 h 53"/>
                <a:gd name="T50" fmla="*/ 31 w 53"/>
                <a:gd name="T51" fmla="*/ 40 h 53"/>
                <a:gd name="T52" fmla="*/ 38 w 53"/>
                <a:gd name="T53" fmla="*/ 39 h 53"/>
                <a:gd name="T54" fmla="*/ 38 w 53"/>
                <a:gd name="T55" fmla="*/ 31 h 53"/>
                <a:gd name="T56" fmla="*/ 43 w 53"/>
                <a:gd name="T57" fmla="*/ 30 h 53"/>
                <a:gd name="T58" fmla="*/ 45 w 53"/>
                <a:gd name="T59" fmla="*/ 26 h 53"/>
                <a:gd name="T60" fmla="*/ 49 w 53"/>
                <a:gd name="T61" fmla="*/ 26 h 53"/>
                <a:gd name="T62" fmla="*/ 49 w 53"/>
                <a:gd name="T63" fmla="*/ 26 h 53"/>
                <a:gd name="T64" fmla="*/ 53 w 53"/>
                <a:gd name="T65" fmla="*/ 17 h 53"/>
                <a:gd name="T66" fmla="*/ 49 w 53"/>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53">
                  <a:moveTo>
                    <a:pt x="49" y="11"/>
                  </a:moveTo>
                  <a:cubicBezTo>
                    <a:pt x="48" y="8"/>
                    <a:pt x="45" y="6"/>
                    <a:pt x="42" y="6"/>
                  </a:cubicBezTo>
                  <a:cubicBezTo>
                    <a:pt x="41" y="6"/>
                    <a:pt x="41" y="6"/>
                    <a:pt x="40" y="6"/>
                  </a:cubicBezTo>
                  <a:cubicBezTo>
                    <a:pt x="39" y="3"/>
                    <a:pt x="36" y="1"/>
                    <a:pt x="33" y="1"/>
                  </a:cubicBezTo>
                  <a:cubicBezTo>
                    <a:pt x="32" y="1"/>
                    <a:pt x="30" y="2"/>
                    <a:pt x="29" y="3"/>
                  </a:cubicBezTo>
                  <a:cubicBezTo>
                    <a:pt x="27" y="1"/>
                    <a:pt x="25" y="0"/>
                    <a:pt x="23" y="0"/>
                  </a:cubicBezTo>
                  <a:cubicBezTo>
                    <a:pt x="19" y="0"/>
                    <a:pt x="16" y="2"/>
                    <a:pt x="15" y="4"/>
                  </a:cubicBezTo>
                  <a:cubicBezTo>
                    <a:pt x="14" y="4"/>
                    <a:pt x="14" y="4"/>
                    <a:pt x="14" y="4"/>
                  </a:cubicBezTo>
                  <a:cubicBezTo>
                    <a:pt x="10" y="4"/>
                    <a:pt x="6" y="8"/>
                    <a:pt x="6" y="12"/>
                  </a:cubicBezTo>
                  <a:cubicBezTo>
                    <a:pt x="6" y="13"/>
                    <a:pt x="6" y="13"/>
                    <a:pt x="6" y="13"/>
                  </a:cubicBezTo>
                  <a:cubicBezTo>
                    <a:pt x="3" y="14"/>
                    <a:pt x="0" y="17"/>
                    <a:pt x="0" y="21"/>
                  </a:cubicBezTo>
                  <a:cubicBezTo>
                    <a:pt x="0" y="22"/>
                    <a:pt x="1" y="24"/>
                    <a:pt x="1" y="25"/>
                  </a:cubicBezTo>
                  <a:cubicBezTo>
                    <a:pt x="0" y="26"/>
                    <a:pt x="0" y="28"/>
                    <a:pt x="0" y="30"/>
                  </a:cubicBezTo>
                  <a:cubicBezTo>
                    <a:pt x="0" y="33"/>
                    <a:pt x="1" y="36"/>
                    <a:pt x="4" y="37"/>
                  </a:cubicBezTo>
                  <a:cubicBezTo>
                    <a:pt x="4" y="38"/>
                    <a:pt x="4" y="38"/>
                    <a:pt x="4" y="38"/>
                  </a:cubicBezTo>
                  <a:cubicBezTo>
                    <a:pt x="3" y="38"/>
                    <a:pt x="3" y="39"/>
                    <a:pt x="3" y="39"/>
                  </a:cubicBezTo>
                  <a:cubicBezTo>
                    <a:pt x="3" y="44"/>
                    <a:pt x="7" y="47"/>
                    <a:pt x="11" y="48"/>
                  </a:cubicBezTo>
                  <a:cubicBezTo>
                    <a:pt x="11" y="48"/>
                    <a:pt x="11" y="48"/>
                    <a:pt x="11" y="48"/>
                  </a:cubicBezTo>
                  <a:cubicBezTo>
                    <a:pt x="11" y="50"/>
                    <a:pt x="14" y="52"/>
                    <a:pt x="16" y="52"/>
                  </a:cubicBezTo>
                  <a:cubicBezTo>
                    <a:pt x="17" y="52"/>
                    <a:pt x="18" y="52"/>
                    <a:pt x="19" y="52"/>
                  </a:cubicBezTo>
                  <a:cubicBezTo>
                    <a:pt x="20" y="52"/>
                    <a:pt x="21" y="53"/>
                    <a:pt x="22" y="53"/>
                  </a:cubicBezTo>
                  <a:cubicBezTo>
                    <a:pt x="22" y="53"/>
                    <a:pt x="22" y="53"/>
                    <a:pt x="22" y="53"/>
                  </a:cubicBezTo>
                  <a:cubicBezTo>
                    <a:pt x="22" y="53"/>
                    <a:pt x="22" y="53"/>
                    <a:pt x="22" y="53"/>
                  </a:cubicBezTo>
                  <a:cubicBezTo>
                    <a:pt x="24" y="52"/>
                    <a:pt x="25" y="51"/>
                    <a:pt x="26" y="50"/>
                  </a:cubicBezTo>
                  <a:cubicBezTo>
                    <a:pt x="27" y="50"/>
                    <a:pt x="29" y="50"/>
                    <a:pt x="31" y="49"/>
                  </a:cubicBezTo>
                  <a:cubicBezTo>
                    <a:pt x="39" y="46"/>
                    <a:pt x="32" y="45"/>
                    <a:pt x="31" y="40"/>
                  </a:cubicBezTo>
                  <a:cubicBezTo>
                    <a:pt x="31" y="35"/>
                    <a:pt x="36" y="40"/>
                    <a:pt x="38" y="39"/>
                  </a:cubicBezTo>
                  <a:cubicBezTo>
                    <a:pt x="40" y="39"/>
                    <a:pt x="38" y="35"/>
                    <a:pt x="38" y="31"/>
                  </a:cubicBezTo>
                  <a:cubicBezTo>
                    <a:pt x="37" y="27"/>
                    <a:pt x="39" y="30"/>
                    <a:pt x="43" y="30"/>
                  </a:cubicBezTo>
                  <a:cubicBezTo>
                    <a:pt x="46" y="29"/>
                    <a:pt x="46" y="28"/>
                    <a:pt x="45" y="26"/>
                  </a:cubicBezTo>
                  <a:cubicBezTo>
                    <a:pt x="47" y="26"/>
                    <a:pt x="48" y="26"/>
                    <a:pt x="49" y="26"/>
                  </a:cubicBezTo>
                  <a:cubicBezTo>
                    <a:pt x="49" y="26"/>
                    <a:pt x="49" y="26"/>
                    <a:pt x="49" y="26"/>
                  </a:cubicBezTo>
                  <a:cubicBezTo>
                    <a:pt x="52" y="24"/>
                    <a:pt x="53" y="20"/>
                    <a:pt x="53" y="17"/>
                  </a:cubicBezTo>
                  <a:cubicBezTo>
                    <a:pt x="52" y="14"/>
                    <a:pt x="51" y="13"/>
                    <a:pt x="4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4" name="Freeform 41"/>
            <p:cNvSpPr>
              <a:spLocks/>
            </p:cNvSpPr>
            <p:nvPr/>
          </p:nvSpPr>
          <p:spPr bwMode="gray">
            <a:xfrm>
              <a:off x="8861725" y="4683445"/>
              <a:ext cx="82550" cy="65087"/>
            </a:xfrm>
            <a:custGeom>
              <a:avLst/>
              <a:gdLst>
                <a:gd name="T0" fmla="*/ 60 w 60"/>
                <a:gd name="T1" fmla="*/ 26 h 47"/>
                <a:gd name="T2" fmla="*/ 59 w 60"/>
                <a:gd name="T3" fmla="*/ 21 h 47"/>
                <a:gd name="T4" fmla="*/ 22 w 60"/>
                <a:gd name="T5" fmla="*/ 6 h 47"/>
                <a:gd name="T6" fmla="*/ 6 w 60"/>
                <a:gd name="T7" fmla="*/ 43 h 47"/>
                <a:gd name="T8" fmla="*/ 8 w 60"/>
                <a:gd name="T9" fmla="*/ 47 h 47"/>
                <a:gd name="T10" fmla="*/ 60 w 60"/>
                <a:gd name="T11" fmla="*/ 26 h 47"/>
              </a:gdLst>
              <a:ahLst/>
              <a:cxnLst>
                <a:cxn ang="0">
                  <a:pos x="T0" y="T1"/>
                </a:cxn>
                <a:cxn ang="0">
                  <a:pos x="T2" y="T3"/>
                </a:cxn>
                <a:cxn ang="0">
                  <a:pos x="T4" y="T5"/>
                </a:cxn>
                <a:cxn ang="0">
                  <a:pos x="T6" y="T7"/>
                </a:cxn>
                <a:cxn ang="0">
                  <a:pos x="T8" y="T9"/>
                </a:cxn>
                <a:cxn ang="0">
                  <a:pos x="T10" y="T11"/>
                </a:cxn>
              </a:cxnLst>
              <a:rect l="0" t="0" r="r" b="b"/>
              <a:pathLst>
                <a:path w="60" h="47">
                  <a:moveTo>
                    <a:pt x="60" y="26"/>
                  </a:moveTo>
                  <a:cubicBezTo>
                    <a:pt x="60" y="24"/>
                    <a:pt x="59" y="23"/>
                    <a:pt x="59" y="21"/>
                  </a:cubicBezTo>
                  <a:cubicBezTo>
                    <a:pt x="53" y="7"/>
                    <a:pt x="36" y="0"/>
                    <a:pt x="22" y="6"/>
                  </a:cubicBezTo>
                  <a:cubicBezTo>
                    <a:pt x="7" y="12"/>
                    <a:pt x="0" y="29"/>
                    <a:pt x="6" y="43"/>
                  </a:cubicBezTo>
                  <a:cubicBezTo>
                    <a:pt x="7" y="44"/>
                    <a:pt x="7" y="46"/>
                    <a:pt x="8" y="47"/>
                  </a:cubicBezTo>
                  <a:lnTo>
                    <a:pt x="60" y="2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5" name="Freeform 42"/>
            <p:cNvSpPr>
              <a:spLocks/>
            </p:cNvSpPr>
            <p:nvPr/>
          </p:nvSpPr>
          <p:spPr bwMode="gray">
            <a:xfrm>
              <a:off x="8885537" y="4683445"/>
              <a:ext cx="58738" cy="38100"/>
            </a:xfrm>
            <a:custGeom>
              <a:avLst/>
              <a:gdLst>
                <a:gd name="T0" fmla="*/ 34 w 42"/>
                <a:gd name="T1" fmla="*/ 24 h 28"/>
                <a:gd name="T2" fmla="*/ 35 w 42"/>
                <a:gd name="T3" fmla="*/ 28 h 28"/>
                <a:gd name="T4" fmla="*/ 42 w 42"/>
                <a:gd name="T5" fmla="*/ 26 h 28"/>
                <a:gd name="T6" fmla="*/ 41 w 42"/>
                <a:gd name="T7" fmla="*/ 21 h 28"/>
                <a:gd name="T8" fmla="*/ 4 w 42"/>
                <a:gd name="T9" fmla="*/ 6 h 28"/>
                <a:gd name="T10" fmla="*/ 0 w 42"/>
                <a:gd name="T11" fmla="*/ 8 h 28"/>
                <a:gd name="T12" fmla="*/ 34 w 42"/>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42" h="28">
                  <a:moveTo>
                    <a:pt x="34" y="24"/>
                  </a:moveTo>
                  <a:cubicBezTo>
                    <a:pt x="34" y="26"/>
                    <a:pt x="34" y="27"/>
                    <a:pt x="35" y="28"/>
                  </a:cubicBezTo>
                  <a:cubicBezTo>
                    <a:pt x="42" y="26"/>
                    <a:pt x="42" y="26"/>
                    <a:pt x="42" y="26"/>
                  </a:cubicBezTo>
                  <a:cubicBezTo>
                    <a:pt x="42" y="24"/>
                    <a:pt x="41" y="23"/>
                    <a:pt x="41" y="21"/>
                  </a:cubicBezTo>
                  <a:cubicBezTo>
                    <a:pt x="35" y="7"/>
                    <a:pt x="18" y="0"/>
                    <a:pt x="4" y="6"/>
                  </a:cubicBezTo>
                  <a:cubicBezTo>
                    <a:pt x="2" y="7"/>
                    <a:pt x="1" y="7"/>
                    <a:pt x="0" y="8"/>
                  </a:cubicBezTo>
                  <a:cubicBezTo>
                    <a:pt x="14" y="4"/>
                    <a:pt x="28" y="11"/>
                    <a:pt x="34" y="24"/>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6" name="Freeform 43"/>
            <p:cNvSpPr>
              <a:spLocks/>
            </p:cNvSpPr>
            <p:nvPr/>
          </p:nvSpPr>
          <p:spPr bwMode="gray">
            <a:xfrm>
              <a:off x="8864900" y="4692970"/>
              <a:ext cx="26988" cy="55562"/>
            </a:xfrm>
            <a:custGeom>
              <a:avLst/>
              <a:gdLst>
                <a:gd name="T0" fmla="*/ 20 w 20"/>
                <a:gd name="T1" fmla="*/ 0 h 40"/>
                <a:gd name="T2" fmla="*/ 16 w 20"/>
                <a:gd name="T3" fmla="*/ 1 h 40"/>
                <a:gd name="T4" fmla="*/ 3 w 20"/>
                <a:gd name="T5" fmla="*/ 30 h 40"/>
                <a:gd name="T6" fmla="*/ 3 w 20"/>
                <a:gd name="T7" fmla="*/ 30 h 40"/>
                <a:gd name="T8" fmla="*/ 3 w 20"/>
                <a:gd name="T9" fmla="*/ 31 h 40"/>
                <a:gd name="T10" fmla="*/ 4 w 20"/>
                <a:gd name="T11" fmla="*/ 36 h 40"/>
                <a:gd name="T12" fmla="*/ 6 w 20"/>
                <a:gd name="T13" fmla="*/ 40 h 40"/>
                <a:gd name="T14" fmla="*/ 10 w 20"/>
                <a:gd name="T15" fmla="*/ 38 h 40"/>
                <a:gd name="T16" fmla="*/ 13 w 20"/>
                <a:gd name="T17" fmla="*/ 37 h 40"/>
                <a:gd name="T18" fmla="*/ 11 w 20"/>
                <a:gd name="T19" fmla="*/ 33 h 40"/>
                <a:gd name="T20" fmla="*/ 20 w 20"/>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0">
                  <a:moveTo>
                    <a:pt x="20" y="0"/>
                  </a:moveTo>
                  <a:cubicBezTo>
                    <a:pt x="18" y="0"/>
                    <a:pt x="17" y="1"/>
                    <a:pt x="16" y="1"/>
                  </a:cubicBezTo>
                  <a:cubicBezTo>
                    <a:pt x="6" y="7"/>
                    <a:pt x="0" y="19"/>
                    <a:pt x="3" y="30"/>
                  </a:cubicBezTo>
                  <a:cubicBezTo>
                    <a:pt x="3" y="30"/>
                    <a:pt x="3" y="30"/>
                    <a:pt x="3" y="30"/>
                  </a:cubicBezTo>
                  <a:cubicBezTo>
                    <a:pt x="3" y="31"/>
                    <a:pt x="3" y="31"/>
                    <a:pt x="3" y="31"/>
                  </a:cubicBezTo>
                  <a:cubicBezTo>
                    <a:pt x="3" y="33"/>
                    <a:pt x="4" y="34"/>
                    <a:pt x="4" y="36"/>
                  </a:cubicBezTo>
                  <a:cubicBezTo>
                    <a:pt x="5" y="37"/>
                    <a:pt x="6" y="39"/>
                    <a:pt x="6" y="40"/>
                  </a:cubicBezTo>
                  <a:cubicBezTo>
                    <a:pt x="10" y="38"/>
                    <a:pt x="10" y="38"/>
                    <a:pt x="10" y="38"/>
                  </a:cubicBezTo>
                  <a:cubicBezTo>
                    <a:pt x="13" y="37"/>
                    <a:pt x="13" y="37"/>
                    <a:pt x="13" y="37"/>
                  </a:cubicBezTo>
                  <a:cubicBezTo>
                    <a:pt x="13" y="36"/>
                    <a:pt x="12" y="34"/>
                    <a:pt x="11" y="33"/>
                  </a:cubicBezTo>
                  <a:cubicBezTo>
                    <a:pt x="6" y="21"/>
                    <a:pt x="10" y="8"/>
                    <a:pt x="20" y="0"/>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7" name="Freeform 44"/>
            <p:cNvSpPr>
              <a:spLocks/>
            </p:cNvSpPr>
            <p:nvPr/>
          </p:nvSpPr>
          <p:spPr bwMode="gray">
            <a:xfrm>
              <a:off x="8864900" y="4708845"/>
              <a:ext cx="84138" cy="39687"/>
            </a:xfrm>
            <a:custGeom>
              <a:avLst/>
              <a:gdLst>
                <a:gd name="T0" fmla="*/ 58 w 61"/>
                <a:gd name="T1" fmla="*/ 0 h 29"/>
                <a:gd name="T2" fmla="*/ 1 w 61"/>
                <a:gd name="T3" fmla="*/ 23 h 29"/>
                <a:gd name="T4" fmla="*/ 1 w 61"/>
                <a:gd name="T5" fmla="*/ 27 h 29"/>
                <a:gd name="T6" fmla="*/ 3 w 61"/>
                <a:gd name="T7" fmla="*/ 29 h 29"/>
                <a:gd name="T8" fmla="*/ 61 w 61"/>
                <a:gd name="T9" fmla="*/ 5 h 29"/>
                <a:gd name="T10" fmla="*/ 61 w 61"/>
                <a:gd name="T11" fmla="*/ 2 h 29"/>
                <a:gd name="T12" fmla="*/ 58 w 6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1" h="29">
                  <a:moveTo>
                    <a:pt x="58" y="0"/>
                  </a:moveTo>
                  <a:cubicBezTo>
                    <a:pt x="1" y="23"/>
                    <a:pt x="1" y="23"/>
                    <a:pt x="1" y="23"/>
                  </a:cubicBezTo>
                  <a:cubicBezTo>
                    <a:pt x="1" y="23"/>
                    <a:pt x="0" y="25"/>
                    <a:pt x="1" y="27"/>
                  </a:cubicBezTo>
                  <a:cubicBezTo>
                    <a:pt x="2" y="28"/>
                    <a:pt x="3" y="29"/>
                    <a:pt x="3" y="29"/>
                  </a:cubicBezTo>
                  <a:cubicBezTo>
                    <a:pt x="61" y="5"/>
                    <a:pt x="61" y="5"/>
                    <a:pt x="61" y="5"/>
                  </a:cubicBezTo>
                  <a:cubicBezTo>
                    <a:pt x="61" y="5"/>
                    <a:pt x="61" y="4"/>
                    <a:pt x="61" y="2"/>
                  </a:cubicBezTo>
                  <a:cubicBezTo>
                    <a:pt x="60" y="0"/>
                    <a:pt x="58" y="0"/>
                    <a:pt x="5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8" name="Freeform 45"/>
            <p:cNvSpPr>
              <a:spLocks noEditPoints="1"/>
            </p:cNvSpPr>
            <p:nvPr/>
          </p:nvSpPr>
          <p:spPr bwMode="gray">
            <a:xfrm>
              <a:off x="8693450" y="5112070"/>
              <a:ext cx="246063" cy="301625"/>
            </a:xfrm>
            <a:custGeom>
              <a:avLst/>
              <a:gdLst>
                <a:gd name="T0" fmla="*/ 100 w 178"/>
                <a:gd name="T1" fmla="*/ 161 h 219"/>
                <a:gd name="T2" fmla="*/ 175 w 178"/>
                <a:gd name="T3" fmla="*/ 114 h 219"/>
                <a:gd name="T4" fmla="*/ 176 w 178"/>
                <a:gd name="T5" fmla="*/ 113 h 219"/>
                <a:gd name="T6" fmla="*/ 176 w 178"/>
                <a:gd name="T7" fmla="*/ 113 h 219"/>
                <a:gd name="T8" fmla="*/ 177 w 178"/>
                <a:gd name="T9" fmla="*/ 112 h 219"/>
                <a:gd name="T10" fmla="*/ 177 w 178"/>
                <a:gd name="T11" fmla="*/ 110 h 219"/>
                <a:gd name="T12" fmla="*/ 177 w 178"/>
                <a:gd name="T13" fmla="*/ 109 h 219"/>
                <a:gd name="T14" fmla="*/ 177 w 178"/>
                <a:gd name="T15" fmla="*/ 108 h 219"/>
                <a:gd name="T16" fmla="*/ 176 w 178"/>
                <a:gd name="T17" fmla="*/ 107 h 219"/>
                <a:gd name="T18" fmla="*/ 176 w 178"/>
                <a:gd name="T19" fmla="*/ 107 h 219"/>
                <a:gd name="T20" fmla="*/ 175 w 178"/>
                <a:gd name="T21" fmla="*/ 106 h 219"/>
                <a:gd name="T22" fmla="*/ 174 w 178"/>
                <a:gd name="T23" fmla="*/ 105 h 219"/>
                <a:gd name="T24" fmla="*/ 100 w 178"/>
                <a:gd name="T25" fmla="*/ 58 h 219"/>
                <a:gd name="T26" fmla="*/ 176 w 178"/>
                <a:gd name="T27" fmla="*/ 3 h 219"/>
                <a:gd name="T28" fmla="*/ 89 w 178"/>
                <a:gd name="T29" fmla="*/ 51 h 219"/>
                <a:gd name="T30" fmla="*/ 2 w 178"/>
                <a:gd name="T31" fmla="*/ 3 h 219"/>
                <a:gd name="T32" fmla="*/ 78 w 178"/>
                <a:gd name="T33" fmla="*/ 58 h 219"/>
                <a:gd name="T34" fmla="*/ 3 w 178"/>
                <a:gd name="T35" fmla="*/ 105 h 219"/>
                <a:gd name="T36" fmla="*/ 2 w 178"/>
                <a:gd name="T37" fmla="*/ 106 h 219"/>
                <a:gd name="T38" fmla="*/ 2 w 178"/>
                <a:gd name="T39" fmla="*/ 107 h 219"/>
                <a:gd name="T40" fmla="*/ 2 w 178"/>
                <a:gd name="T41" fmla="*/ 107 h 219"/>
                <a:gd name="T42" fmla="*/ 1 w 178"/>
                <a:gd name="T43" fmla="*/ 108 h 219"/>
                <a:gd name="T44" fmla="*/ 1 w 178"/>
                <a:gd name="T45" fmla="*/ 109 h 219"/>
                <a:gd name="T46" fmla="*/ 1 w 178"/>
                <a:gd name="T47" fmla="*/ 110 h 219"/>
                <a:gd name="T48" fmla="*/ 1 w 178"/>
                <a:gd name="T49" fmla="*/ 112 h 219"/>
                <a:gd name="T50" fmla="*/ 1 w 178"/>
                <a:gd name="T51" fmla="*/ 113 h 219"/>
                <a:gd name="T52" fmla="*/ 2 w 178"/>
                <a:gd name="T53" fmla="*/ 113 h 219"/>
                <a:gd name="T54" fmla="*/ 3 w 178"/>
                <a:gd name="T55" fmla="*/ 114 h 219"/>
                <a:gd name="T56" fmla="*/ 78 w 178"/>
                <a:gd name="T57" fmla="*/ 161 h 219"/>
                <a:gd name="T58" fmla="*/ 2 w 178"/>
                <a:gd name="T59" fmla="*/ 216 h 219"/>
                <a:gd name="T60" fmla="*/ 10 w 178"/>
                <a:gd name="T61" fmla="*/ 218 h 219"/>
                <a:gd name="T62" fmla="*/ 168 w 178"/>
                <a:gd name="T63" fmla="*/ 218 h 219"/>
                <a:gd name="T64" fmla="*/ 176 w 178"/>
                <a:gd name="T65" fmla="*/ 216 h 219"/>
                <a:gd name="T66" fmla="*/ 18 w 178"/>
                <a:gd name="T67" fmla="*/ 110 h 219"/>
                <a:gd name="T68" fmla="*/ 160 w 178"/>
                <a:gd name="T69" fmla="*/ 110 h 219"/>
                <a:gd name="T70" fmla="*/ 18 w 178"/>
                <a:gd name="T71" fmla="*/ 11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8" h="219">
                  <a:moveTo>
                    <a:pt x="174" y="208"/>
                  </a:moveTo>
                  <a:cubicBezTo>
                    <a:pt x="100" y="161"/>
                    <a:pt x="100" y="161"/>
                    <a:pt x="100" y="161"/>
                  </a:cubicBezTo>
                  <a:cubicBezTo>
                    <a:pt x="174" y="115"/>
                    <a:pt x="174" y="115"/>
                    <a:pt x="174" y="115"/>
                  </a:cubicBezTo>
                  <a:cubicBezTo>
                    <a:pt x="175" y="114"/>
                    <a:pt x="175" y="114"/>
                    <a:pt x="175" y="114"/>
                  </a:cubicBezTo>
                  <a:cubicBezTo>
                    <a:pt x="175" y="114"/>
                    <a:pt x="175" y="114"/>
                    <a:pt x="175" y="114"/>
                  </a:cubicBezTo>
                  <a:cubicBezTo>
                    <a:pt x="175" y="114"/>
                    <a:pt x="176" y="114"/>
                    <a:pt x="176" y="113"/>
                  </a:cubicBezTo>
                  <a:cubicBezTo>
                    <a:pt x="176" y="113"/>
                    <a:pt x="176" y="113"/>
                    <a:pt x="176" y="113"/>
                  </a:cubicBezTo>
                  <a:cubicBezTo>
                    <a:pt x="176" y="113"/>
                    <a:pt x="176" y="113"/>
                    <a:pt x="176" y="113"/>
                  </a:cubicBezTo>
                  <a:cubicBezTo>
                    <a:pt x="177" y="112"/>
                    <a:pt x="177" y="112"/>
                    <a:pt x="177" y="112"/>
                  </a:cubicBezTo>
                  <a:cubicBezTo>
                    <a:pt x="177" y="112"/>
                    <a:pt x="177" y="112"/>
                    <a:pt x="177" y="112"/>
                  </a:cubicBezTo>
                  <a:cubicBezTo>
                    <a:pt x="177" y="111"/>
                    <a:pt x="177" y="111"/>
                    <a:pt x="177" y="111"/>
                  </a:cubicBezTo>
                  <a:cubicBezTo>
                    <a:pt x="177" y="110"/>
                    <a:pt x="177" y="110"/>
                    <a:pt x="177" y="110"/>
                  </a:cubicBezTo>
                  <a:cubicBezTo>
                    <a:pt x="177" y="110"/>
                    <a:pt x="177" y="110"/>
                    <a:pt x="177" y="110"/>
                  </a:cubicBezTo>
                  <a:cubicBezTo>
                    <a:pt x="177" y="109"/>
                    <a:pt x="177" y="109"/>
                    <a:pt x="177" y="109"/>
                  </a:cubicBezTo>
                  <a:cubicBezTo>
                    <a:pt x="177" y="109"/>
                    <a:pt x="177" y="109"/>
                    <a:pt x="177" y="109"/>
                  </a:cubicBezTo>
                  <a:cubicBezTo>
                    <a:pt x="177" y="108"/>
                    <a:pt x="177" y="108"/>
                    <a:pt x="177" y="108"/>
                  </a:cubicBezTo>
                  <a:cubicBezTo>
                    <a:pt x="177" y="108"/>
                    <a:pt x="177" y="108"/>
                    <a:pt x="177" y="108"/>
                  </a:cubicBezTo>
                  <a:cubicBezTo>
                    <a:pt x="176" y="107"/>
                    <a:pt x="176" y="107"/>
                    <a:pt x="176" y="107"/>
                  </a:cubicBezTo>
                  <a:cubicBezTo>
                    <a:pt x="176" y="107"/>
                    <a:pt x="176" y="107"/>
                    <a:pt x="176" y="107"/>
                  </a:cubicBezTo>
                  <a:cubicBezTo>
                    <a:pt x="176" y="107"/>
                    <a:pt x="176" y="107"/>
                    <a:pt x="176" y="107"/>
                  </a:cubicBezTo>
                  <a:cubicBezTo>
                    <a:pt x="176" y="106"/>
                    <a:pt x="176" y="106"/>
                    <a:pt x="176" y="106"/>
                  </a:cubicBezTo>
                  <a:cubicBezTo>
                    <a:pt x="175" y="106"/>
                    <a:pt x="175" y="106"/>
                    <a:pt x="175" y="106"/>
                  </a:cubicBezTo>
                  <a:cubicBezTo>
                    <a:pt x="175" y="105"/>
                    <a:pt x="175" y="105"/>
                    <a:pt x="175" y="105"/>
                  </a:cubicBezTo>
                  <a:cubicBezTo>
                    <a:pt x="174" y="105"/>
                    <a:pt x="174" y="105"/>
                    <a:pt x="174" y="105"/>
                  </a:cubicBezTo>
                  <a:cubicBezTo>
                    <a:pt x="174" y="105"/>
                    <a:pt x="174" y="105"/>
                    <a:pt x="174" y="105"/>
                  </a:cubicBezTo>
                  <a:cubicBezTo>
                    <a:pt x="100" y="58"/>
                    <a:pt x="100" y="58"/>
                    <a:pt x="100" y="58"/>
                  </a:cubicBezTo>
                  <a:cubicBezTo>
                    <a:pt x="174" y="12"/>
                    <a:pt x="174" y="12"/>
                    <a:pt x="174" y="12"/>
                  </a:cubicBezTo>
                  <a:cubicBezTo>
                    <a:pt x="177" y="10"/>
                    <a:pt x="178" y="6"/>
                    <a:pt x="176" y="3"/>
                  </a:cubicBezTo>
                  <a:cubicBezTo>
                    <a:pt x="174" y="1"/>
                    <a:pt x="171" y="0"/>
                    <a:pt x="168" y="2"/>
                  </a:cubicBezTo>
                  <a:cubicBezTo>
                    <a:pt x="89" y="51"/>
                    <a:pt x="89" y="51"/>
                    <a:pt x="89" y="51"/>
                  </a:cubicBezTo>
                  <a:cubicBezTo>
                    <a:pt x="10" y="2"/>
                    <a:pt x="10" y="2"/>
                    <a:pt x="10" y="2"/>
                  </a:cubicBezTo>
                  <a:cubicBezTo>
                    <a:pt x="7" y="0"/>
                    <a:pt x="3" y="1"/>
                    <a:pt x="2" y="3"/>
                  </a:cubicBezTo>
                  <a:cubicBezTo>
                    <a:pt x="0" y="6"/>
                    <a:pt x="1" y="10"/>
                    <a:pt x="4" y="12"/>
                  </a:cubicBezTo>
                  <a:cubicBezTo>
                    <a:pt x="78" y="58"/>
                    <a:pt x="78" y="58"/>
                    <a:pt x="78" y="58"/>
                  </a:cubicBezTo>
                  <a:cubicBezTo>
                    <a:pt x="4" y="105"/>
                    <a:pt x="4" y="105"/>
                    <a:pt x="4" y="105"/>
                  </a:cubicBezTo>
                  <a:cubicBezTo>
                    <a:pt x="3" y="105"/>
                    <a:pt x="3" y="105"/>
                    <a:pt x="3" y="105"/>
                  </a:cubicBezTo>
                  <a:cubicBezTo>
                    <a:pt x="3" y="105"/>
                    <a:pt x="3" y="105"/>
                    <a:pt x="3" y="105"/>
                  </a:cubicBezTo>
                  <a:cubicBezTo>
                    <a:pt x="2" y="106"/>
                    <a:pt x="2" y="106"/>
                    <a:pt x="2" y="106"/>
                  </a:cubicBezTo>
                  <a:cubicBezTo>
                    <a:pt x="2" y="106"/>
                    <a:pt x="2" y="106"/>
                    <a:pt x="2" y="106"/>
                  </a:cubicBezTo>
                  <a:cubicBezTo>
                    <a:pt x="2" y="107"/>
                    <a:pt x="2" y="107"/>
                    <a:pt x="2" y="107"/>
                  </a:cubicBezTo>
                  <a:cubicBezTo>
                    <a:pt x="2" y="107"/>
                    <a:pt x="2" y="107"/>
                    <a:pt x="2" y="107"/>
                  </a:cubicBezTo>
                  <a:cubicBezTo>
                    <a:pt x="2" y="107"/>
                    <a:pt x="2" y="107"/>
                    <a:pt x="2" y="107"/>
                  </a:cubicBezTo>
                  <a:cubicBezTo>
                    <a:pt x="1" y="108"/>
                    <a:pt x="1" y="108"/>
                    <a:pt x="1" y="108"/>
                  </a:cubicBezTo>
                  <a:cubicBezTo>
                    <a:pt x="1" y="108"/>
                    <a:pt x="1" y="108"/>
                    <a:pt x="1" y="108"/>
                  </a:cubicBezTo>
                  <a:cubicBezTo>
                    <a:pt x="1" y="109"/>
                    <a:pt x="1" y="109"/>
                    <a:pt x="1" y="109"/>
                  </a:cubicBezTo>
                  <a:cubicBezTo>
                    <a:pt x="1" y="109"/>
                    <a:pt x="1" y="109"/>
                    <a:pt x="1" y="109"/>
                  </a:cubicBezTo>
                  <a:cubicBezTo>
                    <a:pt x="1" y="110"/>
                    <a:pt x="1" y="110"/>
                    <a:pt x="1" y="110"/>
                  </a:cubicBezTo>
                  <a:cubicBezTo>
                    <a:pt x="1" y="110"/>
                    <a:pt x="1" y="110"/>
                    <a:pt x="1" y="110"/>
                  </a:cubicBezTo>
                  <a:cubicBezTo>
                    <a:pt x="1" y="111"/>
                    <a:pt x="1" y="111"/>
                    <a:pt x="1" y="111"/>
                  </a:cubicBezTo>
                  <a:cubicBezTo>
                    <a:pt x="1" y="112"/>
                    <a:pt x="1" y="112"/>
                    <a:pt x="1" y="112"/>
                  </a:cubicBezTo>
                  <a:cubicBezTo>
                    <a:pt x="1" y="112"/>
                    <a:pt x="1" y="112"/>
                    <a:pt x="1" y="112"/>
                  </a:cubicBezTo>
                  <a:cubicBezTo>
                    <a:pt x="1" y="113"/>
                    <a:pt x="1" y="113"/>
                    <a:pt x="1" y="113"/>
                  </a:cubicBezTo>
                  <a:cubicBezTo>
                    <a:pt x="2" y="113"/>
                    <a:pt x="2" y="113"/>
                    <a:pt x="2" y="113"/>
                  </a:cubicBezTo>
                  <a:cubicBezTo>
                    <a:pt x="2" y="113"/>
                    <a:pt x="2" y="113"/>
                    <a:pt x="2" y="113"/>
                  </a:cubicBezTo>
                  <a:cubicBezTo>
                    <a:pt x="2" y="114"/>
                    <a:pt x="2" y="114"/>
                    <a:pt x="3" y="114"/>
                  </a:cubicBezTo>
                  <a:cubicBezTo>
                    <a:pt x="3" y="114"/>
                    <a:pt x="3" y="114"/>
                    <a:pt x="3" y="114"/>
                  </a:cubicBezTo>
                  <a:cubicBezTo>
                    <a:pt x="4" y="115"/>
                    <a:pt x="4" y="115"/>
                    <a:pt x="4" y="115"/>
                  </a:cubicBezTo>
                  <a:cubicBezTo>
                    <a:pt x="78" y="161"/>
                    <a:pt x="78" y="161"/>
                    <a:pt x="78" y="161"/>
                  </a:cubicBezTo>
                  <a:cubicBezTo>
                    <a:pt x="4" y="208"/>
                    <a:pt x="4" y="208"/>
                    <a:pt x="4" y="208"/>
                  </a:cubicBezTo>
                  <a:cubicBezTo>
                    <a:pt x="1" y="210"/>
                    <a:pt x="0" y="213"/>
                    <a:pt x="2" y="216"/>
                  </a:cubicBezTo>
                  <a:cubicBezTo>
                    <a:pt x="3" y="218"/>
                    <a:pt x="5" y="219"/>
                    <a:pt x="7" y="219"/>
                  </a:cubicBezTo>
                  <a:cubicBezTo>
                    <a:pt x="8" y="219"/>
                    <a:pt x="9" y="219"/>
                    <a:pt x="10" y="218"/>
                  </a:cubicBezTo>
                  <a:cubicBezTo>
                    <a:pt x="89" y="169"/>
                    <a:pt x="89" y="169"/>
                    <a:pt x="89" y="169"/>
                  </a:cubicBezTo>
                  <a:cubicBezTo>
                    <a:pt x="168" y="218"/>
                    <a:pt x="168" y="218"/>
                    <a:pt x="168" y="218"/>
                  </a:cubicBezTo>
                  <a:cubicBezTo>
                    <a:pt x="169" y="219"/>
                    <a:pt x="170" y="219"/>
                    <a:pt x="171" y="219"/>
                  </a:cubicBezTo>
                  <a:cubicBezTo>
                    <a:pt x="173" y="219"/>
                    <a:pt x="175" y="218"/>
                    <a:pt x="176" y="216"/>
                  </a:cubicBezTo>
                  <a:cubicBezTo>
                    <a:pt x="178" y="213"/>
                    <a:pt x="177" y="210"/>
                    <a:pt x="174" y="208"/>
                  </a:cubicBezTo>
                  <a:close/>
                  <a:moveTo>
                    <a:pt x="18" y="110"/>
                  </a:moveTo>
                  <a:cubicBezTo>
                    <a:pt x="89" y="65"/>
                    <a:pt x="89" y="65"/>
                    <a:pt x="89" y="65"/>
                  </a:cubicBezTo>
                  <a:cubicBezTo>
                    <a:pt x="160" y="110"/>
                    <a:pt x="160" y="110"/>
                    <a:pt x="160" y="110"/>
                  </a:cubicBezTo>
                  <a:cubicBezTo>
                    <a:pt x="89" y="154"/>
                    <a:pt x="89" y="154"/>
                    <a:pt x="89" y="154"/>
                  </a:cubicBezTo>
                  <a:lnTo>
                    <a:pt x="18" y="11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9" name="Freeform 46"/>
            <p:cNvSpPr>
              <a:spLocks/>
            </p:cNvSpPr>
            <p:nvPr/>
          </p:nvSpPr>
          <p:spPr bwMode="gray">
            <a:xfrm>
              <a:off x="8642650" y="5386708"/>
              <a:ext cx="346075" cy="112712"/>
            </a:xfrm>
            <a:custGeom>
              <a:avLst/>
              <a:gdLst>
                <a:gd name="T0" fmla="*/ 250 w 250"/>
                <a:gd name="T1" fmla="*/ 72 h 81"/>
                <a:gd name="T2" fmla="*/ 241 w 250"/>
                <a:gd name="T3" fmla="*/ 81 h 81"/>
                <a:gd name="T4" fmla="*/ 9 w 250"/>
                <a:gd name="T5" fmla="*/ 81 h 81"/>
                <a:gd name="T6" fmla="*/ 0 w 250"/>
                <a:gd name="T7" fmla="*/ 72 h 81"/>
                <a:gd name="T8" fmla="*/ 0 w 250"/>
                <a:gd name="T9" fmla="*/ 9 h 81"/>
                <a:gd name="T10" fmla="*/ 9 w 250"/>
                <a:gd name="T11" fmla="*/ 0 h 81"/>
                <a:gd name="T12" fmla="*/ 241 w 250"/>
                <a:gd name="T13" fmla="*/ 0 h 81"/>
                <a:gd name="T14" fmla="*/ 250 w 250"/>
                <a:gd name="T15" fmla="*/ 9 h 81"/>
                <a:gd name="T16" fmla="*/ 250 w 250"/>
                <a:gd name="T1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81">
                  <a:moveTo>
                    <a:pt x="250" y="72"/>
                  </a:moveTo>
                  <a:cubicBezTo>
                    <a:pt x="250" y="77"/>
                    <a:pt x="246" y="81"/>
                    <a:pt x="241" y="81"/>
                  </a:cubicBezTo>
                  <a:cubicBezTo>
                    <a:pt x="9" y="81"/>
                    <a:pt x="9" y="81"/>
                    <a:pt x="9" y="81"/>
                  </a:cubicBezTo>
                  <a:cubicBezTo>
                    <a:pt x="4" y="81"/>
                    <a:pt x="0" y="77"/>
                    <a:pt x="0" y="72"/>
                  </a:cubicBezTo>
                  <a:cubicBezTo>
                    <a:pt x="0" y="9"/>
                    <a:pt x="0" y="9"/>
                    <a:pt x="0" y="9"/>
                  </a:cubicBezTo>
                  <a:cubicBezTo>
                    <a:pt x="0" y="4"/>
                    <a:pt x="4" y="0"/>
                    <a:pt x="9" y="0"/>
                  </a:cubicBezTo>
                  <a:cubicBezTo>
                    <a:pt x="241" y="0"/>
                    <a:pt x="241" y="0"/>
                    <a:pt x="241" y="0"/>
                  </a:cubicBezTo>
                  <a:cubicBezTo>
                    <a:pt x="246" y="0"/>
                    <a:pt x="250" y="4"/>
                    <a:pt x="250" y="9"/>
                  </a:cubicBezTo>
                  <a:lnTo>
                    <a:pt x="250" y="7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0" name="Freeform 47"/>
            <p:cNvSpPr>
              <a:spLocks/>
            </p:cNvSpPr>
            <p:nvPr/>
          </p:nvSpPr>
          <p:spPr bwMode="gray">
            <a:xfrm>
              <a:off x="8642650" y="5405758"/>
              <a:ext cx="327025" cy="93662"/>
            </a:xfrm>
            <a:custGeom>
              <a:avLst/>
              <a:gdLst>
                <a:gd name="T0" fmla="*/ 22 w 236"/>
                <a:gd name="T1" fmla="*/ 55 h 68"/>
                <a:gd name="T2" fmla="*/ 14 w 236"/>
                <a:gd name="T3" fmla="*/ 46 h 68"/>
                <a:gd name="T4" fmla="*/ 14 w 236"/>
                <a:gd name="T5" fmla="*/ 0 h 68"/>
                <a:gd name="T6" fmla="*/ 0 w 236"/>
                <a:gd name="T7" fmla="*/ 0 h 68"/>
                <a:gd name="T8" fmla="*/ 0 w 236"/>
                <a:gd name="T9" fmla="*/ 59 h 68"/>
                <a:gd name="T10" fmla="*/ 9 w 236"/>
                <a:gd name="T11" fmla="*/ 68 h 68"/>
                <a:gd name="T12" fmla="*/ 236 w 236"/>
                <a:gd name="T13" fmla="*/ 68 h 68"/>
                <a:gd name="T14" fmla="*/ 236 w 236"/>
                <a:gd name="T15" fmla="*/ 55 h 68"/>
                <a:gd name="T16" fmla="*/ 22 w 236"/>
                <a:gd name="T17" fmla="*/ 5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22" y="55"/>
                  </a:moveTo>
                  <a:cubicBezTo>
                    <a:pt x="17" y="55"/>
                    <a:pt x="14" y="51"/>
                    <a:pt x="14" y="46"/>
                  </a:cubicBezTo>
                  <a:cubicBezTo>
                    <a:pt x="14" y="0"/>
                    <a:pt x="14" y="0"/>
                    <a:pt x="14" y="0"/>
                  </a:cubicBezTo>
                  <a:cubicBezTo>
                    <a:pt x="0" y="0"/>
                    <a:pt x="0" y="0"/>
                    <a:pt x="0" y="0"/>
                  </a:cubicBezTo>
                  <a:cubicBezTo>
                    <a:pt x="0" y="59"/>
                    <a:pt x="0" y="59"/>
                    <a:pt x="0" y="59"/>
                  </a:cubicBezTo>
                  <a:cubicBezTo>
                    <a:pt x="0" y="64"/>
                    <a:pt x="4" y="68"/>
                    <a:pt x="9" y="68"/>
                  </a:cubicBezTo>
                  <a:cubicBezTo>
                    <a:pt x="236" y="68"/>
                    <a:pt x="236" y="68"/>
                    <a:pt x="236" y="68"/>
                  </a:cubicBezTo>
                  <a:cubicBezTo>
                    <a:pt x="236" y="55"/>
                    <a:pt x="236" y="55"/>
                    <a:pt x="236" y="55"/>
                  </a:cubicBezTo>
                  <a:lnTo>
                    <a:pt x="22" y="5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1" name="Freeform 48"/>
            <p:cNvSpPr>
              <a:spLocks/>
            </p:cNvSpPr>
            <p:nvPr/>
          </p:nvSpPr>
          <p:spPr bwMode="gray">
            <a:xfrm>
              <a:off x="8642650" y="5386708"/>
              <a:ext cx="346075" cy="112712"/>
            </a:xfrm>
            <a:custGeom>
              <a:avLst/>
              <a:gdLst>
                <a:gd name="T0" fmla="*/ 241 w 250"/>
                <a:gd name="T1" fmla="*/ 81 h 81"/>
                <a:gd name="T2" fmla="*/ 236 w 250"/>
                <a:gd name="T3" fmla="*/ 81 h 81"/>
                <a:gd name="T4" fmla="*/ 236 w 250"/>
                <a:gd name="T5" fmla="*/ 22 h 81"/>
                <a:gd name="T6" fmla="*/ 228 w 250"/>
                <a:gd name="T7" fmla="*/ 13 h 81"/>
                <a:gd name="T8" fmla="*/ 0 w 250"/>
                <a:gd name="T9" fmla="*/ 13 h 81"/>
                <a:gd name="T10" fmla="*/ 0 w 250"/>
                <a:gd name="T11" fmla="*/ 9 h 81"/>
                <a:gd name="T12" fmla="*/ 9 w 250"/>
                <a:gd name="T13" fmla="*/ 0 h 81"/>
                <a:gd name="T14" fmla="*/ 241 w 250"/>
                <a:gd name="T15" fmla="*/ 0 h 81"/>
                <a:gd name="T16" fmla="*/ 250 w 250"/>
                <a:gd name="T17" fmla="*/ 9 h 81"/>
                <a:gd name="T18" fmla="*/ 250 w 250"/>
                <a:gd name="T19" fmla="*/ 72 h 81"/>
                <a:gd name="T20" fmla="*/ 241 w 250"/>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81">
                  <a:moveTo>
                    <a:pt x="241" y="81"/>
                  </a:moveTo>
                  <a:cubicBezTo>
                    <a:pt x="236" y="81"/>
                    <a:pt x="236" y="81"/>
                    <a:pt x="236" y="81"/>
                  </a:cubicBezTo>
                  <a:cubicBezTo>
                    <a:pt x="236" y="22"/>
                    <a:pt x="236" y="22"/>
                    <a:pt x="236" y="22"/>
                  </a:cubicBezTo>
                  <a:cubicBezTo>
                    <a:pt x="236" y="17"/>
                    <a:pt x="232" y="13"/>
                    <a:pt x="228" y="13"/>
                  </a:cubicBezTo>
                  <a:cubicBezTo>
                    <a:pt x="0" y="13"/>
                    <a:pt x="0" y="13"/>
                    <a:pt x="0" y="13"/>
                  </a:cubicBezTo>
                  <a:cubicBezTo>
                    <a:pt x="0" y="9"/>
                    <a:pt x="0" y="9"/>
                    <a:pt x="0" y="9"/>
                  </a:cubicBezTo>
                  <a:cubicBezTo>
                    <a:pt x="0" y="4"/>
                    <a:pt x="4" y="0"/>
                    <a:pt x="9" y="0"/>
                  </a:cubicBezTo>
                  <a:cubicBezTo>
                    <a:pt x="241" y="0"/>
                    <a:pt x="241" y="0"/>
                    <a:pt x="241" y="0"/>
                  </a:cubicBezTo>
                  <a:cubicBezTo>
                    <a:pt x="246" y="0"/>
                    <a:pt x="250" y="4"/>
                    <a:pt x="250" y="9"/>
                  </a:cubicBezTo>
                  <a:cubicBezTo>
                    <a:pt x="250" y="72"/>
                    <a:pt x="250" y="72"/>
                    <a:pt x="250" y="72"/>
                  </a:cubicBezTo>
                  <a:cubicBezTo>
                    <a:pt x="250" y="77"/>
                    <a:pt x="246" y="81"/>
                    <a:pt x="241" y="8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2" name="Oval 49"/>
            <p:cNvSpPr>
              <a:spLocks noChangeArrowheads="1"/>
            </p:cNvSpPr>
            <p:nvPr/>
          </p:nvSpPr>
          <p:spPr bwMode="gray">
            <a:xfrm>
              <a:off x="8674400"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3" name="Oval 50"/>
            <p:cNvSpPr>
              <a:spLocks noChangeArrowheads="1"/>
            </p:cNvSpPr>
            <p:nvPr/>
          </p:nvSpPr>
          <p:spPr bwMode="gray">
            <a:xfrm>
              <a:off x="8693450" y="5474020"/>
              <a:ext cx="49213"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4" name="Freeform 51"/>
            <p:cNvSpPr>
              <a:spLocks/>
            </p:cNvSpPr>
            <p:nvPr/>
          </p:nvSpPr>
          <p:spPr bwMode="gray">
            <a:xfrm>
              <a:off x="8693450"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5" name="Oval 52"/>
            <p:cNvSpPr>
              <a:spLocks noChangeArrowheads="1"/>
            </p:cNvSpPr>
            <p:nvPr/>
          </p:nvSpPr>
          <p:spPr bwMode="gray">
            <a:xfrm>
              <a:off x="8869662"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6" name="Oval 53"/>
            <p:cNvSpPr>
              <a:spLocks noChangeArrowheads="1"/>
            </p:cNvSpPr>
            <p:nvPr/>
          </p:nvSpPr>
          <p:spPr bwMode="gray">
            <a:xfrm>
              <a:off x="8887125" y="5474020"/>
              <a:ext cx="50800"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7" name="Freeform 54"/>
            <p:cNvSpPr>
              <a:spLocks/>
            </p:cNvSpPr>
            <p:nvPr/>
          </p:nvSpPr>
          <p:spPr bwMode="gray">
            <a:xfrm>
              <a:off x="8887125"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8" name="Freeform 55"/>
            <p:cNvSpPr>
              <a:spLocks noEditPoints="1"/>
            </p:cNvSpPr>
            <p:nvPr/>
          </p:nvSpPr>
          <p:spPr bwMode="gray">
            <a:xfrm>
              <a:off x="8631537" y="4907283"/>
              <a:ext cx="368300" cy="223837"/>
            </a:xfrm>
            <a:custGeom>
              <a:avLst/>
              <a:gdLst>
                <a:gd name="T0" fmla="*/ 258 w 266"/>
                <a:gd name="T1" fmla="*/ 0 h 163"/>
                <a:gd name="T2" fmla="*/ 8 w 266"/>
                <a:gd name="T3" fmla="*/ 0 h 163"/>
                <a:gd name="T4" fmla="*/ 0 w 266"/>
                <a:gd name="T5" fmla="*/ 8 h 163"/>
                <a:gd name="T6" fmla="*/ 8 w 266"/>
                <a:gd name="T7" fmla="*/ 16 h 163"/>
                <a:gd name="T8" fmla="*/ 23 w 266"/>
                <a:gd name="T9" fmla="*/ 16 h 163"/>
                <a:gd name="T10" fmla="*/ 23 w 266"/>
                <a:gd name="T11" fmla="*/ 102 h 163"/>
                <a:gd name="T12" fmla="*/ 17 w 266"/>
                <a:gd name="T13" fmla="*/ 102 h 163"/>
                <a:gd name="T14" fmla="*/ 8 w 266"/>
                <a:gd name="T15" fmla="*/ 111 h 163"/>
                <a:gd name="T16" fmla="*/ 8 w 266"/>
                <a:gd name="T17" fmla="*/ 155 h 163"/>
                <a:gd name="T18" fmla="*/ 17 w 266"/>
                <a:gd name="T19" fmla="*/ 163 h 163"/>
                <a:gd name="T20" fmla="*/ 249 w 266"/>
                <a:gd name="T21" fmla="*/ 163 h 163"/>
                <a:gd name="T22" fmla="*/ 258 w 266"/>
                <a:gd name="T23" fmla="*/ 155 h 163"/>
                <a:gd name="T24" fmla="*/ 258 w 266"/>
                <a:gd name="T25" fmla="*/ 111 h 163"/>
                <a:gd name="T26" fmla="*/ 249 w 266"/>
                <a:gd name="T27" fmla="*/ 102 h 163"/>
                <a:gd name="T28" fmla="*/ 243 w 266"/>
                <a:gd name="T29" fmla="*/ 102 h 163"/>
                <a:gd name="T30" fmla="*/ 243 w 266"/>
                <a:gd name="T31" fmla="*/ 16 h 163"/>
                <a:gd name="T32" fmla="*/ 258 w 266"/>
                <a:gd name="T33" fmla="*/ 16 h 163"/>
                <a:gd name="T34" fmla="*/ 266 w 266"/>
                <a:gd name="T35" fmla="*/ 8 h 163"/>
                <a:gd name="T36" fmla="*/ 258 w 266"/>
                <a:gd name="T37" fmla="*/ 0 h 163"/>
                <a:gd name="T38" fmla="*/ 189 w 266"/>
                <a:gd name="T39" fmla="*/ 16 h 163"/>
                <a:gd name="T40" fmla="*/ 189 w 266"/>
                <a:gd name="T41" fmla="*/ 102 h 163"/>
                <a:gd name="T42" fmla="*/ 160 w 266"/>
                <a:gd name="T43" fmla="*/ 102 h 163"/>
                <a:gd name="T44" fmla="*/ 160 w 266"/>
                <a:gd name="T45" fmla="*/ 16 h 163"/>
                <a:gd name="T46" fmla="*/ 189 w 266"/>
                <a:gd name="T47" fmla="*/ 16 h 163"/>
                <a:gd name="T48" fmla="*/ 148 w 266"/>
                <a:gd name="T49" fmla="*/ 16 h 163"/>
                <a:gd name="T50" fmla="*/ 148 w 266"/>
                <a:gd name="T51" fmla="*/ 102 h 163"/>
                <a:gd name="T52" fmla="*/ 118 w 266"/>
                <a:gd name="T53" fmla="*/ 102 h 163"/>
                <a:gd name="T54" fmla="*/ 118 w 266"/>
                <a:gd name="T55" fmla="*/ 16 h 163"/>
                <a:gd name="T56" fmla="*/ 148 w 266"/>
                <a:gd name="T57" fmla="*/ 16 h 163"/>
                <a:gd name="T58" fmla="*/ 106 w 266"/>
                <a:gd name="T59" fmla="*/ 16 h 163"/>
                <a:gd name="T60" fmla="*/ 106 w 266"/>
                <a:gd name="T61" fmla="*/ 102 h 163"/>
                <a:gd name="T62" fmla="*/ 77 w 266"/>
                <a:gd name="T63" fmla="*/ 102 h 163"/>
                <a:gd name="T64" fmla="*/ 77 w 266"/>
                <a:gd name="T65" fmla="*/ 16 h 163"/>
                <a:gd name="T66" fmla="*/ 106 w 266"/>
                <a:gd name="T67" fmla="*/ 16 h 163"/>
                <a:gd name="T68" fmla="*/ 35 w 266"/>
                <a:gd name="T69" fmla="*/ 16 h 163"/>
                <a:gd name="T70" fmla="*/ 65 w 266"/>
                <a:gd name="T71" fmla="*/ 16 h 163"/>
                <a:gd name="T72" fmla="*/ 65 w 266"/>
                <a:gd name="T73" fmla="*/ 102 h 163"/>
                <a:gd name="T74" fmla="*/ 35 w 266"/>
                <a:gd name="T75" fmla="*/ 102 h 163"/>
                <a:gd name="T76" fmla="*/ 35 w 266"/>
                <a:gd name="T77" fmla="*/ 16 h 163"/>
                <a:gd name="T78" fmla="*/ 201 w 266"/>
                <a:gd name="T79" fmla="*/ 102 h 163"/>
                <a:gd name="T80" fmla="*/ 201 w 266"/>
                <a:gd name="T81" fmla="*/ 16 h 163"/>
                <a:gd name="T82" fmla="*/ 231 w 266"/>
                <a:gd name="T83" fmla="*/ 16 h 163"/>
                <a:gd name="T84" fmla="*/ 231 w 266"/>
                <a:gd name="T85" fmla="*/ 102 h 163"/>
                <a:gd name="T86" fmla="*/ 201 w 266"/>
                <a:gd name="T87" fmla="*/ 10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163">
                  <a:moveTo>
                    <a:pt x="258" y="0"/>
                  </a:moveTo>
                  <a:cubicBezTo>
                    <a:pt x="8" y="0"/>
                    <a:pt x="8" y="0"/>
                    <a:pt x="8" y="0"/>
                  </a:cubicBezTo>
                  <a:cubicBezTo>
                    <a:pt x="4" y="0"/>
                    <a:pt x="0" y="4"/>
                    <a:pt x="0" y="8"/>
                  </a:cubicBezTo>
                  <a:cubicBezTo>
                    <a:pt x="0" y="13"/>
                    <a:pt x="4" y="16"/>
                    <a:pt x="8" y="16"/>
                  </a:cubicBezTo>
                  <a:cubicBezTo>
                    <a:pt x="23" y="16"/>
                    <a:pt x="23" y="16"/>
                    <a:pt x="23" y="16"/>
                  </a:cubicBezTo>
                  <a:cubicBezTo>
                    <a:pt x="23" y="102"/>
                    <a:pt x="23" y="102"/>
                    <a:pt x="23" y="102"/>
                  </a:cubicBezTo>
                  <a:cubicBezTo>
                    <a:pt x="17" y="102"/>
                    <a:pt x="17" y="102"/>
                    <a:pt x="17" y="102"/>
                  </a:cubicBezTo>
                  <a:cubicBezTo>
                    <a:pt x="12" y="102"/>
                    <a:pt x="8" y="106"/>
                    <a:pt x="8" y="111"/>
                  </a:cubicBezTo>
                  <a:cubicBezTo>
                    <a:pt x="8" y="155"/>
                    <a:pt x="8" y="155"/>
                    <a:pt x="8" y="155"/>
                  </a:cubicBezTo>
                  <a:cubicBezTo>
                    <a:pt x="8" y="160"/>
                    <a:pt x="12" y="163"/>
                    <a:pt x="17" y="163"/>
                  </a:cubicBezTo>
                  <a:cubicBezTo>
                    <a:pt x="249" y="163"/>
                    <a:pt x="249" y="163"/>
                    <a:pt x="249" y="163"/>
                  </a:cubicBezTo>
                  <a:cubicBezTo>
                    <a:pt x="254" y="163"/>
                    <a:pt x="258" y="160"/>
                    <a:pt x="258" y="155"/>
                  </a:cubicBezTo>
                  <a:cubicBezTo>
                    <a:pt x="258" y="111"/>
                    <a:pt x="258" y="111"/>
                    <a:pt x="258" y="111"/>
                  </a:cubicBezTo>
                  <a:cubicBezTo>
                    <a:pt x="258" y="106"/>
                    <a:pt x="254" y="102"/>
                    <a:pt x="249" y="102"/>
                  </a:cubicBezTo>
                  <a:cubicBezTo>
                    <a:pt x="243" y="102"/>
                    <a:pt x="243" y="102"/>
                    <a:pt x="243" y="102"/>
                  </a:cubicBezTo>
                  <a:cubicBezTo>
                    <a:pt x="243" y="16"/>
                    <a:pt x="243" y="16"/>
                    <a:pt x="243" y="16"/>
                  </a:cubicBezTo>
                  <a:cubicBezTo>
                    <a:pt x="258" y="16"/>
                    <a:pt x="258" y="16"/>
                    <a:pt x="258" y="16"/>
                  </a:cubicBezTo>
                  <a:cubicBezTo>
                    <a:pt x="262" y="16"/>
                    <a:pt x="266" y="13"/>
                    <a:pt x="266" y="8"/>
                  </a:cubicBezTo>
                  <a:cubicBezTo>
                    <a:pt x="266" y="4"/>
                    <a:pt x="262" y="0"/>
                    <a:pt x="258" y="0"/>
                  </a:cubicBezTo>
                  <a:close/>
                  <a:moveTo>
                    <a:pt x="189" y="16"/>
                  </a:moveTo>
                  <a:cubicBezTo>
                    <a:pt x="189" y="102"/>
                    <a:pt x="189" y="102"/>
                    <a:pt x="189" y="102"/>
                  </a:cubicBezTo>
                  <a:cubicBezTo>
                    <a:pt x="160" y="102"/>
                    <a:pt x="160" y="102"/>
                    <a:pt x="160" y="102"/>
                  </a:cubicBezTo>
                  <a:cubicBezTo>
                    <a:pt x="160" y="16"/>
                    <a:pt x="160" y="16"/>
                    <a:pt x="160" y="16"/>
                  </a:cubicBezTo>
                  <a:lnTo>
                    <a:pt x="189" y="16"/>
                  </a:lnTo>
                  <a:close/>
                  <a:moveTo>
                    <a:pt x="148" y="16"/>
                  </a:moveTo>
                  <a:cubicBezTo>
                    <a:pt x="148" y="102"/>
                    <a:pt x="148" y="102"/>
                    <a:pt x="148" y="102"/>
                  </a:cubicBezTo>
                  <a:cubicBezTo>
                    <a:pt x="118" y="102"/>
                    <a:pt x="118" y="102"/>
                    <a:pt x="118" y="102"/>
                  </a:cubicBezTo>
                  <a:cubicBezTo>
                    <a:pt x="118" y="16"/>
                    <a:pt x="118" y="16"/>
                    <a:pt x="118" y="16"/>
                  </a:cubicBezTo>
                  <a:lnTo>
                    <a:pt x="148" y="16"/>
                  </a:lnTo>
                  <a:close/>
                  <a:moveTo>
                    <a:pt x="106" y="16"/>
                  </a:moveTo>
                  <a:cubicBezTo>
                    <a:pt x="106" y="102"/>
                    <a:pt x="106" y="102"/>
                    <a:pt x="106" y="102"/>
                  </a:cubicBezTo>
                  <a:cubicBezTo>
                    <a:pt x="77" y="102"/>
                    <a:pt x="77" y="102"/>
                    <a:pt x="77" y="102"/>
                  </a:cubicBezTo>
                  <a:cubicBezTo>
                    <a:pt x="77" y="16"/>
                    <a:pt x="77" y="16"/>
                    <a:pt x="77" y="16"/>
                  </a:cubicBezTo>
                  <a:lnTo>
                    <a:pt x="106" y="16"/>
                  </a:lnTo>
                  <a:close/>
                  <a:moveTo>
                    <a:pt x="35" y="16"/>
                  </a:moveTo>
                  <a:cubicBezTo>
                    <a:pt x="65" y="16"/>
                    <a:pt x="65" y="16"/>
                    <a:pt x="65" y="16"/>
                  </a:cubicBezTo>
                  <a:cubicBezTo>
                    <a:pt x="65" y="102"/>
                    <a:pt x="65" y="102"/>
                    <a:pt x="65" y="102"/>
                  </a:cubicBezTo>
                  <a:cubicBezTo>
                    <a:pt x="35" y="102"/>
                    <a:pt x="35" y="102"/>
                    <a:pt x="35" y="102"/>
                  </a:cubicBezTo>
                  <a:lnTo>
                    <a:pt x="35" y="16"/>
                  </a:lnTo>
                  <a:close/>
                  <a:moveTo>
                    <a:pt x="201" y="102"/>
                  </a:moveTo>
                  <a:cubicBezTo>
                    <a:pt x="201" y="16"/>
                    <a:pt x="201" y="16"/>
                    <a:pt x="201" y="16"/>
                  </a:cubicBezTo>
                  <a:cubicBezTo>
                    <a:pt x="231" y="16"/>
                    <a:pt x="231" y="16"/>
                    <a:pt x="231" y="16"/>
                  </a:cubicBezTo>
                  <a:cubicBezTo>
                    <a:pt x="231" y="102"/>
                    <a:pt x="231" y="102"/>
                    <a:pt x="231" y="102"/>
                  </a:cubicBezTo>
                  <a:lnTo>
                    <a:pt x="201" y="10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9" name="Freeform 56"/>
            <p:cNvSpPr>
              <a:spLocks/>
            </p:cNvSpPr>
            <p:nvPr/>
          </p:nvSpPr>
          <p:spPr bwMode="gray">
            <a:xfrm>
              <a:off x="8642650" y="5067620"/>
              <a:ext cx="327025" cy="63500"/>
            </a:xfrm>
            <a:custGeom>
              <a:avLst/>
              <a:gdLst>
                <a:gd name="T0" fmla="*/ 22 w 236"/>
                <a:gd name="T1" fmla="*/ 34 h 47"/>
                <a:gd name="T2" fmla="*/ 14 w 236"/>
                <a:gd name="T3" fmla="*/ 25 h 47"/>
                <a:gd name="T4" fmla="*/ 14 w 236"/>
                <a:gd name="T5" fmla="*/ 0 h 47"/>
                <a:gd name="T6" fmla="*/ 0 w 236"/>
                <a:gd name="T7" fmla="*/ 0 h 47"/>
                <a:gd name="T8" fmla="*/ 0 w 236"/>
                <a:gd name="T9" fmla="*/ 39 h 47"/>
                <a:gd name="T10" fmla="*/ 9 w 236"/>
                <a:gd name="T11" fmla="*/ 47 h 47"/>
                <a:gd name="T12" fmla="*/ 236 w 236"/>
                <a:gd name="T13" fmla="*/ 47 h 47"/>
                <a:gd name="T14" fmla="*/ 236 w 236"/>
                <a:gd name="T15" fmla="*/ 34 h 47"/>
                <a:gd name="T16" fmla="*/ 22 w 236"/>
                <a:gd name="T1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47">
                  <a:moveTo>
                    <a:pt x="22" y="34"/>
                  </a:moveTo>
                  <a:cubicBezTo>
                    <a:pt x="17" y="34"/>
                    <a:pt x="14" y="30"/>
                    <a:pt x="14" y="25"/>
                  </a:cubicBezTo>
                  <a:cubicBezTo>
                    <a:pt x="14" y="0"/>
                    <a:pt x="14" y="0"/>
                    <a:pt x="14" y="0"/>
                  </a:cubicBezTo>
                  <a:cubicBezTo>
                    <a:pt x="0" y="0"/>
                    <a:pt x="0" y="0"/>
                    <a:pt x="0" y="0"/>
                  </a:cubicBezTo>
                  <a:cubicBezTo>
                    <a:pt x="0" y="39"/>
                    <a:pt x="0" y="39"/>
                    <a:pt x="0" y="39"/>
                  </a:cubicBezTo>
                  <a:cubicBezTo>
                    <a:pt x="0" y="44"/>
                    <a:pt x="4" y="47"/>
                    <a:pt x="9" y="47"/>
                  </a:cubicBezTo>
                  <a:cubicBezTo>
                    <a:pt x="236" y="47"/>
                    <a:pt x="236" y="47"/>
                    <a:pt x="236" y="47"/>
                  </a:cubicBezTo>
                  <a:cubicBezTo>
                    <a:pt x="236" y="34"/>
                    <a:pt x="236" y="34"/>
                    <a:pt x="236" y="34"/>
                  </a:cubicBezTo>
                  <a:lnTo>
                    <a:pt x="22" y="34"/>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0" name="Freeform 57"/>
            <p:cNvSpPr>
              <a:spLocks/>
            </p:cNvSpPr>
            <p:nvPr/>
          </p:nvSpPr>
          <p:spPr bwMode="gray">
            <a:xfrm>
              <a:off x="8642650" y="5046983"/>
              <a:ext cx="346075" cy="84137"/>
            </a:xfrm>
            <a:custGeom>
              <a:avLst/>
              <a:gdLst>
                <a:gd name="T0" fmla="*/ 241 w 250"/>
                <a:gd name="T1" fmla="*/ 61 h 61"/>
                <a:gd name="T2" fmla="*/ 236 w 250"/>
                <a:gd name="T3" fmla="*/ 61 h 61"/>
                <a:gd name="T4" fmla="*/ 236 w 250"/>
                <a:gd name="T5" fmla="*/ 22 h 61"/>
                <a:gd name="T6" fmla="*/ 228 w 250"/>
                <a:gd name="T7" fmla="*/ 14 h 61"/>
                <a:gd name="T8" fmla="*/ 0 w 250"/>
                <a:gd name="T9" fmla="*/ 14 h 61"/>
                <a:gd name="T10" fmla="*/ 0 w 250"/>
                <a:gd name="T11" fmla="*/ 9 h 61"/>
                <a:gd name="T12" fmla="*/ 9 w 250"/>
                <a:gd name="T13" fmla="*/ 0 h 61"/>
                <a:gd name="T14" fmla="*/ 241 w 250"/>
                <a:gd name="T15" fmla="*/ 0 h 61"/>
                <a:gd name="T16" fmla="*/ 250 w 250"/>
                <a:gd name="T17" fmla="*/ 9 h 61"/>
                <a:gd name="T18" fmla="*/ 250 w 250"/>
                <a:gd name="T19" fmla="*/ 53 h 61"/>
                <a:gd name="T20" fmla="*/ 241 w 250"/>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1">
                  <a:moveTo>
                    <a:pt x="241" y="61"/>
                  </a:moveTo>
                  <a:cubicBezTo>
                    <a:pt x="236" y="61"/>
                    <a:pt x="236" y="61"/>
                    <a:pt x="236" y="61"/>
                  </a:cubicBezTo>
                  <a:cubicBezTo>
                    <a:pt x="236" y="22"/>
                    <a:pt x="236" y="22"/>
                    <a:pt x="236" y="22"/>
                  </a:cubicBezTo>
                  <a:cubicBezTo>
                    <a:pt x="236" y="18"/>
                    <a:pt x="232" y="14"/>
                    <a:pt x="228" y="14"/>
                  </a:cubicBezTo>
                  <a:cubicBezTo>
                    <a:pt x="0" y="14"/>
                    <a:pt x="0" y="14"/>
                    <a:pt x="0" y="14"/>
                  </a:cubicBezTo>
                  <a:cubicBezTo>
                    <a:pt x="0" y="9"/>
                    <a:pt x="0" y="9"/>
                    <a:pt x="0" y="9"/>
                  </a:cubicBezTo>
                  <a:cubicBezTo>
                    <a:pt x="0" y="4"/>
                    <a:pt x="4" y="0"/>
                    <a:pt x="9" y="0"/>
                  </a:cubicBezTo>
                  <a:cubicBezTo>
                    <a:pt x="241" y="0"/>
                    <a:pt x="241" y="0"/>
                    <a:pt x="241" y="0"/>
                  </a:cubicBezTo>
                  <a:cubicBezTo>
                    <a:pt x="246" y="0"/>
                    <a:pt x="250" y="4"/>
                    <a:pt x="250" y="9"/>
                  </a:cubicBezTo>
                  <a:cubicBezTo>
                    <a:pt x="250" y="53"/>
                    <a:pt x="250" y="53"/>
                    <a:pt x="250" y="53"/>
                  </a:cubicBezTo>
                  <a:cubicBezTo>
                    <a:pt x="250" y="58"/>
                    <a:pt x="246" y="61"/>
                    <a:pt x="241" y="6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1" name="Freeform 58"/>
            <p:cNvSpPr>
              <a:spLocks/>
            </p:cNvSpPr>
            <p:nvPr/>
          </p:nvSpPr>
          <p:spPr bwMode="gray">
            <a:xfrm>
              <a:off x="10792125" y="4919983"/>
              <a:ext cx="61913" cy="311150"/>
            </a:xfrm>
            <a:custGeom>
              <a:avLst/>
              <a:gdLst>
                <a:gd name="T0" fmla="*/ 39 w 45"/>
                <a:gd name="T1" fmla="*/ 180 h 226"/>
                <a:gd name="T2" fmla="*/ 33 w 45"/>
                <a:gd name="T3" fmla="*/ 180 h 226"/>
                <a:gd name="T4" fmla="*/ 33 w 45"/>
                <a:gd name="T5" fmla="*/ 0 h 226"/>
                <a:gd name="T6" fmla="*/ 12 w 45"/>
                <a:gd name="T7" fmla="*/ 0 h 226"/>
                <a:gd name="T8" fmla="*/ 12 w 45"/>
                <a:gd name="T9" fmla="*/ 180 h 226"/>
                <a:gd name="T10" fmla="*/ 5 w 45"/>
                <a:gd name="T11" fmla="*/ 180 h 226"/>
                <a:gd name="T12" fmla="*/ 0 w 45"/>
                <a:gd name="T13" fmla="*/ 186 h 226"/>
                <a:gd name="T14" fmla="*/ 0 w 45"/>
                <a:gd name="T15" fmla="*/ 226 h 226"/>
                <a:gd name="T16" fmla="*/ 45 w 45"/>
                <a:gd name="T17" fmla="*/ 226 h 226"/>
                <a:gd name="T18" fmla="*/ 45 w 45"/>
                <a:gd name="T19" fmla="*/ 186 h 226"/>
                <a:gd name="T20" fmla="*/ 39 w 45"/>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26">
                  <a:moveTo>
                    <a:pt x="39" y="180"/>
                  </a:moveTo>
                  <a:cubicBezTo>
                    <a:pt x="33" y="180"/>
                    <a:pt x="33" y="180"/>
                    <a:pt x="33" y="180"/>
                  </a:cubicBezTo>
                  <a:cubicBezTo>
                    <a:pt x="33" y="0"/>
                    <a:pt x="33" y="0"/>
                    <a:pt x="33" y="0"/>
                  </a:cubicBez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45" y="226"/>
                    <a:pt x="45" y="226"/>
                    <a:pt x="45" y="226"/>
                  </a:cubicBezTo>
                  <a:cubicBezTo>
                    <a:pt x="45" y="186"/>
                    <a:pt x="45" y="186"/>
                    <a:pt x="45" y="186"/>
                  </a:cubicBezTo>
                  <a:cubicBezTo>
                    <a:pt x="45" y="182"/>
                    <a:pt x="42" y="180"/>
                    <a:pt x="39" y="180"/>
                  </a:cubicBezTo>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2" name="Freeform 59"/>
            <p:cNvSpPr>
              <a:spLocks/>
            </p:cNvSpPr>
            <p:nvPr/>
          </p:nvSpPr>
          <p:spPr bwMode="gray">
            <a:xfrm>
              <a:off x="10827050" y="4919983"/>
              <a:ext cx="26988" cy="311150"/>
            </a:xfrm>
            <a:custGeom>
              <a:avLst/>
              <a:gdLst>
                <a:gd name="T0" fmla="*/ 14 w 20"/>
                <a:gd name="T1" fmla="*/ 180 h 226"/>
                <a:gd name="T2" fmla="*/ 8 w 20"/>
                <a:gd name="T3" fmla="*/ 180 h 226"/>
                <a:gd name="T4" fmla="*/ 8 w 20"/>
                <a:gd name="T5" fmla="*/ 0 h 226"/>
                <a:gd name="T6" fmla="*/ 0 w 20"/>
                <a:gd name="T7" fmla="*/ 0 h 226"/>
                <a:gd name="T8" fmla="*/ 0 w 20"/>
                <a:gd name="T9" fmla="*/ 180 h 226"/>
                <a:gd name="T10" fmla="*/ 6 w 20"/>
                <a:gd name="T11" fmla="*/ 180 h 226"/>
                <a:gd name="T12" fmla="*/ 12 w 20"/>
                <a:gd name="T13" fmla="*/ 186 h 226"/>
                <a:gd name="T14" fmla="*/ 12 w 20"/>
                <a:gd name="T15" fmla="*/ 226 h 226"/>
                <a:gd name="T16" fmla="*/ 20 w 20"/>
                <a:gd name="T17" fmla="*/ 226 h 226"/>
                <a:gd name="T18" fmla="*/ 20 w 20"/>
                <a:gd name="T19" fmla="*/ 186 h 226"/>
                <a:gd name="T20" fmla="*/ 14 w 20"/>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26">
                  <a:moveTo>
                    <a:pt x="14" y="180"/>
                  </a:moveTo>
                  <a:cubicBezTo>
                    <a:pt x="8" y="180"/>
                    <a:pt x="8" y="180"/>
                    <a:pt x="8" y="180"/>
                  </a:cubicBezTo>
                  <a:cubicBezTo>
                    <a:pt x="8" y="0"/>
                    <a:pt x="8" y="0"/>
                    <a:pt x="8" y="0"/>
                  </a:cubicBezTo>
                  <a:cubicBezTo>
                    <a:pt x="0" y="0"/>
                    <a:pt x="0" y="0"/>
                    <a:pt x="0" y="0"/>
                  </a:cubicBezTo>
                  <a:cubicBezTo>
                    <a:pt x="0" y="180"/>
                    <a:pt x="0" y="180"/>
                    <a:pt x="0" y="180"/>
                  </a:cubicBezTo>
                  <a:cubicBezTo>
                    <a:pt x="6" y="180"/>
                    <a:pt x="6" y="180"/>
                    <a:pt x="6" y="180"/>
                  </a:cubicBezTo>
                  <a:cubicBezTo>
                    <a:pt x="9" y="180"/>
                    <a:pt x="12" y="182"/>
                    <a:pt x="12" y="186"/>
                  </a:cubicBezTo>
                  <a:cubicBezTo>
                    <a:pt x="12" y="226"/>
                    <a:pt x="12" y="226"/>
                    <a:pt x="12" y="226"/>
                  </a:cubicBezTo>
                  <a:cubicBezTo>
                    <a:pt x="20" y="226"/>
                    <a:pt x="20" y="226"/>
                    <a:pt x="20" y="226"/>
                  </a:cubicBezTo>
                  <a:cubicBezTo>
                    <a:pt x="20" y="186"/>
                    <a:pt x="20" y="186"/>
                    <a:pt x="20" y="186"/>
                  </a:cubicBezTo>
                  <a:cubicBezTo>
                    <a:pt x="20" y="182"/>
                    <a:pt x="17" y="180"/>
                    <a:pt x="14" y="18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3" name="Freeform 60"/>
            <p:cNvSpPr>
              <a:spLocks/>
            </p:cNvSpPr>
            <p:nvPr/>
          </p:nvSpPr>
          <p:spPr bwMode="gray">
            <a:xfrm>
              <a:off x="10792125" y="4919983"/>
              <a:ext cx="25400" cy="311150"/>
            </a:xfrm>
            <a:custGeom>
              <a:avLst/>
              <a:gdLst>
                <a:gd name="T0" fmla="*/ 19 w 19"/>
                <a:gd name="T1" fmla="*/ 0 h 226"/>
                <a:gd name="T2" fmla="*/ 12 w 19"/>
                <a:gd name="T3" fmla="*/ 0 h 226"/>
                <a:gd name="T4" fmla="*/ 12 w 19"/>
                <a:gd name="T5" fmla="*/ 180 h 226"/>
                <a:gd name="T6" fmla="*/ 5 w 19"/>
                <a:gd name="T7" fmla="*/ 180 h 226"/>
                <a:gd name="T8" fmla="*/ 0 w 19"/>
                <a:gd name="T9" fmla="*/ 186 h 226"/>
                <a:gd name="T10" fmla="*/ 0 w 19"/>
                <a:gd name="T11" fmla="*/ 226 h 226"/>
                <a:gd name="T12" fmla="*/ 7 w 19"/>
                <a:gd name="T13" fmla="*/ 226 h 226"/>
                <a:gd name="T14" fmla="*/ 7 w 19"/>
                <a:gd name="T15" fmla="*/ 186 h 226"/>
                <a:gd name="T16" fmla="*/ 13 w 19"/>
                <a:gd name="T17" fmla="*/ 180 h 226"/>
                <a:gd name="T18" fmla="*/ 19 w 19"/>
                <a:gd name="T19" fmla="*/ 180 h 226"/>
                <a:gd name="T20" fmla="*/ 19 w 19"/>
                <a:gd name="T21"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6">
                  <a:moveTo>
                    <a:pt x="19" y="0"/>
                  </a:move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7" y="226"/>
                    <a:pt x="7" y="226"/>
                    <a:pt x="7" y="226"/>
                  </a:cubicBezTo>
                  <a:cubicBezTo>
                    <a:pt x="7" y="186"/>
                    <a:pt x="7" y="186"/>
                    <a:pt x="7" y="186"/>
                  </a:cubicBezTo>
                  <a:cubicBezTo>
                    <a:pt x="7" y="182"/>
                    <a:pt x="10" y="180"/>
                    <a:pt x="13" y="180"/>
                  </a:cubicBezTo>
                  <a:cubicBezTo>
                    <a:pt x="19" y="180"/>
                    <a:pt x="19" y="180"/>
                    <a:pt x="19" y="180"/>
                  </a:cubicBezTo>
                  <a:cubicBezTo>
                    <a:pt x="19" y="0"/>
                    <a:pt x="19" y="0"/>
                    <a:pt x="19" y="0"/>
                  </a:cubicBezTo>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4" name="Freeform 61"/>
            <p:cNvSpPr>
              <a:spLocks/>
            </p:cNvSpPr>
            <p:nvPr/>
          </p:nvSpPr>
          <p:spPr bwMode="gray">
            <a:xfrm>
              <a:off x="10068225" y="4172270"/>
              <a:ext cx="242888" cy="239712"/>
            </a:xfrm>
            <a:custGeom>
              <a:avLst/>
              <a:gdLst>
                <a:gd name="T0" fmla="*/ 153 w 153"/>
                <a:gd name="T1" fmla="*/ 98 h 151"/>
                <a:gd name="T2" fmla="*/ 100 w 153"/>
                <a:gd name="T3" fmla="*/ 151 h 151"/>
                <a:gd name="T4" fmla="*/ 0 w 153"/>
                <a:gd name="T5" fmla="*/ 52 h 151"/>
                <a:gd name="T6" fmla="*/ 53 w 153"/>
                <a:gd name="T7" fmla="*/ 0 h 151"/>
                <a:gd name="T8" fmla="*/ 153 w 153"/>
                <a:gd name="T9" fmla="*/ 98 h 151"/>
              </a:gdLst>
              <a:ahLst/>
              <a:cxnLst>
                <a:cxn ang="0">
                  <a:pos x="T0" y="T1"/>
                </a:cxn>
                <a:cxn ang="0">
                  <a:pos x="T2" y="T3"/>
                </a:cxn>
                <a:cxn ang="0">
                  <a:pos x="T4" y="T5"/>
                </a:cxn>
                <a:cxn ang="0">
                  <a:pos x="T6" y="T7"/>
                </a:cxn>
                <a:cxn ang="0">
                  <a:pos x="T8" y="T9"/>
                </a:cxn>
              </a:cxnLst>
              <a:rect l="0" t="0" r="r" b="b"/>
              <a:pathLst>
                <a:path w="153" h="151">
                  <a:moveTo>
                    <a:pt x="153" y="98"/>
                  </a:moveTo>
                  <a:lnTo>
                    <a:pt x="100" y="151"/>
                  </a:lnTo>
                  <a:lnTo>
                    <a:pt x="0" y="52"/>
                  </a:lnTo>
                  <a:lnTo>
                    <a:pt x="53" y="0"/>
                  </a:lnTo>
                  <a:lnTo>
                    <a:pt x="153" y="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5" name="Freeform 62"/>
            <p:cNvSpPr>
              <a:spLocks/>
            </p:cNvSpPr>
            <p:nvPr/>
          </p:nvSpPr>
          <p:spPr bwMode="gray">
            <a:xfrm>
              <a:off x="9560225" y="3665858"/>
              <a:ext cx="579438" cy="576262"/>
            </a:xfrm>
            <a:custGeom>
              <a:avLst/>
              <a:gdLst>
                <a:gd name="T0" fmla="*/ 415 w 419"/>
                <a:gd name="T1" fmla="*/ 379 h 419"/>
                <a:gd name="T2" fmla="*/ 415 w 419"/>
                <a:gd name="T3" fmla="*/ 392 h 419"/>
                <a:gd name="T4" fmla="*/ 392 w 419"/>
                <a:gd name="T5" fmla="*/ 415 h 419"/>
                <a:gd name="T6" fmla="*/ 380 w 419"/>
                <a:gd name="T7" fmla="*/ 415 h 419"/>
                <a:gd name="T8" fmla="*/ 3 w 419"/>
                <a:gd name="T9" fmla="*/ 39 h 419"/>
                <a:gd name="T10" fmla="*/ 3 w 419"/>
                <a:gd name="T11" fmla="*/ 27 h 419"/>
                <a:gd name="T12" fmla="*/ 27 w 419"/>
                <a:gd name="T13" fmla="*/ 3 h 419"/>
                <a:gd name="T14" fmla="*/ 39 w 419"/>
                <a:gd name="T15" fmla="*/ 3 h 419"/>
                <a:gd name="T16" fmla="*/ 415 w 419"/>
                <a:gd name="T17"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419">
                  <a:moveTo>
                    <a:pt x="415" y="379"/>
                  </a:moveTo>
                  <a:cubicBezTo>
                    <a:pt x="419" y="383"/>
                    <a:pt x="419" y="388"/>
                    <a:pt x="415" y="392"/>
                  </a:cubicBezTo>
                  <a:cubicBezTo>
                    <a:pt x="392" y="415"/>
                    <a:pt x="392" y="415"/>
                    <a:pt x="392" y="415"/>
                  </a:cubicBezTo>
                  <a:cubicBezTo>
                    <a:pt x="388" y="419"/>
                    <a:pt x="383" y="419"/>
                    <a:pt x="380" y="415"/>
                  </a:cubicBezTo>
                  <a:cubicBezTo>
                    <a:pt x="3" y="39"/>
                    <a:pt x="3" y="39"/>
                    <a:pt x="3" y="39"/>
                  </a:cubicBezTo>
                  <a:cubicBezTo>
                    <a:pt x="0" y="35"/>
                    <a:pt x="0" y="30"/>
                    <a:pt x="3" y="27"/>
                  </a:cubicBezTo>
                  <a:cubicBezTo>
                    <a:pt x="27" y="3"/>
                    <a:pt x="27" y="3"/>
                    <a:pt x="27" y="3"/>
                  </a:cubicBezTo>
                  <a:cubicBezTo>
                    <a:pt x="30" y="0"/>
                    <a:pt x="36" y="0"/>
                    <a:pt x="39" y="3"/>
                  </a:cubicBezTo>
                  <a:lnTo>
                    <a:pt x="415" y="3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6" name="Freeform 63"/>
            <p:cNvSpPr>
              <a:spLocks/>
            </p:cNvSpPr>
            <p:nvPr/>
          </p:nvSpPr>
          <p:spPr bwMode="gray">
            <a:xfrm>
              <a:off x="10185700" y="4288158"/>
              <a:ext cx="1066800" cy="1058862"/>
            </a:xfrm>
            <a:custGeom>
              <a:avLst/>
              <a:gdLst>
                <a:gd name="T0" fmla="*/ 672 w 672"/>
                <a:gd name="T1" fmla="*/ 594 h 667"/>
                <a:gd name="T2" fmla="*/ 597 w 672"/>
                <a:gd name="T3" fmla="*/ 667 h 667"/>
                <a:gd name="T4" fmla="*/ 0 w 672"/>
                <a:gd name="T5" fmla="*/ 74 h 667"/>
                <a:gd name="T6" fmla="*/ 74 w 672"/>
                <a:gd name="T7" fmla="*/ 0 h 667"/>
                <a:gd name="T8" fmla="*/ 672 w 672"/>
                <a:gd name="T9" fmla="*/ 594 h 667"/>
              </a:gdLst>
              <a:ahLst/>
              <a:cxnLst>
                <a:cxn ang="0">
                  <a:pos x="T0" y="T1"/>
                </a:cxn>
                <a:cxn ang="0">
                  <a:pos x="T2" y="T3"/>
                </a:cxn>
                <a:cxn ang="0">
                  <a:pos x="T4" y="T5"/>
                </a:cxn>
                <a:cxn ang="0">
                  <a:pos x="T6" y="T7"/>
                </a:cxn>
                <a:cxn ang="0">
                  <a:pos x="T8" y="T9"/>
                </a:cxn>
              </a:cxnLst>
              <a:rect l="0" t="0" r="r" b="b"/>
              <a:pathLst>
                <a:path w="672" h="667">
                  <a:moveTo>
                    <a:pt x="672" y="594"/>
                  </a:moveTo>
                  <a:lnTo>
                    <a:pt x="597" y="667"/>
                  </a:lnTo>
                  <a:lnTo>
                    <a:pt x="0" y="74"/>
                  </a:lnTo>
                  <a:lnTo>
                    <a:pt x="74" y="0"/>
                  </a:lnTo>
                  <a:lnTo>
                    <a:pt x="672" y="594"/>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7" name="Freeform 64"/>
            <p:cNvSpPr>
              <a:spLocks/>
            </p:cNvSpPr>
            <p:nvPr/>
          </p:nvSpPr>
          <p:spPr bwMode="gray">
            <a:xfrm>
              <a:off x="10055525" y="4159570"/>
              <a:ext cx="109538" cy="106362"/>
            </a:xfrm>
            <a:custGeom>
              <a:avLst/>
              <a:gdLst>
                <a:gd name="T0" fmla="*/ 9 w 79"/>
                <a:gd name="T1" fmla="*/ 77 h 77"/>
                <a:gd name="T2" fmla="*/ 4 w 79"/>
                <a:gd name="T3" fmla="*/ 75 h 77"/>
                <a:gd name="T4" fmla="*/ 4 w 79"/>
                <a:gd name="T5" fmla="*/ 64 h 77"/>
                <a:gd name="T6" fmla="*/ 64 w 79"/>
                <a:gd name="T7" fmla="*/ 3 h 77"/>
                <a:gd name="T8" fmla="*/ 75 w 79"/>
                <a:gd name="T9" fmla="*/ 3 h 77"/>
                <a:gd name="T10" fmla="*/ 75 w 79"/>
                <a:gd name="T11" fmla="*/ 15 h 77"/>
                <a:gd name="T12" fmla="*/ 15 w 79"/>
                <a:gd name="T13" fmla="*/ 75 h 77"/>
                <a:gd name="T14" fmla="*/ 9 w 79"/>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77">
                  <a:moveTo>
                    <a:pt x="9" y="77"/>
                  </a:moveTo>
                  <a:cubicBezTo>
                    <a:pt x="7" y="77"/>
                    <a:pt x="5" y="77"/>
                    <a:pt x="4" y="75"/>
                  </a:cubicBezTo>
                  <a:cubicBezTo>
                    <a:pt x="0" y="72"/>
                    <a:pt x="0" y="67"/>
                    <a:pt x="4" y="64"/>
                  </a:cubicBezTo>
                  <a:cubicBezTo>
                    <a:pt x="64" y="3"/>
                    <a:pt x="64" y="3"/>
                    <a:pt x="64" y="3"/>
                  </a:cubicBezTo>
                  <a:cubicBezTo>
                    <a:pt x="67" y="0"/>
                    <a:pt x="72" y="0"/>
                    <a:pt x="75" y="3"/>
                  </a:cubicBezTo>
                  <a:cubicBezTo>
                    <a:pt x="79" y="6"/>
                    <a:pt x="79" y="12"/>
                    <a:pt x="75" y="15"/>
                  </a:cubicBezTo>
                  <a:cubicBezTo>
                    <a:pt x="15" y="75"/>
                    <a:pt x="15" y="75"/>
                    <a:pt x="15" y="75"/>
                  </a:cubicBezTo>
                  <a:cubicBezTo>
                    <a:pt x="13" y="77"/>
                    <a:pt x="11" y="77"/>
                    <a:pt x="9" y="7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8" name="Freeform 65"/>
            <p:cNvSpPr>
              <a:spLocks/>
            </p:cNvSpPr>
            <p:nvPr/>
          </p:nvSpPr>
          <p:spPr bwMode="gray">
            <a:xfrm>
              <a:off x="9787237" y="3891283"/>
              <a:ext cx="79375" cy="77787"/>
            </a:xfrm>
            <a:custGeom>
              <a:avLst/>
              <a:gdLst>
                <a:gd name="T0" fmla="*/ 9 w 58"/>
                <a:gd name="T1" fmla="*/ 57 h 57"/>
                <a:gd name="T2" fmla="*/ 3 w 58"/>
                <a:gd name="T3" fmla="*/ 55 h 57"/>
                <a:gd name="T4" fmla="*/ 3 w 58"/>
                <a:gd name="T5" fmla="*/ 44 h 57"/>
                <a:gd name="T6" fmla="*/ 44 w 58"/>
                <a:gd name="T7" fmla="*/ 3 h 57"/>
                <a:gd name="T8" fmla="*/ 55 w 58"/>
                <a:gd name="T9" fmla="*/ 3 h 57"/>
                <a:gd name="T10" fmla="*/ 55 w 58"/>
                <a:gd name="T11" fmla="*/ 14 h 57"/>
                <a:gd name="T12" fmla="*/ 15 w 58"/>
                <a:gd name="T13" fmla="*/ 55 h 57"/>
                <a:gd name="T14" fmla="*/ 9 w 58"/>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57">
                  <a:moveTo>
                    <a:pt x="9" y="57"/>
                  </a:moveTo>
                  <a:cubicBezTo>
                    <a:pt x="7" y="57"/>
                    <a:pt x="5" y="56"/>
                    <a:pt x="3" y="55"/>
                  </a:cubicBezTo>
                  <a:cubicBezTo>
                    <a:pt x="0" y="52"/>
                    <a:pt x="0" y="47"/>
                    <a:pt x="3" y="44"/>
                  </a:cubicBezTo>
                  <a:cubicBezTo>
                    <a:pt x="44" y="3"/>
                    <a:pt x="44" y="3"/>
                    <a:pt x="44" y="3"/>
                  </a:cubicBezTo>
                  <a:cubicBezTo>
                    <a:pt x="47" y="0"/>
                    <a:pt x="52" y="0"/>
                    <a:pt x="55" y="3"/>
                  </a:cubicBezTo>
                  <a:cubicBezTo>
                    <a:pt x="58" y="6"/>
                    <a:pt x="58" y="11"/>
                    <a:pt x="55" y="14"/>
                  </a:cubicBezTo>
                  <a:cubicBezTo>
                    <a:pt x="15" y="55"/>
                    <a:pt x="15" y="55"/>
                    <a:pt x="15" y="55"/>
                  </a:cubicBezTo>
                  <a:cubicBezTo>
                    <a:pt x="13" y="56"/>
                    <a:pt x="11" y="57"/>
                    <a:pt x="9" y="5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9" name="Freeform 66"/>
            <p:cNvSpPr>
              <a:spLocks/>
            </p:cNvSpPr>
            <p:nvPr/>
          </p:nvSpPr>
          <p:spPr bwMode="gray">
            <a:xfrm>
              <a:off x="10168237" y="4270695"/>
              <a:ext cx="153988" cy="150812"/>
            </a:xfrm>
            <a:custGeom>
              <a:avLst/>
              <a:gdLst>
                <a:gd name="T0" fmla="*/ 9 w 111"/>
                <a:gd name="T1" fmla="*/ 110 h 110"/>
                <a:gd name="T2" fmla="*/ 3 w 111"/>
                <a:gd name="T3" fmla="*/ 108 h 110"/>
                <a:gd name="T4" fmla="*/ 3 w 111"/>
                <a:gd name="T5" fmla="*/ 96 h 110"/>
                <a:gd name="T6" fmla="*/ 96 w 111"/>
                <a:gd name="T7" fmla="*/ 3 h 110"/>
                <a:gd name="T8" fmla="*/ 108 w 111"/>
                <a:gd name="T9" fmla="*/ 3 h 110"/>
                <a:gd name="T10" fmla="*/ 108 w 111"/>
                <a:gd name="T11" fmla="*/ 15 h 110"/>
                <a:gd name="T12" fmla="*/ 15 w 111"/>
                <a:gd name="T13" fmla="*/ 108 h 110"/>
                <a:gd name="T14" fmla="*/ 9 w 111"/>
                <a:gd name="T15" fmla="*/ 11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10">
                  <a:moveTo>
                    <a:pt x="9" y="110"/>
                  </a:moveTo>
                  <a:cubicBezTo>
                    <a:pt x="7" y="110"/>
                    <a:pt x="5" y="109"/>
                    <a:pt x="3" y="108"/>
                  </a:cubicBezTo>
                  <a:cubicBezTo>
                    <a:pt x="0" y="104"/>
                    <a:pt x="0" y="99"/>
                    <a:pt x="3" y="96"/>
                  </a:cubicBezTo>
                  <a:cubicBezTo>
                    <a:pt x="96" y="3"/>
                    <a:pt x="96" y="3"/>
                    <a:pt x="96" y="3"/>
                  </a:cubicBezTo>
                  <a:cubicBezTo>
                    <a:pt x="100" y="0"/>
                    <a:pt x="105" y="0"/>
                    <a:pt x="108" y="3"/>
                  </a:cubicBezTo>
                  <a:cubicBezTo>
                    <a:pt x="111" y="6"/>
                    <a:pt x="111" y="11"/>
                    <a:pt x="108" y="15"/>
                  </a:cubicBezTo>
                  <a:cubicBezTo>
                    <a:pt x="15" y="108"/>
                    <a:pt x="15" y="108"/>
                    <a:pt x="15" y="108"/>
                  </a:cubicBezTo>
                  <a:cubicBezTo>
                    <a:pt x="13" y="109"/>
                    <a:pt x="11" y="110"/>
                    <a:pt x="9" y="11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0" name="Freeform 67"/>
            <p:cNvSpPr>
              <a:spLocks/>
            </p:cNvSpPr>
            <p:nvPr/>
          </p:nvSpPr>
          <p:spPr bwMode="gray">
            <a:xfrm>
              <a:off x="10269837" y="4296095"/>
              <a:ext cx="982663" cy="944562"/>
            </a:xfrm>
            <a:custGeom>
              <a:avLst/>
              <a:gdLst>
                <a:gd name="T0" fmla="*/ 619 w 619"/>
                <a:gd name="T1" fmla="*/ 589 h 595"/>
                <a:gd name="T2" fmla="*/ 613 w 619"/>
                <a:gd name="T3" fmla="*/ 595 h 595"/>
                <a:gd name="T4" fmla="*/ 0 w 619"/>
                <a:gd name="T5" fmla="*/ 26 h 595"/>
                <a:gd name="T6" fmla="*/ 27 w 619"/>
                <a:gd name="T7" fmla="*/ 0 h 595"/>
                <a:gd name="T8" fmla="*/ 619 w 619"/>
                <a:gd name="T9" fmla="*/ 589 h 595"/>
              </a:gdLst>
              <a:ahLst/>
              <a:cxnLst>
                <a:cxn ang="0">
                  <a:pos x="T0" y="T1"/>
                </a:cxn>
                <a:cxn ang="0">
                  <a:pos x="T2" y="T3"/>
                </a:cxn>
                <a:cxn ang="0">
                  <a:pos x="T4" y="T5"/>
                </a:cxn>
                <a:cxn ang="0">
                  <a:pos x="T6" y="T7"/>
                </a:cxn>
                <a:cxn ang="0">
                  <a:pos x="T8" y="T9"/>
                </a:cxn>
              </a:cxnLst>
              <a:rect l="0" t="0" r="r" b="b"/>
              <a:pathLst>
                <a:path w="619" h="595">
                  <a:moveTo>
                    <a:pt x="619" y="589"/>
                  </a:moveTo>
                  <a:lnTo>
                    <a:pt x="613" y="595"/>
                  </a:lnTo>
                  <a:lnTo>
                    <a:pt x="0" y="26"/>
                  </a:lnTo>
                  <a:lnTo>
                    <a:pt x="27" y="0"/>
                  </a:lnTo>
                  <a:lnTo>
                    <a:pt x="619" y="589"/>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1" name="Freeform 68"/>
            <p:cNvSpPr>
              <a:spLocks/>
            </p:cNvSpPr>
            <p:nvPr/>
          </p:nvSpPr>
          <p:spPr bwMode="gray">
            <a:xfrm>
              <a:off x="10193637" y="4370708"/>
              <a:ext cx="949325" cy="976312"/>
            </a:xfrm>
            <a:custGeom>
              <a:avLst/>
              <a:gdLst>
                <a:gd name="T0" fmla="*/ 592 w 598"/>
                <a:gd name="T1" fmla="*/ 615 h 615"/>
                <a:gd name="T2" fmla="*/ 598 w 598"/>
                <a:gd name="T3" fmla="*/ 610 h 615"/>
                <a:gd name="T4" fmla="*/ 27 w 598"/>
                <a:gd name="T5" fmla="*/ 0 h 615"/>
                <a:gd name="T6" fmla="*/ 0 w 598"/>
                <a:gd name="T7" fmla="*/ 27 h 615"/>
                <a:gd name="T8" fmla="*/ 592 w 598"/>
                <a:gd name="T9" fmla="*/ 615 h 615"/>
              </a:gdLst>
              <a:ahLst/>
              <a:cxnLst>
                <a:cxn ang="0">
                  <a:pos x="T0" y="T1"/>
                </a:cxn>
                <a:cxn ang="0">
                  <a:pos x="T2" y="T3"/>
                </a:cxn>
                <a:cxn ang="0">
                  <a:pos x="T4" y="T5"/>
                </a:cxn>
                <a:cxn ang="0">
                  <a:pos x="T6" y="T7"/>
                </a:cxn>
                <a:cxn ang="0">
                  <a:pos x="T8" y="T9"/>
                </a:cxn>
              </a:cxnLst>
              <a:rect l="0" t="0" r="r" b="b"/>
              <a:pathLst>
                <a:path w="598" h="615">
                  <a:moveTo>
                    <a:pt x="592" y="615"/>
                  </a:moveTo>
                  <a:lnTo>
                    <a:pt x="598" y="610"/>
                  </a:lnTo>
                  <a:lnTo>
                    <a:pt x="27" y="0"/>
                  </a:lnTo>
                  <a:lnTo>
                    <a:pt x="0" y="27"/>
                  </a:lnTo>
                  <a:lnTo>
                    <a:pt x="592" y="61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2" name="Freeform 69"/>
            <p:cNvSpPr>
              <a:spLocks/>
            </p:cNvSpPr>
            <p:nvPr/>
          </p:nvSpPr>
          <p:spPr bwMode="gray">
            <a:xfrm>
              <a:off x="10615912" y="5231133"/>
              <a:ext cx="665163" cy="93662"/>
            </a:xfrm>
            <a:custGeom>
              <a:avLst/>
              <a:gdLst>
                <a:gd name="T0" fmla="*/ 481 w 481"/>
                <a:gd name="T1" fmla="*/ 14 h 69"/>
                <a:gd name="T2" fmla="*/ 467 w 481"/>
                <a:gd name="T3" fmla="*/ 0 h 69"/>
                <a:gd name="T4" fmla="*/ 15 w 481"/>
                <a:gd name="T5" fmla="*/ 0 h 69"/>
                <a:gd name="T6" fmla="*/ 0 w 481"/>
                <a:gd name="T7" fmla="*/ 14 h 69"/>
                <a:gd name="T8" fmla="*/ 0 w 481"/>
                <a:gd name="T9" fmla="*/ 55 h 69"/>
                <a:gd name="T10" fmla="*/ 15 w 481"/>
                <a:gd name="T11" fmla="*/ 69 h 69"/>
                <a:gd name="T12" fmla="*/ 467 w 481"/>
                <a:gd name="T13" fmla="*/ 69 h 69"/>
                <a:gd name="T14" fmla="*/ 481 w 481"/>
                <a:gd name="T15" fmla="*/ 55 h 69"/>
                <a:gd name="T16" fmla="*/ 481 w 481"/>
                <a:gd name="T17"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69">
                  <a:moveTo>
                    <a:pt x="481" y="14"/>
                  </a:moveTo>
                  <a:cubicBezTo>
                    <a:pt x="481" y="6"/>
                    <a:pt x="475" y="0"/>
                    <a:pt x="467" y="0"/>
                  </a:cubicBezTo>
                  <a:cubicBezTo>
                    <a:pt x="15" y="0"/>
                    <a:pt x="15" y="0"/>
                    <a:pt x="15" y="0"/>
                  </a:cubicBezTo>
                  <a:cubicBezTo>
                    <a:pt x="7" y="0"/>
                    <a:pt x="0" y="6"/>
                    <a:pt x="0" y="14"/>
                  </a:cubicBezTo>
                  <a:cubicBezTo>
                    <a:pt x="0" y="55"/>
                    <a:pt x="0" y="55"/>
                    <a:pt x="0" y="55"/>
                  </a:cubicBezTo>
                  <a:cubicBezTo>
                    <a:pt x="0" y="63"/>
                    <a:pt x="7" y="69"/>
                    <a:pt x="15" y="69"/>
                  </a:cubicBezTo>
                  <a:cubicBezTo>
                    <a:pt x="467" y="69"/>
                    <a:pt x="467" y="69"/>
                    <a:pt x="467" y="69"/>
                  </a:cubicBezTo>
                  <a:cubicBezTo>
                    <a:pt x="475" y="69"/>
                    <a:pt x="481" y="63"/>
                    <a:pt x="481" y="55"/>
                  </a:cubicBezTo>
                  <a:lnTo>
                    <a:pt x="481" y="1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3" name="Oval 70"/>
            <p:cNvSpPr>
              <a:spLocks noChangeArrowheads="1"/>
            </p:cNvSpPr>
            <p:nvPr/>
          </p:nvSpPr>
          <p:spPr bwMode="gray">
            <a:xfrm>
              <a:off x="103127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4" name="Oval 71"/>
            <p:cNvSpPr>
              <a:spLocks noChangeArrowheads="1"/>
            </p:cNvSpPr>
            <p:nvPr/>
          </p:nvSpPr>
          <p:spPr bwMode="gray">
            <a:xfrm>
              <a:off x="10695287"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5" name="Oval 72"/>
            <p:cNvSpPr>
              <a:spLocks noChangeArrowheads="1"/>
            </p:cNvSpPr>
            <p:nvPr/>
          </p:nvSpPr>
          <p:spPr bwMode="gray">
            <a:xfrm>
              <a:off x="109858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6" name="Freeform 73"/>
            <p:cNvSpPr>
              <a:spLocks/>
            </p:cNvSpPr>
            <p:nvPr/>
          </p:nvSpPr>
          <p:spPr bwMode="gray">
            <a:xfrm>
              <a:off x="10176175" y="5042220"/>
              <a:ext cx="341313" cy="404812"/>
            </a:xfrm>
            <a:custGeom>
              <a:avLst/>
              <a:gdLst>
                <a:gd name="T0" fmla="*/ 247 w 247"/>
                <a:gd name="T1" fmla="*/ 0 h 295"/>
                <a:gd name="T2" fmla="*/ 66 w 247"/>
                <a:gd name="T3" fmla="*/ 0 h 295"/>
                <a:gd name="T4" fmla="*/ 16 w 247"/>
                <a:gd name="T5" fmla="*/ 295 h 295"/>
                <a:gd name="T6" fmla="*/ 197 w 247"/>
                <a:gd name="T7" fmla="*/ 295 h 295"/>
                <a:gd name="T8" fmla="*/ 247 w 247"/>
                <a:gd name="T9" fmla="*/ 0 h 295"/>
              </a:gdLst>
              <a:ahLst/>
              <a:cxnLst>
                <a:cxn ang="0">
                  <a:pos x="T0" y="T1"/>
                </a:cxn>
                <a:cxn ang="0">
                  <a:pos x="T2" y="T3"/>
                </a:cxn>
                <a:cxn ang="0">
                  <a:pos x="T4" y="T5"/>
                </a:cxn>
                <a:cxn ang="0">
                  <a:pos x="T6" y="T7"/>
                </a:cxn>
                <a:cxn ang="0">
                  <a:pos x="T8" y="T9"/>
                </a:cxn>
              </a:cxnLst>
              <a:rect l="0" t="0" r="r" b="b"/>
              <a:pathLst>
                <a:path w="247" h="295">
                  <a:moveTo>
                    <a:pt x="247" y="0"/>
                  </a:moveTo>
                  <a:cubicBezTo>
                    <a:pt x="193" y="0"/>
                    <a:pt x="97" y="0"/>
                    <a:pt x="66" y="0"/>
                  </a:cubicBezTo>
                  <a:cubicBezTo>
                    <a:pt x="0" y="76"/>
                    <a:pt x="16" y="295"/>
                    <a:pt x="16" y="295"/>
                  </a:cubicBezTo>
                  <a:cubicBezTo>
                    <a:pt x="197" y="295"/>
                    <a:pt x="197" y="295"/>
                    <a:pt x="197" y="295"/>
                  </a:cubicBezTo>
                  <a:cubicBezTo>
                    <a:pt x="197" y="295"/>
                    <a:pt x="181" y="76"/>
                    <a:pt x="247" y="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7" name="Freeform 74"/>
            <p:cNvSpPr>
              <a:spLocks/>
            </p:cNvSpPr>
            <p:nvPr/>
          </p:nvSpPr>
          <p:spPr bwMode="gray">
            <a:xfrm>
              <a:off x="10727037" y="5324795"/>
              <a:ext cx="3175" cy="1587"/>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0"/>
                    <a:pt x="2" y="0"/>
                    <a:pt x="2" y="0"/>
                  </a:cubicBezTo>
                  <a:cubicBezTo>
                    <a:pt x="0" y="0"/>
                    <a:pt x="0" y="0"/>
                    <a:pt x="0" y="0"/>
                  </a:cubicBezTo>
                  <a:lnTo>
                    <a:pt x="0" y="1"/>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8" name="Freeform 75"/>
            <p:cNvSpPr>
              <a:spLocks/>
            </p:cNvSpPr>
            <p:nvPr/>
          </p:nvSpPr>
          <p:spPr bwMode="gray">
            <a:xfrm>
              <a:off x="10512725" y="5324795"/>
              <a:ext cx="3175" cy="1587"/>
            </a:xfrm>
            <a:custGeom>
              <a:avLst/>
              <a:gdLst>
                <a:gd name="T0" fmla="*/ 0 w 3"/>
                <a:gd name="T1" fmla="*/ 1 h 1"/>
                <a:gd name="T2" fmla="*/ 3 w 3"/>
                <a:gd name="T3" fmla="*/ 0 h 1"/>
                <a:gd name="T4" fmla="*/ 0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1" y="0"/>
                    <a:pt x="2" y="0"/>
                    <a:pt x="3" y="0"/>
                  </a:cubicBezTo>
                  <a:cubicBezTo>
                    <a:pt x="0" y="0"/>
                    <a:pt x="0" y="0"/>
                    <a:pt x="0" y="0"/>
                  </a:cubicBezTo>
                  <a:lnTo>
                    <a:pt x="0" y="1"/>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9" name="Freeform 76"/>
            <p:cNvSpPr>
              <a:spLocks/>
            </p:cNvSpPr>
            <p:nvPr/>
          </p:nvSpPr>
          <p:spPr bwMode="gray">
            <a:xfrm>
              <a:off x="10176175" y="5042220"/>
              <a:ext cx="127000" cy="404812"/>
            </a:xfrm>
            <a:custGeom>
              <a:avLst/>
              <a:gdLst>
                <a:gd name="T0" fmla="*/ 92 w 92"/>
                <a:gd name="T1" fmla="*/ 0 h 295"/>
                <a:gd name="T2" fmla="*/ 66 w 92"/>
                <a:gd name="T3" fmla="*/ 0 h 295"/>
                <a:gd name="T4" fmla="*/ 16 w 92"/>
                <a:gd name="T5" fmla="*/ 295 h 295"/>
                <a:gd name="T6" fmla="*/ 42 w 92"/>
                <a:gd name="T7" fmla="*/ 295 h 295"/>
                <a:gd name="T8" fmla="*/ 92 w 92"/>
                <a:gd name="T9" fmla="*/ 0 h 295"/>
              </a:gdLst>
              <a:ahLst/>
              <a:cxnLst>
                <a:cxn ang="0">
                  <a:pos x="T0" y="T1"/>
                </a:cxn>
                <a:cxn ang="0">
                  <a:pos x="T2" y="T3"/>
                </a:cxn>
                <a:cxn ang="0">
                  <a:pos x="T4" y="T5"/>
                </a:cxn>
                <a:cxn ang="0">
                  <a:pos x="T6" y="T7"/>
                </a:cxn>
                <a:cxn ang="0">
                  <a:pos x="T8" y="T9"/>
                </a:cxn>
              </a:cxnLst>
              <a:rect l="0" t="0" r="r" b="b"/>
              <a:pathLst>
                <a:path w="92" h="295">
                  <a:moveTo>
                    <a:pt x="92" y="0"/>
                  </a:moveTo>
                  <a:cubicBezTo>
                    <a:pt x="82" y="0"/>
                    <a:pt x="73" y="0"/>
                    <a:pt x="66" y="0"/>
                  </a:cubicBezTo>
                  <a:cubicBezTo>
                    <a:pt x="0" y="76"/>
                    <a:pt x="16" y="295"/>
                    <a:pt x="16" y="295"/>
                  </a:cubicBezTo>
                  <a:cubicBezTo>
                    <a:pt x="42" y="295"/>
                    <a:pt x="42" y="295"/>
                    <a:pt x="42" y="295"/>
                  </a:cubicBezTo>
                  <a:cubicBezTo>
                    <a:pt x="42" y="295"/>
                    <a:pt x="26" y="76"/>
                    <a:pt x="92" y="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0" name="Rectangle 77"/>
            <p:cNvSpPr>
              <a:spLocks noChangeArrowheads="1"/>
            </p:cNvSpPr>
            <p:nvPr/>
          </p:nvSpPr>
          <p:spPr bwMode="gray">
            <a:xfrm>
              <a:off x="9574512" y="3729358"/>
              <a:ext cx="22225" cy="69373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1" name="Freeform 78"/>
            <p:cNvSpPr>
              <a:spLocks/>
            </p:cNvSpPr>
            <p:nvPr/>
          </p:nvSpPr>
          <p:spPr bwMode="gray">
            <a:xfrm>
              <a:off x="10393662" y="5042220"/>
              <a:ext cx="906463" cy="404812"/>
            </a:xfrm>
            <a:custGeom>
              <a:avLst/>
              <a:gdLst>
                <a:gd name="T0" fmla="*/ 642 w 656"/>
                <a:gd name="T1" fmla="*/ 206 h 295"/>
                <a:gd name="T2" fmla="*/ 219 w 656"/>
                <a:gd name="T3" fmla="*/ 206 h 295"/>
                <a:gd name="T4" fmla="*/ 217 w 656"/>
                <a:gd name="T5" fmla="*/ 207 h 295"/>
                <a:gd name="T6" fmla="*/ 217 w 656"/>
                <a:gd name="T7" fmla="*/ 0 h 295"/>
                <a:gd name="T8" fmla="*/ 66 w 656"/>
                <a:gd name="T9" fmla="*/ 0 h 295"/>
                <a:gd name="T10" fmla="*/ 16 w 656"/>
                <a:gd name="T11" fmla="*/ 295 h 295"/>
                <a:gd name="T12" fmla="*/ 642 w 656"/>
                <a:gd name="T13" fmla="*/ 295 h 295"/>
                <a:gd name="T14" fmla="*/ 656 w 656"/>
                <a:gd name="T15" fmla="*/ 281 h 295"/>
                <a:gd name="T16" fmla="*/ 656 w 656"/>
                <a:gd name="T17" fmla="*/ 221 h 295"/>
                <a:gd name="T18" fmla="*/ 642 w 656"/>
                <a:gd name="T19"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6" h="295">
                  <a:moveTo>
                    <a:pt x="642" y="206"/>
                  </a:moveTo>
                  <a:cubicBezTo>
                    <a:pt x="219" y="206"/>
                    <a:pt x="219" y="206"/>
                    <a:pt x="219" y="206"/>
                  </a:cubicBezTo>
                  <a:cubicBezTo>
                    <a:pt x="219" y="206"/>
                    <a:pt x="218" y="206"/>
                    <a:pt x="217" y="207"/>
                  </a:cubicBezTo>
                  <a:cubicBezTo>
                    <a:pt x="217" y="0"/>
                    <a:pt x="217" y="0"/>
                    <a:pt x="217" y="0"/>
                  </a:cubicBezTo>
                  <a:cubicBezTo>
                    <a:pt x="217" y="0"/>
                    <a:pt x="119" y="0"/>
                    <a:pt x="66" y="0"/>
                  </a:cubicBezTo>
                  <a:cubicBezTo>
                    <a:pt x="0" y="76"/>
                    <a:pt x="16" y="295"/>
                    <a:pt x="16" y="295"/>
                  </a:cubicBezTo>
                  <a:cubicBezTo>
                    <a:pt x="642" y="295"/>
                    <a:pt x="642" y="295"/>
                    <a:pt x="642" y="295"/>
                  </a:cubicBezTo>
                  <a:cubicBezTo>
                    <a:pt x="650" y="295"/>
                    <a:pt x="656" y="289"/>
                    <a:pt x="656" y="281"/>
                  </a:cubicBezTo>
                  <a:cubicBezTo>
                    <a:pt x="656" y="221"/>
                    <a:pt x="656" y="221"/>
                    <a:pt x="656" y="221"/>
                  </a:cubicBezTo>
                  <a:cubicBezTo>
                    <a:pt x="656" y="213"/>
                    <a:pt x="650" y="206"/>
                    <a:pt x="642" y="206"/>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2" name="Freeform 79"/>
            <p:cNvSpPr>
              <a:spLocks/>
            </p:cNvSpPr>
            <p:nvPr/>
          </p:nvSpPr>
          <p:spPr bwMode="gray">
            <a:xfrm>
              <a:off x="10393662" y="5042220"/>
              <a:ext cx="300038" cy="404812"/>
            </a:xfrm>
            <a:custGeom>
              <a:avLst/>
              <a:gdLst>
                <a:gd name="T0" fmla="*/ 81 w 217"/>
                <a:gd name="T1" fmla="*/ 15 h 295"/>
                <a:gd name="T2" fmla="*/ 217 w 217"/>
                <a:gd name="T3" fmla="*/ 15 h 295"/>
                <a:gd name="T4" fmla="*/ 217 w 217"/>
                <a:gd name="T5" fmla="*/ 0 h 295"/>
                <a:gd name="T6" fmla="*/ 66 w 217"/>
                <a:gd name="T7" fmla="*/ 0 h 295"/>
                <a:gd name="T8" fmla="*/ 16 w 217"/>
                <a:gd name="T9" fmla="*/ 295 h 295"/>
                <a:gd name="T10" fmla="*/ 30 w 217"/>
                <a:gd name="T11" fmla="*/ 295 h 295"/>
                <a:gd name="T12" fmla="*/ 81 w 217"/>
                <a:gd name="T13" fmla="*/ 15 h 295"/>
              </a:gdLst>
              <a:ahLst/>
              <a:cxnLst>
                <a:cxn ang="0">
                  <a:pos x="T0" y="T1"/>
                </a:cxn>
                <a:cxn ang="0">
                  <a:pos x="T2" y="T3"/>
                </a:cxn>
                <a:cxn ang="0">
                  <a:pos x="T4" y="T5"/>
                </a:cxn>
                <a:cxn ang="0">
                  <a:pos x="T6" y="T7"/>
                </a:cxn>
                <a:cxn ang="0">
                  <a:pos x="T8" y="T9"/>
                </a:cxn>
                <a:cxn ang="0">
                  <a:pos x="T10" y="T11"/>
                </a:cxn>
                <a:cxn ang="0">
                  <a:pos x="T12" y="T13"/>
                </a:cxn>
              </a:cxnLst>
              <a:rect l="0" t="0" r="r" b="b"/>
              <a:pathLst>
                <a:path w="217" h="295">
                  <a:moveTo>
                    <a:pt x="81" y="15"/>
                  </a:moveTo>
                  <a:cubicBezTo>
                    <a:pt x="122" y="15"/>
                    <a:pt x="188" y="15"/>
                    <a:pt x="217" y="15"/>
                  </a:cubicBezTo>
                  <a:cubicBezTo>
                    <a:pt x="217" y="0"/>
                    <a:pt x="217" y="0"/>
                    <a:pt x="217" y="0"/>
                  </a:cubicBezTo>
                  <a:cubicBezTo>
                    <a:pt x="217" y="0"/>
                    <a:pt x="119" y="0"/>
                    <a:pt x="66" y="0"/>
                  </a:cubicBezTo>
                  <a:cubicBezTo>
                    <a:pt x="0" y="76"/>
                    <a:pt x="16" y="295"/>
                    <a:pt x="16" y="295"/>
                  </a:cubicBezTo>
                  <a:cubicBezTo>
                    <a:pt x="30" y="295"/>
                    <a:pt x="30" y="295"/>
                    <a:pt x="30" y="295"/>
                  </a:cubicBezTo>
                  <a:cubicBezTo>
                    <a:pt x="28" y="244"/>
                    <a:pt x="25" y="79"/>
                    <a:pt x="81" y="15"/>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3" name="Freeform 80"/>
            <p:cNvSpPr>
              <a:spLocks/>
            </p:cNvSpPr>
            <p:nvPr/>
          </p:nvSpPr>
          <p:spPr bwMode="gray">
            <a:xfrm>
              <a:off x="10414300" y="54279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4" name="Freeform 81"/>
            <p:cNvSpPr>
              <a:spLocks/>
            </p:cNvSpPr>
            <p:nvPr/>
          </p:nvSpPr>
          <p:spPr bwMode="gray">
            <a:xfrm>
              <a:off x="10414300" y="5432745"/>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5" name="Freeform 82"/>
            <p:cNvSpPr>
              <a:spLocks/>
            </p:cNvSpPr>
            <p:nvPr/>
          </p:nvSpPr>
          <p:spPr bwMode="gray">
            <a:xfrm>
              <a:off x="10414300" y="54406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6" name="Freeform 83"/>
            <p:cNvSpPr>
              <a:spLocks/>
            </p:cNvSpPr>
            <p:nvPr/>
          </p:nvSpPr>
          <p:spPr bwMode="gray">
            <a:xfrm>
              <a:off x="10433350" y="5324795"/>
              <a:ext cx="866775" cy="122237"/>
            </a:xfrm>
            <a:custGeom>
              <a:avLst/>
              <a:gdLst>
                <a:gd name="T0" fmla="*/ 613 w 627"/>
                <a:gd name="T1" fmla="*/ 0 h 89"/>
                <a:gd name="T2" fmla="*/ 613 w 627"/>
                <a:gd name="T3" fmla="*/ 56 h 89"/>
                <a:gd name="T4" fmla="*/ 599 w 627"/>
                <a:gd name="T5" fmla="*/ 71 h 89"/>
                <a:gd name="T6" fmla="*/ 0 w 627"/>
                <a:gd name="T7" fmla="*/ 71 h 89"/>
                <a:gd name="T8" fmla="*/ 1 w 627"/>
                <a:gd name="T9" fmla="*/ 89 h 89"/>
                <a:gd name="T10" fmla="*/ 613 w 627"/>
                <a:gd name="T11" fmla="*/ 89 h 89"/>
                <a:gd name="T12" fmla="*/ 627 w 627"/>
                <a:gd name="T13" fmla="*/ 75 h 89"/>
                <a:gd name="T14" fmla="*/ 627 w 627"/>
                <a:gd name="T15" fmla="*/ 15 h 89"/>
                <a:gd name="T16" fmla="*/ 613 w 627"/>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7" h="89">
                  <a:moveTo>
                    <a:pt x="613" y="0"/>
                  </a:moveTo>
                  <a:cubicBezTo>
                    <a:pt x="613" y="56"/>
                    <a:pt x="613" y="56"/>
                    <a:pt x="613" y="56"/>
                  </a:cubicBezTo>
                  <a:cubicBezTo>
                    <a:pt x="613" y="64"/>
                    <a:pt x="607" y="71"/>
                    <a:pt x="599" y="71"/>
                  </a:cubicBezTo>
                  <a:cubicBezTo>
                    <a:pt x="0" y="71"/>
                    <a:pt x="0" y="71"/>
                    <a:pt x="0" y="71"/>
                  </a:cubicBezTo>
                  <a:cubicBezTo>
                    <a:pt x="0" y="78"/>
                    <a:pt x="1" y="84"/>
                    <a:pt x="1" y="89"/>
                  </a:cubicBezTo>
                  <a:cubicBezTo>
                    <a:pt x="613" y="89"/>
                    <a:pt x="613" y="89"/>
                    <a:pt x="613" y="89"/>
                  </a:cubicBezTo>
                  <a:cubicBezTo>
                    <a:pt x="621" y="89"/>
                    <a:pt x="627" y="83"/>
                    <a:pt x="627" y="75"/>
                  </a:cubicBezTo>
                  <a:cubicBezTo>
                    <a:pt x="627" y="15"/>
                    <a:pt x="627" y="15"/>
                    <a:pt x="627" y="15"/>
                  </a:cubicBezTo>
                  <a:cubicBezTo>
                    <a:pt x="627" y="7"/>
                    <a:pt x="621" y="1"/>
                    <a:pt x="613" y="0"/>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7" name="Freeform 84"/>
            <p:cNvSpPr>
              <a:spLocks/>
            </p:cNvSpPr>
            <p:nvPr/>
          </p:nvSpPr>
          <p:spPr bwMode="gray">
            <a:xfrm>
              <a:off x="10452400" y="5086670"/>
              <a:ext cx="203200" cy="238125"/>
            </a:xfrm>
            <a:custGeom>
              <a:avLst/>
              <a:gdLst>
                <a:gd name="T0" fmla="*/ 146 w 146"/>
                <a:gd name="T1" fmla="*/ 174 h 174"/>
                <a:gd name="T2" fmla="*/ 146 w 146"/>
                <a:gd name="T3" fmla="*/ 0 h 174"/>
                <a:gd name="T4" fmla="*/ 40 w 146"/>
                <a:gd name="T5" fmla="*/ 0 h 174"/>
                <a:gd name="T6" fmla="*/ 0 w 146"/>
                <a:gd name="T7" fmla="*/ 174 h 174"/>
                <a:gd name="T8" fmla="*/ 146 w 146"/>
                <a:gd name="T9" fmla="*/ 174 h 174"/>
              </a:gdLst>
              <a:ahLst/>
              <a:cxnLst>
                <a:cxn ang="0">
                  <a:pos x="T0" y="T1"/>
                </a:cxn>
                <a:cxn ang="0">
                  <a:pos x="T2" y="T3"/>
                </a:cxn>
                <a:cxn ang="0">
                  <a:pos x="T4" y="T5"/>
                </a:cxn>
                <a:cxn ang="0">
                  <a:pos x="T6" y="T7"/>
                </a:cxn>
                <a:cxn ang="0">
                  <a:pos x="T8" y="T9"/>
                </a:cxn>
              </a:cxnLst>
              <a:rect l="0" t="0" r="r" b="b"/>
              <a:pathLst>
                <a:path w="146" h="174">
                  <a:moveTo>
                    <a:pt x="146" y="174"/>
                  </a:moveTo>
                  <a:cubicBezTo>
                    <a:pt x="146" y="0"/>
                    <a:pt x="146" y="0"/>
                    <a:pt x="146" y="0"/>
                  </a:cubicBezTo>
                  <a:cubicBezTo>
                    <a:pt x="146" y="0"/>
                    <a:pt x="82" y="0"/>
                    <a:pt x="40" y="0"/>
                  </a:cubicBezTo>
                  <a:cubicBezTo>
                    <a:pt x="8" y="38"/>
                    <a:pt x="0" y="119"/>
                    <a:pt x="0" y="174"/>
                  </a:cubicBezTo>
                  <a:lnTo>
                    <a:pt x="146" y="17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8" name="Freeform 85"/>
            <p:cNvSpPr>
              <a:spLocks/>
            </p:cNvSpPr>
            <p:nvPr/>
          </p:nvSpPr>
          <p:spPr bwMode="gray">
            <a:xfrm>
              <a:off x="10452400" y="5086670"/>
              <a:ext cx="203200" cy="238125"/>
            </a:xfrm>
            <a:custGeom>
              <a:avLst/>
              <a:gdLst>
                <a:gd name="T0" fmla="*/ 146 w 146"/>
                <a:gd name="T1" fmla="*/ 174 h 174"/>
                <a:gd name="T2" fmla="*/ 40 w 146"/>
                <a:gd name="T3" fmla="*/ 0 h 174"/>
                <a:gd name="T4" fmla="*/ 0 w 146"/>
                <a:gd name="T5" fmla="*/ 174 h 174"/>
                <a:gd name="T6" fmla="*/ 146 w 146"/>
                <a:gd name="T7" fmla="*/ 174 h 174"/>
              </a:gdLst>
              <a:ahLst/>
              <a:cxnLst>
                <a:cxn ang="0">
                  <a:pos x="T0" y="T1"/>
                </a:cxn>
                <a:cxn ang="0">
                  <a:pos x="T2" y="T3"/>
                </a:cxn>
                <a:cxn ang="0">
                  <a:pos x="T4" y="T5"/>
                </a:cxn>
                <a:cxn ang="0">
                  <a:pos x="T6" y="T7"/>
                </a:cxn>
              </a:cxnLst>
              <a:rect l="0" t="0" r="r" b="b"/>
              <a:pathLst>
                <a:path w="146" h="174">
                  <a:moveTo>
                    <a:pt x="146" y="174"/>
                  </a:moveTo>
                  <a:cubicBezTo>
                    <a:pt x="146" y="174"/>
                    <a:pt x="84" y="73"/>
                    <a:pt x="40" y="0"/>
                  </a:cubicBezTo>
                  <a:cubicBezTo>
                    <a:pt x="8" y="38"/>
                    <a:pt x="0" y="119"/>
                    <a:pt x="0" y="174"/>
                  </a:cubicBezTo>
                  <a:lnTo>
                    <a:pt x="146" y="174"/>
                  </a:ln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9" name="Oval 86"/>
            <p:cNvSpPr>
              <a:spLocks noChangeArrowheads="1"/>
            </p:cNvSpPr>
            <p:nvPr/>
          </p:nvSpPr>
          <p:spPr bwMode="gray">
            <a:xfrm>
              <a:off x="10458750" y="5353370"/>
              <a:ext cx="188913"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0" name="Oval 87"/>
            <p:cNvSpPr>
              <a:spLocks noChangeArrowheads="1"/>
            </p:cNvSpPr>
            <p:nvPr/>
          </p:nvSpPr>
          <p:spPr bwMode="gray">
            <a:xfrm>
              <a:off x="10503200" y="5396233"/>
              <a:ext cx="100013"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1" name="Oval 88"/>
            <p:cNvSpPr>
              <a:spLocks noChangeArrowheads="1"/>
            </p:cNvSpPr>
            <p:nvPr/>
          </p:nvSpPr>
          <p:spPr bwMode="gray">
            <a:xfrm>
              <a:off x="11041362" y="5353370"/>
              <a:ext cx="192088"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2" name="Oval 89"/>
            <p:cNvSpPr>
              <a:spLocks noChangeArrowheads="1"/>
            </p:cNvSpPr>
            <p:nvPr/>
          </p:nvSpPr>
          <p:spPr bwMode="gray">
            <a:xfrm>
              <a:off x="1083975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3" name="Freeform 90"/>
            <p:cNvSpPr>
              <a:spLocks/>
            </p:cNvSpPr>
            <p:nvPr/>
          </p:nvSpPr>
          <p:spPr bwMode="gray">
            <a:xfrm>
              <a:off x="10503200" y="5412108"/>
              <a:ext cx="85725" cy="87312"/>
            </a:xfrm>
            <a:custGeom>
              <a:avLst/>
              <a:gdLst>
                <a:gd name="T0" fmla="*/ 37 w 62"/>
                <a:gd name="T1" fmla="*/ 63 h 63"/>
                <a:gd name="T2" fmla="*/ 62 w 62"/>
                <a:gd name="T3" fmla="*/ 52 h 63"/>
                <a:gd name="T4" fmla="*/ 10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0" y="0"/>
                    <a:pt x="10" y="0"/>
                    <a:pt x="10"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4" name="Freeform 91"/>
            <p:cNvSpPr>
              <a:spLocks/>
            </p:cNvSpPr>
            <p:nvPr/>
          </p:nvSpPr>
          <p:spPr bwMode="gray">
            <a:xfrm>
              <a:off x="10241262" y="5359720"/>
              <a:ext cx="120650" cy="15875"/>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9"/>
                    <a:pt x="0" y="6"/>
                  </a:cubicBezTo>
                  <a:cubicBezTo>
                    <a:pt x="0" y="3"/>
                    <a:pt x="2" y="0"/>
                    <a:pt x="6" y="0"/>
                  </a:cubicBezTo>
                  <a:cubicBezTo>
                    <a:pt x="81" y="0"/>
                    <a:pt x="81" y="0"/>
                    <a:pt x="81" y="0"/>
                  </a:cubicBezTo>
                  <a:cubicBezTo>
                    <a:pt x="84" y="0"/>
                    <a:pt x="87" y="3"/>
                    <a:pt x="87" y="6"/>
                  </a:cubicBezTo>
                  <a:cubicBezTo>
                    <a:pt x="87" y="9"/>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5" name="Freeform 92"/>
            <p:cNvSpPr>
              <a:spLocks/>
            </p:cNvSpPr>
            <p:nvPr/>
          </p:nvSpPr>
          <p:spPr bwMode="gray">
            <a:xfrm>
              <a:off x="10241262" y="5396233"/>
              <a:ext cx="120650" cy="17462"/>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10"/>
                    <a:pt x="0" y="6"/>
                  </a:cubicBezTo>
                  <a:cubicBezTo>
                    <a:pt x="0" y="3"/>
                    <a:pt x="2" y="0"/>
                    <a:pt x="6" y="0"/>
                  </a:cubicBezTo>
                  <a:cubicBezTo>
                    <a:pt x="81" y="0"/>
                    <a:pt x="81" y="0"/>
                    <a:pt x="81" y="0"/>
                  </a:cubicBezTo>
                  <a:cubicBezTo>
                    <a:pt x="84" y="0"/>
                    <a:pt x="87" y="3"/>
                    <a:pt x="87" y="6"/>
                  </a:cubicBezTo>
                  <a:cubicBezTo>
                    <a:pt x="87" y="10"/>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6" name="Freeform 93"/>
            <p:cNvSpPr>
              <a:spLocks/>
            </p:cNvSpPr>
            <p:nvPr/>
          </p:nvSpPr>
          <p:spPr bwMode="gray">
            <a:xfrm>
              <a:off x="10209512" y="5086670"/>
              <a:ext cx="227013" cy="239712"/>
            </a:xfrm>
            <a:custGeom>
              <a:avLst/>
              <a:gdLst>
                <a:gd name="T0" fmla="*/ 31 w 164"/>
                <a:gd name="T1" fmla="*/ 0 h 175"/>
                <a:gd name="T2" fmla="*/ 0 w 164"/>
                <a:gd name="T3" fmla="*/ 175 h 175"/>
                <a:gd name="T4" fmla="*/ 133 w 164"/>
                <a:gd name="T5" fmla="*/ 175 h 175"/>
                <a:gd name="T6" fmla="*/ 164 w 164"/>
                <a:gd name="T7" fmla="*/ 0 h 175"/>
                <a:gd name="T8" fmla="*/ 31 w 164"/>
                <a:gd name="T9" fmla="*/ 0 h 175"/>
              </a:gdLst>
              <a:ahLst/>
              <a:cxnLst>
                <a:cxn ang="0">
                  <a:pos x="T0" y="T1"/>
                </a:cxn>
                <a:cxn ang="0">
                  <a:pos x="T2" y="T3"/>
                </a:cxn>
                <a:cxn ang="0">
                  <a:pos x="T4" y="T5"/>
                </a:cxn>
                <a:cxn ang="0">
                  <a:pos x="T6" y="T7"/>
                </a:cxn>
                <a:cxn ang="0">
                  <a:pos x="T8" y="T9"/>
                </a:cxn>
              </a:cxnLst>
              <a:rect l="0" t="0" r="r" b="b"/>
              <a:pathLst>
                <a:path w="164" h="175">
                  <a:moveTo>
                    <a:pt x="31" y="0"/>
                  </a:moveTo>
                  <a:cubicBezTo>
                    <a:pt x="9" y="49"/>
                    <a:pt x="1" y="119"/>
                    <a:pt x="0" y="175"/>
                  </a:cubicBezTo>
                  <a:cubicBezTo>
                    <a:pt x="133" y="175"/>
                    <a:pt x="133" y="175"/>
                    <a:pt x="133" y="175"/>
                  </a:cubicBezTo>
                  <a:cubicBezTo>
                    <a:pt x="134" y="119"/>
                    <a:pt x="142" y="49"/>
                    <a:pt x="164" y="0"/>
                  </a:cubicBezTo>
                  <a:lnTo>
                    <a:pt x="3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7" name="Freeform 94"/>
            <p:cNvSpPr>
              <a:spLocks/>
            </p:cNvSpPr>
            <p:nvPr/>
          </p:nvSpPr>
          <p:spPr bwMode="gray">
            <a:xfrm>
              <a:off x="10209512" y="5086670"/>
              <a:ext cx="185738" cy="239712"/>
            </a:xfrm>
            <a:custGeom>
              <a:avLst/>
              <a:gdLst>
                <a:gd name="T0" fmla="*/ 31 w 134"/>
                <a:gd name="T1" fmla="*/ 0 h 175"/>
                <a:gd name="T2" fmla="*/ 0 w 134"/>
                <a:gd name="T3" fmla="*/ 175 h 175"/>
                <a:gd name="T4" fmla="*/ 133 w 134"/>
                <a:gd name="T5" fmla="*/ 175 h 175"/>
                <a:gd name="T6" fmla="*/ 31 w 134"/>
                <a:gd name="T7" fmla="*/ 0 h 175"/>
              </a:gdLst>
              <a:ahLst/>
              <a:cxnLst>
                <a:cxn ang="0">
                  <a:pos x="T0" y="T1"/>
                </a:cxn>
                <a:cxn ang="0">
                  <a:pos x="T2" y="T3"/>
                </a:cxn>
                <a:cxn ang="0">
                  <a:pos x="T4" y="T5"/>
                </a:cxn>
                <a:cxn ang="0">
                  <a:pos x="T6" y="T7"/>
                </a:cxn>
              </a:cxnLst>
              <a:rect l="0" t="0" r="r" b="b"/>
              <a:pathLst>
                <a:path w="134" h="175">
                  <a:moveTo>
                    <a:pt x="31" y="0"/>
                  </a:moveTo>
                  <a:cubicBezTo>
                    <a:pt x="9" y="49"/>
                    <a:pt x="1" y="119"/>
                    <a:pt x="0" y="175"/>
                  </a:cubicBezTo>
                  <a:cubicBezTo>
                    <a:pt x="133" y="175"/>
                    <a:pt x="133" y="175"/>
                    <a:pt x="133" y="175"/>
                  </a:cubicBezTo>
                  <a:cubicBezTo>
                    <a:pt x="134" y="119"/>
                    <a:pt x="31" y="0"/>
                    <a:pt x="31" y="0"/>
                  </a:cubicBez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8" name="Freeform 95"/>
            <p:cNvSpPr>
              <a:spLocks noEditPoints="1"/>
            </p:cNvSpPr>
            <p:nvPr/>
          </p:nvSpPr>
          <p:spPr bwMode="gray">
            <a:xfrm>
              <a:off x="9257012" y="4496120"/>
              <a:ext cx="280988" cy="279400"/>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9" name="Freeform 96"/>
            <p:cNvSpPr>
              <a:spLocks noEditPoints="1"/>
            </p:cNvSpPr>
            <p:nvPr/>
          </p:nvSpPr>
          <p:spPr bwMode="gray">
            <a:xfrm>
              <a:off x="9109375" y="4723133"/>
              <a:ext cx="254000" cy="25400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0" name="Freeform 97"/>
            <p:cNvSpPr>
              <a:spLocks noEditPoints="1"/>
            </p:cNvSpPr>
            <p:nvPr/>
          </p:nvSpPr>
          <p:spPr bwMode="gray">
            <a:xfrm>
              <a:off x="9464975" y="4650108"/>
              <a:ext cx="358775" cy="355600"/>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1" name="Freeform 98"/>
            <p:cNvSpPr>
              <a:spLocks noEditPoints="1"/>
            </p:cNvSpPr>
            <p:nvPr/>
          </p:nvSpPr>
          <p:spPr bwMode="gray">
            <a:xfrm>
              <a:off x="9818987" y="4658045"/>
              <a:ext cx="227013" cy="228600"/>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2" name="Freeform 99"/>
            <p:cNvSpPr>
              <a:spLocks/>
            </p:cNvSpPr>
            <p:nvPr/>
          </p:nvSpPr>
          <p:spPr bwMode="gray">
            <a:xfrm>
              <a:off x="9061750" y="4907283"/>
              <a:ext cx="1035050" cy="211137"/>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3" name="Freeform 100"/>
            <p:cNvSpPr>
              <a:spLocks/>
            </p:cNvSpPr>
            <p:nvPr/>
          </p:nvSpPr>
          <p:spPr bwMode="gray">
            <a:xfrm>
              <a:off x="9101437" y="4907283"/>
              <a:ext cx="995363" cy="211137"/>
            </a:xfrm>
            <a:custGeom>
              <a:avLst/>
              <a:gdLst>
                <a:gd name="T0" fmla="*/ 716 w 719"/>
                <a:gd name="T1" fmla="*/ 0 h 153"/>
                <a:gd name="T2" fmla="*/ 700 w 719"/>
                <a:gd name="T3" fmla="*/ 0 h 153"/>
                <a:gd name="T4" fmla="*/ 701 w 719"/>
                <a:gd name="T5" fmla="*/ 8 h 153"/>
                <a:gd name="T6" fmla="*/ 573 w 719"/>
                <a:gd name="T7" fmla="*/ 135 h 153"/>
                <a:gd name="T8" fmla="*/ 80 w 719"/>
                <a:gd name="T9" fmla="*/ 135 h 153"/>
                <a:gd name="T10" fmla="*/ 0 w 719"/>
                <a:gd name="T11" fmla="*/ 106 h 153"/>
                <a:gd name="T12" fmla="*/ 98 w 719"/>
                <a:gd name="T13" fmla="*/ 153 h 153"/>
                <a:gd name="T14" fmla="*/ 592 w 719"/>
                <a:gd name="T15" fmla="*/ 153 h 153"/>
                <a:gd name="T16" fmla="*/ 719 w 719"/>
                <a:gd name="T17" fmla="*/ 26 h 153"/>
                <a:gd name="T18" fmla="*/ 716 w 719"/>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153">
                  <a:moveTo>
                    <a:pt x="716" y="0"/>
                  </a:moveTo>
                  <a:cubicBezTo>
                    <a:pt x="700" y="0"/>
                    <a:pt x="700" y="0"/>
                    <a:pt x="700" y="0"/>
                  </a:cubicBezTo>
                  <a:cubicBezTo>
                    <a:pt x="701" y="3"/>
                    <a:pt x="701" y="5"/>
                    <a:pt x="701" y="8"/>
                  </a:cubicBezTo>
                  <a:cubicBezTo>
                    <a:pt x="701" y="78"/>
                    <a:pt x="644" y="135"/>
                    <a:pt x="573" y="135"/>
                  </a:cubicBezTo>
                  <a:cubicBezTo>
                    <a:pt x="80" y="135"/>
                    <a:pt x="80" y="135"/>
                    <a:pt x="80" y="135"/>
                  </a:cubicBezTo>
                  <a:cubicBezTo>
                    <a:pt x="50" y="135"/>
                    <a:pt x="22" y="124"/>
                    <a:pt x="0" y="106"/>
                  </a:cubicBezTo>
                  <a:cubicBezTo>
                    <a:pt x="23" y="135"/>
                    <a:pt x="59" y="153"/>
                    <a:pt x="98" y="153"/>
                  </a:cubicBezTo>
                  <a:cubicBezTo>
                    <a:pt x="592" y="153"/>
                    <a:pt x="592" y="153"/>
                    <a:pt x="592" y="153"/>
                  </a:cubicBezTo>
                  <a:cubicBezTo>
                    <a:pt x="662" y="153"/>
                    <a:pt x="719" y="96"/>
                    <a:pt x="719" y="26"/>
                  </a:cubicBezTo>
                  <a:cubicBezTo>
                    <a:pt x="719" y="17"/>
                    <a:pt x="718" y="9"/>
                    <a:pt x="716" y="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4" name="Freeform 101"/>
            <p:cNvSpPr>
              <a:spLocks/>
            </p:cNvSpPr>
            <p:nvPr/>
          </p:nvSpPr>
          <p:spPr bwMode="gray">
            <a:xfrm>
              <a:off x="9064925" y="4192908"/>
              <a:ext cx="1028700" cy="377825"/>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5" name="Freeform 102"/>
            <p:cNvSpPr>
              <a:spLocks/>
            </p:cNvSpPr>
            <p:nvPr/>
          </p:nvSpPr>
          <p:spPr bwMode="gray">
            <a:xfrm>
              <a:off x="9268125" y="4192908"/>
              <a:ext cx="825500" cy="377825"/>
            </a:xfrm>
            <a:custGeom>
              <a:avLst/>
              <a:gdLst>
                <a:gd name="T0" fmla="*/ 80 w 597"/>
                <a:gd name="T1" fmla="*/ 23 h 274"/>
                <a:gd name="T2" fmla="*/ 203 w 597"/>
                <a:gd name="T3" fmla="*/ 125 h 274"/>
                <a:gd name="T4" fmla="*/ 288 w 597"/>
                <a:gd name="T5" fmla="*/ 91 h 274"/>
                <a:gd name="T6" fmla="*/ 413 w 597"/>
                <a:gd name="T7" fmla="*/ 203 h 274"/>
                <a:gd name="T8" fmla="*/ 452 w 597"/>
                <a:gd name="T9" fmla="*/ 196 h 274"/>
                <a:gd name="T10" fmla="*/ 568 w 597"/>
                <a:gd name="T11" fmla="*/ 274 h 274"/>
                <a:gd name="T12" fmla="*/ 597 w 597"/>
                <a:gd name="T13" fmla="*/ 274 h 274"/>
                <a:gd name="T14" fmla="*/ 474 w 597"/>
                <a:gd name="T15" fmla="*/ 173 h 274"/>
                <a:gd name="T16" fmla="*/ 434 w 597"/>
                <a:gd name="T17" fmla="*/ 179 h 274"/>
                <a:gd name="T18" fmla="*/ 310 w 597"/>
                <a:gd name="T19" fmla="*/ 68 h 274"/>
                <a:gd name="T20" fmla="*/ 225 w 597"/>
                <a:gd name="T21" fmla="*/ 101 h 274"/>
                <a:gd name="T22" fmla="*/ 102 w 597"/>
                <a:gd name="T23" fmla="*/ 0 h 274"/>
                <a:gd name="T24" fmla="*/ 0 w 597"/>
                <a:gd name="T25" fmla="*/ 52 h 274"/>
                <a:gd name="T26" fmla="*/ 80 w 597"/>
                <a:gd name="T27" fmla="*/ 2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7" h="274">
                  <a:moveTo>
                    <a:pt x="80" y="23"/>
                  </a:moveTo>
                  <a:cubicBezTo>
                    <a:pt x="141" y="23"/>
                    <a:pt x="192" y="67"/>
                    <a:pt x="203" y="125"/>
                  </a:cubicBezTo>
                  <a:cubicBezTo>
                    <a:pt x="225" y="104"/>
                    <a:pt x="255" y="91"/>
                    <a:pt x="288" y="91"/>
                  </a:cubicBezTo>
                  <a:cubicBezTo>
                    <a:pt x="353" y="91"/>
                    <a:pt x="406" y="140"/>
                    <a:pt x="413" y="203"/>
                  </a:cubicBezTo>
                  <a:cubicBezTo>
                    <a:pt x="425" y="199"/>
                    <a:pt x="438" y="196"/>
                    <a:pt x="452" y="196"/>
                  </a:cubicBezTo>
                  <a:cubicBezTo>
                    <a:pt x="505" y="196"/>
                    <a:pt x="549" y="229"/>
                    <a:pt x="568" y="274"/>
                  </a:cubicBezTo>
                  <a:cubicBezTo>
                    <a:pt x="597" y="274"/>
                    <a:pt x="597" y="274"/>
                    <a:pt x="597" y="274"/>
                  </a:cubicBezTo>
                  <a:cubicBezTo>
                    <a:pt x="586" y="217"/>
                    <a:pt x="535" y="173"/>
                    <a:pt x="474" y="173"/>
                  </a:cubicBezTo>
                  <a:cubicBezTo>
                    <a:pt x="460" y="173"/>
                    <a:pt x="447" y="175"/>
                    <a:pt x="434" y="179"/>
                  </a:cubicBezTo>
                  <a:cubicBezTo>
                    <a:pt x="427" y="117"/>
                    <a:pt x="374" y="68"/>
                    <a:pt x="310" y="68"/>
                  </a:cubicBezTo>
                  <a:cubicBezTo>
                    <a:pt x="277" y="68"/>
                    <a:pt x="247" y="81"/>
                    <a:pt x="225" y="101"/>
                  </a:cubicBezTo>
                  <a:cubicBezTo>
                    <a:pt x="214" y="44"/>
                    <a:pt x="163" y="0"/>
                    <a:pt x="102" y="0"/>
                  </a:cubicBezTo>
                  <a:cubicBezTo>
                    <a:pt x="60" y="0"/>
                    <a:pt x="23" y="20"/>
                    <a:pt x="0" y="52"/>
                  </a:cubicBezTo>
                  <a:cubicBezTo>
                    <a:pt x="22" y="34"/>
                    <a:pt x="49" y="23"/>
                    <a:pt x="80" y="23"/>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6" name="Oval 103"/>
            <p:cNvSpPr>
              <a:spLocks noChangeArrowheads="1"/>
            </p:cNvSpPr>
            <p:nvPr/>
          </p:nvSpPr>
          <p:spPr bwMode="gray">
            <a:xfrm>
              <a:off x="11085812" y="5396233"/>
              <a:ext cx="103188"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7" name="Oval 104"/>
            <p:cNvSpPr>
              <a:spLocks noChangeArrowheads="1"/>
            </p:cNvSpPr>
            <p:nvPr/>
          </p:nvSpPr>
          <p:spPr bwMode="gray">
            <a:xfrm>
              <a:off x="10884200" y="5396233"/>
              <a:ext cx="101600"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8" name="Freeform 105"/>
            <p:cNvSpPr>
              <a:spLocks/>
            </p:cNvSpPr>
            <p:nvPr/>
          </p:nvSpPr>
          <p:spPr bwMode="gray">
            <a:xfrm>
              <a:off x="10884200" y="5412108"/>
              <a:ext cx="85725" cy="87312"/>
            </a:xfrm>
            <a:custGeom>
              <a:avLst/>
              <a:gdLst>
                <a:gd name="T0" fmla="*/ 37 w 62"/>
                <a:gd name="T1" fmla="*/ 63 h 63"/>
                <a:gd name="T2" fmla="*/ 62 w 62"/>
                <a:gd name="T3" fmla="*/ 52 h 63"/>
                <a:gd name="T4" fmla="*/ 11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1" y="0"/>
                    <a:pt x="11" y="0"/>
                    <a:pt x="11"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9" name="Freeform 106"/>
            <p:cNvSpPr>
              <a:spLocks/>
            </p:cNvSpPr>
            <p:nvPr/>
          </p:nvSpPr>
          <p:spPr bwMode="gray">
            <a:xfrm>
              <a:off x="11085812" y="5412108"/>
              <a:ext cx="87313" cy="87312"/>
            </a:xfrm>
            <a:custGeom>
              <a:avLst/>
              <a:gdLst>
                <a:gd name="T0" fmla="*/ 37 w 63"/>
                <a:gd name="T1" fmla="*/ 63 h 63"/>
                <a:gd name="T2" fmla="*/ 63 w 63"/>
                <a:gd name="T3" fmla="*/ 52 h 63"/>
                <a:gd name="T4" fmla="*/ 11 w 63"/>
                <a:gd name="T5" fmla="*/ 0 h 63"/>
                <a:gd name="T6" fmla="*/ 0 w 63"/>
                <a:gd name="T7" fmla="*/ 26 h 63"/>
                <a:gd name="T8" fmla="*/ 37 w 63"/>
                <a:gd name="T9" fmla="*/ 63 h 63"/>
              </a:gdLst>
              <a:ahLst/>
              <a:cxnLst>
                <a:cxn ang="0">
                  <a:pos x="T0" y="T1"/>
                </a:cxn>
                <a:cxn ang="0">
                  <a:pos x="T2" y="T3"/>
                </a:cxn>
                <a:cxn ang="0">
                  <a:pos x="T4" y="T5"/>
                </a:cxn>
                <a:cxn ang="0">
                  <a:pos x="T6" y="T7"/>
                </a:cxn>
                <a:cxn ang="0">
                  <a:pos x="T8" y="T9"/>
                </a:cxn>
              </a:cxnLst>
              <a:rect l="0" t="0" r="r" b="b"/>
              <a:pathLst>
                <a:path w="63" h="63">
                  <a:moveTo>
                    <a:pt x="37" y="63"/>
                  </a:moveTo>
                  <a:cubicBezTo>
                    <a:pt x="47" y="63"/>
                    <a:pt x="56" y="59"/>
                    <a:pt x="63" y="52"/>
                  </a:cubicBezTo>
                  <a:cubicBezTo>
                    <a:pt x="11" y="0"/>
                    <a:pt x="11" y="0"/>
                    <a:pt x="11" y="0"/>
                  </a:cubicBezTo>
                  <a:cubicBezTo>
                    <a:pt x="4" y="7"/>
                    <a:pt x="0" y="16"/>
                    <a:pt x="0" y="26"/>
                  </a:cubicBezTo>
                  <a:cubicBezTo>
                    <a:pt x="0" y="46"/>
                    <a:pt x="17"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gr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hf sldNum="0" hdr="0" ftr="0" dt="0"/>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1"/>
        </a:solidFill>
        <a:effectLst/>
      </p:bgPr>
    </p:bg>
    <p:spTree>
      <p:nvGrpSpPr>
        <p:cNvPr id="1" name=""/>
        <p:cNvGrpSpPr/>
        <p:nvPr/>
      </p:nvGrpSpPr>
      <p:grpSpPr>
        <a:xfrm>
          <a:off x="0" y="0"/>
          <a:ext cx="0" cy="0"/>
          <a:chOff x="0" y="0"/>
          <a:chExt cx="0" cy="0"/>
        </a:xfrm>
      </p:grpSpPr>
      <p:sp>
        <p:nvSpPr>
          <p:cNvPr id="104" name="Freeform: Shape 103"/>
          <p:cNvSpPr>
            <a:spLocks/>
          </p:cNvSpPr>
          <p:nvPr/>
        </p:nvSpPr>
        <p:spPr bwMode="gray">
          <a:xfrm>
            <a:off x="346" y="4168248"/>
            <a:ext cx="12191655" cy="2689753"/>
          </a:xfrm>
          <a:custGeom>
            <a:avLst/>
            <a:gdLst>
              <a:gd name="connsiteX0" fmla="*/ 5679089 w 12449404"/>
              <a:gd name="connsiteY0" fmla="*/ 0 h 2048448"/>
              <a:gd name="connsiteX1" fmla="*/ 6408130 w 12449404"/>
              <a:gd name="connsiteY1" fmla="*/ 0 h 2048448"/>
              <a:gd name="connsiteX2" fmla="*/ 6408130 w 12449404"/>
              <a:gd name="connsiteY2" fmla="*/ 578198 h 2048448"/>
              <a:gd name="connsiteX3" fmla="*/ 6867090 w 12449404"/>
              <a:gd name="connsiteY3" fmla="*/ 606386 h 2048448"/>
              <a:gd name="connsiteX4" fmla="*/ 7118635 w 12449404"/>
              <a:gd name="connsiteY4" fmla="*/ 606386 h 2048448"/>
              <a:gd name="connsiteX5" fmla="*/ 7118635 w 12449404"/>
              <a:gd name="connsiteY5" fmla="*/ 483901 h 2048448"/>
              <a:gd name="connsiteX6" fmla="*/ 7128240 w 12449404"/>
              <a:gd name="connsiteY6" fmla="*/ 483901 h 2048448"/>
              <a:gd name="connsiteX7" fmla="*/ 7128240 w 12449404"/>
              <a:gd name="connsiteY7" fmla="*/ 225552 h 2048448"/>
              <a:gd name="connsiteX8" fmla="*/ 7501176 w 12449404"/>
              <a:gd name="connsiteY8" fmla="*/ 225552 h 2048448"/>
              <a:gd name="connsiteX9" fmla="*/ 7501176 w 12449404"/>
              <a:gd name="connsiteY9" fmla="*/ 339268 h 2048448"/>
              <a:gd name="connsiteX10" fmla="*/ 7539643 w 12449404"/>
              <a:gd name="connsiteY10" fmla="*/ 339268 h 2048448"/>
              <a:gd name="connsiteX11" fmla="*/ 7539643 w 12449404"/>
              <a:gd name="connsiteY11" fmla="*/ 483901 h 2048448"/>
              <a:gd name="connsiteX12" fmla="*/ 7646440 w 12449404"/>
              <a:gd name="connsiteY12" fmla="*/ 483901 h 2048448"/>
              <a:gd name="connsiteX13" fmla="*/ 7646440 w 12449404"/>
              <a:gd name="connsiteY13" fmla="*/ 643969 h 2048448"/>
              <a:gd name="connsiteX14" fmla="*/ 8043905 w 12449404"/>
              <a:gd name="connsiteY14" fmla="*/ 643969 h 2048448"/>
              <a:gd name="connsiteX15" fmla="*/ 8043905 w 12449404"/>
              <a:gd name="connsiteY15" fmla="*/ 744644 h 2048448"/>
              <a:gd name="connsiteX16" fmla="*/ 8497281 w 12449404"/>
              <a:gd name="connsiteY16" fmla="*/ 744644 h 2048448"/>
              <a:gd name="connsiteX17" fmla="*/ 8497281 w 12449404"/>
              <a:gd name="connsiteY17" fmla="*/ 777377 h 2048448"/>
              <a:gd name="connsiteX18" fmla="*/ 8516897 w 12449404"/>
              <a:gd name="connsiteY18" fmla="*/ 777377 h 2048448"/>
              <a:gd name="connsiteX19" fmla="*/ 8516897 w 12449404"/>
              <a:gd name="connsiteY19" fmla="*/ 965361 h 2048448"/>
              <a:gd name="connsiteX20" fmla="*/ 8865577 w 12449404"/>
              <a:gd name="connsiteY20" fmla="*/ 965361 h 2048448"/>
              <a:gd name="connsiteX21" fmla="*/ 8865577 w 12449404"/>
              <a:gd name="connsiteY21" fmla="*/ 525721 h 2048448"/>
              <a:gd name="connsiteX22" fmla="*/ 8968665 w 12449404"/>
              <a:gd name="connsiteY22" fmla="*/ 525721 h 2048448"/>
              <a:gd name="connsiteX23" fmla="*/ 8968665 w 12449404"/>
              <a:gd name="connsiteY23" fmla="*/ 386248 h 2048448"/>
              <a:gd name="connsiteX24" fmla="*/ 9271866 w 12449404"/>
              <a:gd name="connsiteY24" fmla="*/ 386248 h 2048448"/>
              <a:gd name="connsiteX25" fmla="*/ 9271866 w 12449404"/>
              <a:gd name="connsiteY25" fmla="*/ 525721 h 2048448"/>
              <a:gd name="connsiteX26" fmla="*/ 9368890 w 12449404"/>
              <a:gd name="connsiteY26" fmla="*/ 525721 h 2048448"/>
              <a:gd name="connsiteX27" fmla="*/ 9368890 w 12449404"/>
              <a:gd name="connsiteY27" fmla="*/ 58792 h 2048448"/>
              <a:gd name="connsiteX28" fmla="*/ 10072314 w 12449404"/>
              <a:gd name="connsiteY28" fmla="*/ 58792 h 2048448"/>
              <a:gd name="connsiteX29" fmla="*/ 10072314 w 12449404"/>
              <a:gd name="connsiteY29" fmla="*/ 616681 h 2048448"/>
              <a:gd name="connsiteX30" fmla="*/ 10514986 w 12449404"/>
              <a:gd name="connsiteY30" fmla="*/ 255872 h 2048448"/>
              <a:gd name="connsiteX31" fmla="*/ 10514986 w 12449404"/>
              <a:gd name="connsiteY31" fmla="*/ 643969 h 2048448"/>
              <a:gd name="connsiteX32" fmla="*/ 10757546 w 12449404"/>
              <a:gd name="connsiteY32" fmla="*/ 643969 h 2048448"/>
              <a:gd name="connsiteX33" fmla="*/ 10757546 w 12449404"/>
              <a:gd name="connsiteY33" fmla="*/ 525721 h 2048448"/>
              <a:gd name="connsiteX34" fmla="*/ 10860634 w 12449404"/>
              <a:gd name="connsiteY34" fmla="*/ 525721 h 2048448"/>
              <a:gd name="connsiteX35" fmla="*/ 10860634 w 12449404"/>
              <a:gd name="connsiteY35" fmla="*/ 386248 h 2048448"/>
              <a:gd name="connsiteX36" fmla="*/ 11163835 w 12449404"/>
              <a:gd name="connsiteY36" fmla="*/ 386248 h 2048448"/>
              <a:gd name="connsiteX37" fmla="*/ 11163835 w 12449404"/>
              <a:gd name="connsiteY37" fmla="*/ 525721 h 2048448"/>
              <a:gd name="connsiteX38" fmla="*/ 11266923 w 12449404"/>
              <a:gd name="connsiteY38" fmla="*/ 525721 h 2048448"/>
              <a:gd name="connsiteX39" fmla="*/ 11266923 w 12449404"/>
              <a:gd name="connsiteY39" fmla="*/ 965361 h 2048448"/>
              <a:gd name="connsiteX40" fmla="*/ 11612572 w 12449404"/>
              <a:gd name="connsiteY40" fmla="*/ 965361 h 2048448"/>
              <a:gd name="connsiteX41" fmla="*/ 11612572 w 12449404"/>
              <a:gd name="connsiteY41" fmla="*/ 777377 h 2048448"/>
              <a:gd name="connsiteX42" fmla="*/ 12088596 w 12449404"/>
              <a:gd name="connsiteY42" fmla="*/ 777377 h 2048448"/>
              <a:gd name="connsiteX43" fmla="*/ 12088596 w 12449404"/>
              <a:gd name="connsiteY43" fmla="*/ 1374681 h 2048448"/>
              <a:gd name="connsiteX44" fmla="*/ 12449404 w 12449404"/>
              <a:gd name="connsiteY44" fmla="*/ 1374681 h 2048448"/>
              <a:gd name="connsiteX45" fmla="*/ 12449404 w 12449404"/>
              <a:gd name="connsiteY45" fmla="*/ 1677881 h 2048448"/>
              <a:gd name="connsiteX46" fmla="*/ 12436715 w 12449404"/>
              <a:gd name="connsiteY46" fmla="*/ 1677881 h 2048448"/>
              <a:gd name="connsiteX47" fmla="*/ 12436715 w 12449404"/>
              <a:gd name="connsiteY47" fmla="*/ 2048448 h 2048448"/>
              <a:gd name="connsiteX48" fmla="*/ 0 w 12449404"/>
              <a:gd name="connsiteY48" fmla="*/ 2048448 h 2048448"/>
              <a:gd name="connsiteX49" fmla="*/ 0 w 12449404"/>
              <a:gd name="connsiteY49" fmla="*/ 1406374 h 2048448"/>
              <a:gd name="connsiteX50" fmla="*/ 45352 w 12449404"/>
              <a:gd name="connsiteY50" fmla="*/ 1406374 h 2048448"/>
              <a:gd name="connsiteX51" fmla="*/ 45352 w 12449404"/>
              <a:gd name="connsiteY51" fmla="*/ 1140624 h 2048448"/>
              <a:gd name="connsiteX52" fmla="*/ 657888 w 12449404"/>
              <a:gd name="connsiteY52" fmla="*/ 1140624 h 2048448"/>
              <a:gd name="connsiteX53" fmla="*/ 657888 w 12449404"/>
              <a:gd name="connsiteY53" fmla="*/ 879713 h 2048448"/>
              <a:gd name="connsiteX54" fmla="*/ 1116848 w 12449404"/>
              <a:gd name="connsiteY54" fmla="*/ 879713 h 2048448"/>
              <a:gd name="connsiteX55" fmla="*/ 1116848 w 12449404"/>
              <a:gd name="connsiteY55" fmla="*/ 1197168 h 2048448"/>
              <a:gd name="connsiteX56" fmla="*/ 1597874 w 12449404"/>
              <a:gd name="connsiteY56" fmla="*/ 1197168 h 2048448"/>
              <a:gd name="connsiteX57" fmla="*/ 1597874 w 12449404"/>
              <a:gd name="connsiteY57" fmla="*/ 807564 h 2048448"/>
              <a:gd name="connsiteX58" fmla="*/ 1701140 w 12449404"/>
              <a:gd name="connsiteY58" fmla="*/ 807564 h 2048448"/>
              <a:gd name="connsiteX59" fmla="*/ 1701140 w 12449404"/>
              <a:gd name="connsiteY59" fmla="*/ 662931 h 2048448"/>
              <a:gd name="connsiteX60" fmla="*/ 2018881 w 12449404"/>
              <a:gd name="connsiteY60" fmla="*/ 662931 h 2048448"/>
              <a:gd name="connsiteX61" fmla="*/ 2018881 w 12449404"/>
              <a:gd name="connsiteY61" fmla="*/ 807564 h 2048448"/>
              <a:gd name="connsiteX62" fmla="*/ 2122148 w 12449404"/>
              <a:gd name="connsiteY62" fmla="*/ 807564 h 2048448"/>
              <a:gd name="connsiteX63" fmla="*/ 2122148 w 12449404"/>
              <a:gd name="connsiteY63" fmla="*/ 939446 h 2048448"/>
              <a:gd name="connsiteX64" fmla="*/ 2484020 w 12449404"/>
              <a:gd name="connsiteY64" fmla="*/ 939446 h 2048448"/>
              <a:gd name="connsiteX65" fmla="*/ 2484020 w 12449404"/>
              <a:gd name="connsiteY65" fmla="*/ 744644 h 2048448"/>
              <a:gd name="connsiteX66" fmla="*/ 2549333 w 12449404"/>
              <a:gd name="connsiteY66" fmla="*/ 744644 h 2048448"/>
              <a:gd name="connsiteX67" fmla="*/ 2976519 w 12449404"/>
              <a:gd name="connsiteY67" fmla="*/ 744644 h 2048448"/>
              <a:gd name="connsiteX68" fmla="*/ 3008294 w 12449404"/>
              <a:gd name="connsiteY68" fmla="*/ 744644 h 2048448"/>
              <a:gd name="connsiteX69" fmla="*/ 3008294 w 12449404"/>
              <a:gd name="connsiteY69" fmla="*/ 879713 h 2048448"/>
              <a:gd name="connsiteX70" fmla="*/ 3356927 w 12449404"/>
              <a:gd name="connsiteY70" fmla="*/ 879713 h 2048448"/>
              <a:gd name="connsiteX71" fmla="*/ 3356927 w 12449404"/>
              <a:gd name="connsiteY71" fmla="*/ 172822 h 2048448"/>
              <a:gd name="connsiteX72" fmla="*/ 3743513 w 12449404"/>
              <a:gd name="connsiteY72" fmla="*/ 172822 h 2048448"/>
              <a:gd name="connsiteX73" fmla="*/ 3743513 w 12449404"/>
              <a:gd name="connsiteY73" fmla="*/ 606386 h 2048448"/>
              <a:gd name="connsiteX74" fmla="*/ 4305739 w 12449404"/>
              <a:gd name="connsiteY74" fmla="*/ 606386 h 2048448"/>
              <a:gd name="connsiteX75" fmla="*/ 4305739 w 12449404"/>
              <a:gd name="connsiteY75" fmla="*/ 744644 h 2048448"/>
              <a:gd name="connsiteX76" fmla="*/ 4796473 w 12449404"/>
              <a:gd name="connsiteY76" fmla="*/ 744644 h 2048448"/>
              <a:gd name="connsiteX77" fmla="*/ 4796473 w 12449404"/>
              <a:gd name="connsiteY77" fmla="*/ 907753 h 2048448"/>
              <a:gd name="connsiteX78" fmla="*/ 4966423 w 12449404"/>
              <a:gd name="connsiteY78" fmla="*/ 907753 h 2048448"/>
              <a:gd name="connsiteX79" fmla="*/ 4966423 w 12449404"/>
              <a:gd name="connsiteY79" fmla="*/ 939446 h 2048448"/>
              <a:gd name="connsiteX80" fmla="*/ 5157463 w 12449404"/>
              <a:gd name="connsiteY80" fmla="*/ 939446 h 2048448"/>
              <a:gd name="connsiteX81" fmla="*/ 5157463 w 12449404"/>
              <a:gd name="connsiteY81" fmla="*/ 483901 h 2048448"/>
              <a:gd name="connsiteX82" fmla="*/ 5264259 w 12449404"/>
              <a:gd name="connsiteY82" fmla="*/ 483901 h 2048448"/>
              <a:gd name="connsiteX83" fmla="*/ 5264259 w 12449404"/>
              <a:gd name="connsiteY83" fmla="*/ 339268 h 2048448"/>
              <a:gd name="connsiteX84" fmla="*/ 5578471 w 12449404"/>
              <a:gd name="connsiteY84" fmla="*/ 339268 h 2048448"/>
              <a:gd name="connsiteX85" fmla="*/ 5578471 w 12449404"/>
              <a:gd name="connsiteY85" fmla="*/ 483901 h 2048448"/>
              <a:gd name="connsiteX86" fmla="*/ 5679089 w 12449404"/>
              <a:gd name="connsiteY86" fmla="*/ 483901 h 20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2449404" h="2048448">
                <a:moveTo>
                  <a:pt x="5679089" y="0"/>
                </a:moveTo>
                <a:lnTo>
                  <a:pt x="6408130" y="0"/>
                </a:lnTo>
                <a:lnTo>
                  <a:pt x="6408130" y="578198"/>
                </a:lnTo>
                <a:lnTo>
                  <a:pt x="6867090" y="606386"/>
                </a:lnTo>
                <a:lnTo>
                  <a:pt x="7118635" y="606386"/>
                </a:lnTo>
                <a:lnTo>
                  <a:pt x="7118635" y="483901"/>
                </a:lnTo>
                <a:lnTo>
                  <a:pt x="7128240" y="483901"/>
                </a:lnTo>
                <a:lnTo>
                  <a:pt x="7128240" y="225552"/>
                </a:lnTo>
                <a:lnTo>
                  <a:pt x="7501176" y="225552"/>
                </a:lnTo>
                <a:lnTo>
                  <a:pt x="7501176" y="339268"/>
                </a:lnTo>
                <a:lnTo>
                  <a:pt x="7539643" y="339268"/>
                </a:lnTo>
                <a:lnTo>
                  <a:pt x="7539643" y="483901"/>
                </a:lnTo>
                <a:lnTo>
                  <a:pt x="7646440" y="483901"/>
                </a:lnTo>
                <a:lnTo>
                  <a:pt x="7646440" y="643969"/>
                </a:lnTo>
                <a:lnTo>
                  <a:pt x="8043905" y="643969"/>
                </a:lnTo>
                <a:lnTo>
                  <a:pt x="8043905" y="744644"/>
                </a:lnTo>
                <a:lnTo>
                  <a:pt x="8497281" y="744644"/>
                </a:lnTo>
                <a:lnTo>
                  <a:pt x="8497281" y="777377"/>
                </a:lnTo>
                <a:lnTo>
                  <a:pt x="8516897" y="777377"/>
                </a:lnTo>
                <a:lnTo>
                  <a:pt x="8516897" y="965361"/>
                </a:lnTo>
                <a:lnTo>
                  <a:pt x="8865577" y="965361"/>
                </a:lnTo>
                <a:lnTo>
                  <a:pt x="8865577" y="525721"/>
                </a:lnTo>
                <a:lnTo>
                  <a:pt x="8968665" y="525721"/>
                </a:lnTo>
                <a:lnTo>
                  <a:pt x="8968665" y="386248"/>
                </a:lnTo>
                <a:lnTo>
                  <a:pt x="9271866" y="386248"/>
                </a:lnTo>
                <a:lnTo>
                  <a:pt x="9271866" y="525721"/>
                </a:lnTo>
                <a:lnTo>
                  <a:pt x="9368890" y="525721"/>
                </a:lnTo>
                <a:lnTo>
                  <a:pt x="9368890" y="58792"/>
                </a:lnTo>
                <a:lnTo>
                  <a:pt x="10072314" y="58792"/>
                </a:lnTo>
                <a:lnTo>
                  <a:pt x="10072314" y="616681"/>
                </a:lnTo>
                <a:lnTo>
                  <a:pt x="10514986" y="255872"/>
                </a:lnTo>
                <a:lnTo>
                  <a:pt x="10514986" y="643969"/>
                </a:lnTo>
                <a:lnTo>
                  <a:pt x="10757546" y="643969"/>
                </a:lnTo>
                <a:lnTo>
                  <a:pt x="10757546" y="525721"/>
                </a:lnTo>
                <a:lnTo>
                  <a:pt x="10860634" y="525721"/>
                </a:lnTo>
                <a:lnTo>
                  <a:pt x="10860634" y="386248"/>
                </a:lnTo>
                <a:lnTo>
                  <a:pt x="11163835" y="386248"/>
                </a:lnTo>
                <a:lnTo>
                  <a:pt x="11163835" y="525721"/>
                </a:lnTo>
                <a:lnTo>
                  <a:pt x="11266923" y="525721"/>
                </a:lnTo>
                <a:lnTo>
                  <a:pt x="11266923" y="965361"/>
                </a:lnTo>
                <a:lnTo>
                  <a:pt x="11612572" y="965361"/>
                </a:lnTo>
                <a:lnTo>
                  <a:pt x="11612572" y="777377"/>
                </a:lnTo>
                <a:lnTo>
                  <a:pt x="12088596" y="777377"/>
                </a:lnTo>
                <a:lnTo>
                  <a:pt x="12088596" y="1374681"/>
                </a:lnTo>
                <a:lnTo>
                  <a:pt x="12449404" y="1374681"/>
                </a:lnTo>
                <a:lnTo>
                  <a:pt x="12449404" y="1677881"/>
                </a:lnTo>
                <a:lnTo>
                  <a:pt x="12436715" y="1677881"/>
                </a:lnTo>
                <a:lnTo>
                  <a:pt x="12436715" y="2048448"/>
                </a:lnTo>
                <a:lnTo>
                  <a:pt x="0" y="2048448"/>
                </a:lnTo>
                <a:lnTo>
                  <a:pt x="0" y="1406374"/>
                </a:lnTo>
                <a:lnTo>
                  <a:pt x="45352" y="1406374"/>
                </a:lnTo>
                <a:lnTo>
                  <a:pt x="45352" y="1140624"/>
                </a:lnTo>
                <a:lnTo>
                  <a:pt x="657888" y="1140624"/>
                </a:lnTo>
                <a:lnTo>
                  <a:pt x="657888" y="879713"/>
                </a:lnTo>
                <a:lnTo>
                  <a:pt x="1116848" y="879713"/>
                </a:lnTo>
                <a:lnTo>
                  <a:pt x="1116848" y="1197168"/>
                </a:lnTo>
                <a:lnTo>
                  <a:pt x="1597874" y="1197168"/>
                </a:lnTo>
                <a:lnTo>
                  <a:pt x="1597874" y="807564"/>
                </a:lnTo>
                <a:lnTo>
                  <a:pt x="1701140" y="807564"/>
                </a:lnTo>
                <a:lnTo>
                  <a:pt x="1701140" y="662931"/>
                </a:lnTo>
                <a:lnTo>
                  <a:pt x="2018881" y="662931"/>
                </a:lnTo>
                <a:lnTo>
                  <a:pt x="2018881" y="807564"/>
                </a:lnTo>
                <a:lnTo>
                  <a:pt x="2122148" y="807564"/>
                </a:lnTo>
                <a:lnTo>
                  <a:pt x="2122148" y="939446"/>
                </a:lnTo>
                <a:lnTo>
                  <a:pt x="2484020" y="939446"/>
                </a:lnTo>
                <a:lnTo>
                  <a:pt x="2484020" y="744644"/>
                </a:lnTo>
                <a:lnTo>
                  <a:pt x="2549333" y="744644"/>
                </a:lnTo>
                <a:lnTo>
                  <a:pt x="2976519" y="744644"/>
                </a:lnTo>
                <a:lnTo>
                  <a:pt x="3008294" y="744644"/>
                </a:lnTo>
                <a:lnTo>
                  <a:pt x="3008294" y="879713"/>
                </a:lnTo>
                <a:lnTo>
                  <a:pt x="3356927" y="879713"/>
                </a:lnTo>
                <a:lnTo>
                  <a:pt x="3356927" y="172822"/>
                </a:lnTo>
                <a:lnTo>
                  <a:pt x="3743513" y="172822"/>
                </a:lnTo>
                <a:lnTo>
                  <a:pt x="3743513" y="606386"/>
                </a:lnTo>
                <a:lnTo>
                  <a:pt x="4305739" y="606386"/>
                </a:lnTo>
                <a:lnTo>
                  <a:pt x="4305739" y="744644"/>
                </a:lnTo>
                <a:lnTo>
                  <a:pt x="4796473" y="744644"/>
                </a:lnTo>
                <a:lnTo>
                  <a:pt x="4796473" y="907753"/>
                </a:lnTo>
                <a:lnTo>
                  <a:pt x="4966423" y="907753"/>
                </a:lnTo>
                <a:lnTo>
                  <a:pt x="4966423" y="939446"/>
                </a:lnTo>
                <a:lnTo>
                  <a:pt x="5157463" y="939446"/>
                </a:lnTo>
                <a:lnTo>
                  <a:pt x="5157463" y="483901"/>
                </a:lnTo>
                <a:lnTo>
                  <a:pt x="5264259" y="483901"/>
                </a:lnTo>
                <a:lnTo>
                  <a:pt x="5264259" y="339268"/>
                </a:lnTo>
                <a:lnTo>
                  <a:pt x="5578471" y="339268"/>
                </a:lnTo>
                <a:lnTo>
                  <a:pt x="5578471" y="483901"/>
                </a:lnTo>
                <a:lnTo>
                  <a:pt x="5679089" y="483901"/>
                </a:lnTo>
                <a:close/>
              </a:path>
            </a:pathLst>
          </a:custGeom>
          <a:solidFill>
            <a:srgbClr val="409AE1">
              <a:alpha val="40000"/>
            </a:srgbClr>
          </a:solidFill>
          <a:ln>
            <a:noFill/>
          </a:ln>
        </p:spPr>
        <p:txBody>
          <a:bodyPr vert="horz" wrap="square" lIns="89643" tIns="44821" rIns="89643" bIns="44821" numCol="1" anchor="t" anchorCtr="0" compatLnSpc="1">
            <a:prstTxWarp prst="textNoShape">
              <a:avLst/>
            </a:prstTxWarp>
            <a:noAutofit/>
          </a:bodyPr>
          <a:lstStyle/>
          <a:p>
            <a:endParaRPr lang="en-US" sz="1372" kern="0">
              <a:solidFill>
                <a:srgbClr val="000000"/>
              </a:solidFill>
              <a:latin typeface="Arial"/>
              <a:ea typeface="Arial"/>
              <a:cs typeface="Arial"/>
              <a:sym typeface="Arial"/>
            </a:endParaRPr>
          </a:p>
        </p:txBody>
      </p:sp>
      <p:sp>
        <p:nvSpPr>
          <p:cNvPr id="9" name="Title 1"/>
          <p:cNvSpPr>
            <a:spLocks noGrp="1"/>
          </p:cNvSpPr>
          <p:nvPr>
            <p:ph type="title" hasCustomPrompt="1"/>
          </p:nvPr>
        </p:nvSpPr>
        <p:spPr>
          <a:xfrm>
            <a:off x="269302" y="2084187"/>
            <a:ext cx="8964185" cy="1793091"/>
          </a:xfrm>
          <a:noFill/>
        </p:spPr>
        <p:txBody>
          <a:bodyPr lIns="146304" tIns="91440" rIns="146304" bIns="91440" anchor="t" anchorCtr="0"/>
          <a:lstStyle>
            <a:lvl1pPr>
              <a:defRPr sz="5295" spc="-99"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3878575"/>
            <a:ext cx="7171337" cy="1792327"/>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140" name="Picture 139"/>
          <p:cNvPicPr>
            <a:picLocks noChangeAspect="1"/>
          </p:cNvPicPr>
          <p:nvPr/>
        </p:nvPicPr>
        <p:blipFill>
          <a:blip r:embed="rId2"/>
          <a:stretch>
            <a:fillRect/>
          </a:stretch>
        </p:blipFill>
        <p:spPr bwMode="black">
          <a:xfrm>
            <a:off x="448213" y="471693"/>
            <a:ext cx="1454257" cy="304828"/>
          </a:xfrm>
          <a:prstGeom prst="rect">
            <a:avLst/>
          </a:prstGeom>
        </p:spPr>
      </p:pic>
      <p:grpSp>
        <p:nvGrpSpPr>
          <p:cNvPr id="141" name="Group 140"/>
          <p:cNvGrpSpPr>
            <a:grpSpLocks noChangeAspect="1"/>
          </p:cNvGrpSpPr>
          <p:nvPr/>
        </p:nvGrpSpPr>
        <p:grpSpPr bwMode="gray">
          <a:xfrm>
            <a:off x="7315751" y="3137934"/>
            <a:ext cx="4487477" cy="3470844"/>
            <a:chOff x="8496600" y="3495586"/>
            <a:chExt cx="3009906" cy="2327684"/>
          </a:xfrm>
        </p:grpSpPr>
        <p:sp>
          <p:nvSpPr>
            <p:cNvPr id="142" name="Freeform 9"/>
            <p:cNvSpPr>
              <a:spLocks/>
            </p:cNvSpPr>
            <p:nvPr/>
          </p:nvSpPr>
          <p:spPr bwMode="gray">
            <a:xfrm>
              <a:off x="8496600" y="5501008"/>
              <a:ext cx="646113" cy="82550"/>
            </a:xfrm>
            <a:custGeom>
              <a:avLst/>
              <a:gdLst>
                <a:gd name="T0" fmla="*/ 437 w 467"/>
                <a:gd name="T1" fmla="*/ 60 h 60"/>
                <a:gd name="T2" fmla="*/ 30 w 467"/>
                <a:gd name="T3" fmla="*/ 60 h 60"/>
                <a:gd name="T4" fmla="*/ 0 w 467"/>
                <a:gd name="T5" fmla="*/ 30 h 60"/>
                <a:gd name="T6" fmla="*/ 30 w 467"/>
                <a:gd name="T7" fmla="*/ 0 h 60"/>
                <a:gd name="T8" fmla="*/ 437 w 467"/>
                <a:gd name="T9" fmla="*/ 0 h 60"/>
                <a:gd name="T10" fmla="*/ 467 w 467"/>
                <a:gd name="T11" fmla="*/ 30 h 60"/>
                <a:gd name="T12" fmla="*/ 437 w 467"/>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467" h="60">
                  <a:moveTo>
                    <a:pt x="437" y="60"/>
                  </a:moveTo>
                  <a:cubicBezTo>
                    <a:pt x="30" y="60"/>
                    <a:pt x="30" y="60"/>
                    <a:pt x="30" y="60"/>
                  </a:cubicBezTo>
                  <a:cubicBezTo>
                    <a:pt x="13" y="60"/>
                    <a:pt x="0" y="46"/>
                    <a:pt x="0" y="30"/>
                  </a:cubicBezTo>
                  <a:cubicBezTo>
                    <a:pt x="0" y="13"/>
                    <a:pt x="13" y="0"/>
                    <a:pt x="30" y="0"/>
                  </a:cubicBezTo>
                  <a:cubicBezTo>
                    <a:pt x="437" y="0"/>
                    <a:pt x="437" y="0"/>
                    <a:pt x="437" y="0"/>
                  </a:cubicBezTo>
                  <a:cubicBezTo>
                    <a:pt x="453" y="0"/>
                    <a:pt x="467" y="13"/>
                    <a:pt x="467" y="30"/>
                  </a:cubicBezTo>
                  <a:cubicBezTo>
                    <a:pt x="467" y="46"/>
                    <a:pt x="453" y="60"/>
                    <a:pt x="437"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3" name="Freeform 10"/>
            <p:cNvSpPr>
              <a:spLocks/>
            </p:cNvSpPr>
            <p:nvPr/>
          </p:nvSpPr>
          <p:spPr bwMode="gray">
            <a:xfrm>
              <a:off x="10804831" y="3495586"/>
              <a:ext cx="701675" cy="371475"/>
            </a:xfrm>
            <a:custGeom>
              <a:avLst/>
              <a:gdLst>
                <a:gd name="T0" fmla="*/ 440 w 507"/>
                <a:gd name="T1" fmla="*/ 127 h 271"/>
                <a:gd name="T2" fmla="*/ 306 w 507"/>
                <a:gd name="T3" fmla="*/ 0 h 271"/>
                <a:gd name="T4" fmla="*/ 174 w 507"/>
                <a:gd name="T5" fmla="*/ 106 h 271"/>
                <a:gd name="T6" fmla="*/ 99 w 507"/>
                <a:gd name="T7" fmla="*/ 72 h 271"/>
                <a:gd name="T8" fmla="*/ 0 w 507"/>
                <a:gd name="T9" fmla="*/ 171 h 271"/>
                <a:gd name="T10" fmla="*/ 99 w 507"/>
                <a:gd name="T11" fmla="*/ 271 h 271"/>
                <a:gd name="T12" fmla="*/ 435 w 507"/>
                <a:gd name="T13" fmla="*/ 271 h 271"/>
                <a:gd name="T14" fmla="*/ 507 w 507"/>
                <a:gd name="T15" fmla="*/ 199 h 271"/>
                <a:gd name="T16" fmla="*/ 440 w 507"/>
                <a:gd name="T17" fmla="*/ 12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271">
                  <a:moveTo>
                    <a:pt x="440" y="127"/>
                  </a:moveTo>
                  <a:cubicBezTo>
                    <a:pt x="436" y="56"/>
                    <a:pt x="378" y="0"/>
                    <a:pt x="306" y="0"/>
                  </a:cubicBezTo>
                  <a:cubicBezTo>
                    <a:pt x="241" y="0"/>
                    <a:pt x="187" y="46"/>
                    <a:pt x="174" y="106"/>
                  </a:cubicBezTo>
                  <a:cubicBezTo>
                    <a:pt x="156" y="85"/>
                    <a:pt x="129" y="72"/>
                    <a:pt x="99" y="72"/>
                  </a:cubicBezTo>
                  <a:cubicBezTo>
                    <a:pt x="44" y="72"/>
                    <a:pt x="0" y="116"/>
                    <a:pt x="0" y="171"/>
                  </a:cubicBezTo>
                  <a:cubicBezTo>
                    <a:pt x="0" y="226"/>
                    <a:pt x="44" y="271"/>
                    <a:pt x="99" y="271"/>
                  </a:cubicBezTo>
                  <a:cubicBezTo>
                    <a:pt x="99" y="271"/>
                    <a:pt x="434" y="271"/>
                    <a:pt x="435" y="271"/>
                  </a:cubicBezTo>
                  <a:cubicBezTo>
                    <a:pt x="475" y="271"/>
                    <a:pt x="507" y="238"/>
                    <a:pt x="507" y="199"/>
                  </a:cubicBezTo>
                  <a:cubicBezTo>
                    <a:pt x="507" y="161"/>
                    <a:pt x="478" y="130"/>
                    <a:pt x="44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4" name="Freeform 11"/>
            <p:cNvSpPr>
              <a:spLocks/>
            </p:cNvSpPr>
            <p:nvPr/>
          </p:nvSpPr>
          <p:spPr bwMode="gray">
            <a:xfrm>
              <a:off x="10001550" y="5497833"/>
              <a:ext cx="1504950" cy="82550"/>
            </a:xfrm>
            <a:custGeom>
              <a:avLst/>
              <a:gdLst>
                <a:gd name="T0" fmla="*/ 1059 w 1089"/>
                <a:gd name="T1" fmla="*/ 60 h 60"/>
                <a:gd name="T2" fmla="*/ 30 w 1089"/>
                <a:gd name="T3" fmla="*/ 60 h 60"/>
                <a:gd name="T4" fmla="*/ 0 w 1089"/>
                <a:gd name="T5" fmla="*/ 30 h 60"/>
                <a:gd name="T6" fmla="*/ 30 w 1089"/>
                <a:gd name="T7" fmla="*/ 0 h 60"/>
                <a:gd name="T8" fmla="*/ 1059 w 1089"/>
                <a:gd name="T9" fmla="*/ 0 h 60"/>
                <a:gd name="T10" fmla="*/ 1089 w 1089"/>
                <a:gd name="T11" fmla="*/ 30 h 60"/>
                <a:gd name="T12" fmla="*/ 1059 w 1089"/>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089" h="60">
                  <a:moveTo>
                    <a:pt x="1059" y="60"/>
                  </a:moveTo>
                  <a:cubicBezTo>
                    <a:pt x="30" y="60"/>
                    <a:pt x="30" y="60"/>
                    <a:pt x="30" y="60"/>
                  </a:cubicBezTo>
                  <a:cubicBezTo>
                    <a:pt x="14" y="60"/>
                    <a:pt x="0" y="46"/>
                    <a:pt x="0" y="30"/>
                  </a:cubicBezTo>
                  <a:cubicBezTo>
                    <a:pt x="0" y="13"/>
                    <a:pt x="14" y="0"/>
                    <a:pt x="30" y="0"/>
                  </a:cubicBezTo>
                  <a:cubicBezTo>
                    <a:pt x="1059" y="0"/>
                    <a:pt x="1059" y="0"/>
                    <a:pt x="1059" y="0"/>
                  </a:cubicBezTo>
                  <a:cubicBezTo>
                    <a:pt x="1076" y="0"/>
                    <a:pt x="1089" y="13"/>
                    <a:pt x="1089" y="30"/>
                  </a:cubicBezTo>
                  <a:cubicBezTo>
                    <a:pt x="1089" y="46"/>
                    <a:pt x="1076" y="60"/>
                    <a:pt x="1059"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5" name="Freeform 12"/>
            <p:cNvSpPr>
              <a:spLocks/>
            </p:cNvSpPr>
            <p:nvPr/>
          </p:nvSpPr>
          <p:spPr bwMode="gray">
            <a:xfrm>
              <a:off x="9110962" y="5713733"/>
              <a:ext cx="1012825" cy="109537"/>
            </a:xfrm>
            <a:custGeom>
              <a:avLst/>
              <a:gdLst>
                <a:gd name="T0" fmla="*/ 692 w 732"/>
                <a:gd name="T1" fmla="*/ 80 h 80"/>
                <a:gd name="T2" fmla="*/ 40 w 732"/>
                <a:gd name="T3" fmla="*/ 80 h 80"/>
                <a:gd name="T4" fmla="*/ 0 w 732"/>
                <a:gd name="T5" fmla="*/ 40 h 80"/>
                <a:gd name="T6" fmla="*/ 40 w 732"/>
                <a:gd name="T7" fmla="*/ 0 h 80"/>
                <a:gd name="T8" fmla="*/ 692 w 732"/>
                <a:gd name="T9" fmla="*/ 0 h 80"/>
                <a:gd name="T10" fmla="*/ 732 w 732"/>
                <a:gd name="T11" fmla="*/ 40 h 80"/>
                <a:gd name="T12" fmla="*/ 692 w 73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32" h="80">
                  <a:moveTo>
                    <a:pt x="692" y="80"/>
                  </a:moveTo>
                  <a:cubicBezTo>
                    <a:pt x="40" y="80"/>
                    <a:pt x="40" y="80"/>
                    <a:pt x="40" y="80"/>
                  </a:cubicBezTo>
                  <a:cubicBezTo>
                    <a:pt x="18" y="80"/>
                    <a:pt x="0" y="62"/>
                    <a:pt x="0" y="40"/>
                  </a:cubicBezTo>
                  <a:cubicBezTo>
                    <a:pt x="0" y="18"/>
                    <a:pt x="18" y="0"/>
                    <a:pt x="40" y="0"/>
                  </a:cubicBezTo>
                  <a:cubicBezTo>
                    <a:pt x="692" y="0"/>
                    <a:pt x="692" y="0"/>
                    <a:pt x="692" y="0"/>
                  </a:cubicBezTo>
                  <a:cubicBezTo>
                    <a:pt x="714" y="0"/>
                    <a:pt x="732" y="18"/>
                    <a:pt x="732" y="40"/>
                  </a:cubicBezTo>
                  <a:cubicBezTo>
                    <a:pt x="732" y="62"/>
                    <a:pt x="714" y="80"/>
                    <a:pt x="692" y="8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6" name="Freeform 13"/>
            <p:cNvSpPr>
              <a:spLocks/>
            </p:cNvSpPr>
            <p:nvPr/>
          </p:nvSpPr>
          <p:spPr bwMode="gray">
            <a:xfrm>
              <a:off x="8910937" y="4935858"/>
              <a:ext cx="33338" cy="77787"/>
            </a:xfrm>
            <a:custGeom>
              <a:avLst/>
              <a:gdLst>
                <a:gd name="T0" fmla="*/ 0 w 21"/>
                <a:gd name="T1" fmla="*/ 0 h 49"/>
                <a:gd name="T2" fmla="*/ 1 w 21"/>
                <a:gd name="T3" fmla="*/ 10 h 49"/>
                <a:gd name="T4" fmla="*/ 0 w 21"/>
                <a:gd name="T5" fmla="*/ 49 h 49"/>
                <a:gd name="T6" fmla="*/ 12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1" y="10"/>
                  </a:lnTo>
                  <a:lnTo>
                    <a:pt x="0" y="49"/>
                  </a:lnTo>
                  <a:lnTo>
                    <a:pt x="12"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7" name="Freeform 14"/>
            <p:cNvSpPr>
              <a:spLocks/>
            </p:cNvSpPr>
            <p:nvPr/>
          </p:nvSpPr>
          <p:spPr bwMode="gray">
            <a:xfrm>
              <a:off x="8929987" y="4935858"/>
              <a:ext cx="14288" cy="77787"/>
            </a:xfrm>
            <a:custGeom>
              <a:avLst/>
              <a:gdLst>
                <a:gd name="T0" fmla="*/ 5 w 9"/>
                <a:gd name="T1" fmla="*/ 0 h 49"/>
                <a:gd name="T2" fmla="*/ 5 w 9"/>
                <a:gd name="T3" fmla="*/ 11 h 49"/>
                <a:gd name="T4" fmla="*/ 0 w 9"/>
                <a:gd name="T5" fmla="*/ 49 h 49"/>
                <a:gd name="T6" fmla="*/ 9 w 9"/>
                <a:gd name="T7" fmla="*/ 11 h 49"/>
                <a:gd name="T8" fmla="*/ 9 w 9"/>
                <a:gd name="T9" fmla="*/ 0 h 49"/>
                <a:gd name="T10" fmla="*/ 5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5" y="0"/>
                  </a:moveTo>
                  <a:lnTo>
                    <a:pt x="5" y="11"/>
                  </a:lnTo>
                  <a:lnTo>
                    <a:pt x="0" y="49"/>
                  </a:lnTo>
                  <a:lnTo>
                    <a:pt x="9" y="11"/>
                  </a:lnTo>
                  <a:lnTo>
                    <a:pt x="9" y="0"/>
                  </a:lnTo>
                  <a:lnTo>
                    <a:pt x="5"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8" name="Freeform 15"/>
            <p:cNvSpPr>
              <a:spLocks/>
            </p:cNvSpPr>
            <p:nvPr/>
          </p:nvSpPr>
          <p:spPr bwMode="gray">
            <a:xfrm>
              <a:off x="8910937" y="4935858"/>
              <a:ext cx="6350" cy="77787"/>
            </a:xfrm>
            <a:custGeom>
              <a:avLst/>
              <a:gdLst>
                <a:gd name="T0" fmla="*/ 0 w 4"/>
                <a:gd name="T1" fmla="*/ 0 h 49"/>
                <a:gd name="T2" fmla="*/ 1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1"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9" name="Freeform 16"/>
            <p:cNvSpPr>
              <a:spLocks/>
            </p:cNvSpPr>
            <p:nvPr/>
          </p:nvSpPr>
          <p:spPr bwMode="gray">
            <a:xfrm>
              <a:off x="8912525" y="4997770"/>
              <a:ext cx="33338" cy="47625"/>
            </a:xfrm>
            <a:custGeom>
              <a:avLst/>
              <a:gdLst>
                <a:gd name="T0" fmla="*/ 0 w 24"/>
                <a:gd name="T1" fmla="*/ 0 h 34"/>
                <a:gd name="T2" fmla="*/ 0 w 24"/>
                <a:gd name="T3" fmla="*/ 34 h 34"/>
                <a:gd name="T4" fmla="*/ 22 w 24"/>
                <a:gd name="T5" fmla="*/ 34 h 34"/>
                <a:gd name="T6" fmla="*/ 24 w 24"/>
                <a:gd name="T7" fmla="*/ 32 h 34"/>
                <a:gd name="T8" fmla="*/ 24 w 24"/>
                <a:gd name="T9" fmla="*/ 27 h 34"/>
                <a:gd name="T10" fmla="*/ 22 w 24"/>
                <a:gd name="T11" fmla="*/ 24 h 34"/>
                <a:gd name="T12" fmla="*/ 15 w 24"/>
                <a:gd name="T13" fmla="*/ 16 h 34"/>
                <a:gd name="T14" fmla="*/ 15 w 24"/>
                <a:gd name="T15" fmla="*/ 0 h 34"/>
                <a:gd name="T16" fmla="*/ 0 w 24"/>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4">
                  <a:moveTo>
                    <a:pt x="0" y="0"/>
                  </a:moveTo>
                  <a:cubicBezTo>
                    <a:pt x="0" y="34"/>
                    <a:pt x="0" y="34"/>
                    <a:pt x="0" y="34"/>
                  </a:cubicBezTo>
                  <a:cubicBezTo>
                    <a:pt x="22" y="34"/>
                    <a:pt x="22" y="34"/>
                    <a:pt x="22" y="34"/>
                  </a:cubicBezTo>
                  <a:cubicBezTo>
                    <a:pt x="22" y="34"/>
                    <a:pt x="24" y="34"/>
                    <a:pt x="24" y="32"/>
                  </a:cubicBezTo>
                  <a:cubicBezTo>
                    <a:pt x="24" y="30"/>
                    <a:pt x="24" y="27"/>
                    <a:pt x="24" y="27"/>
                  </a:cubicBezTo>
                  <a:cubicBezTo>
                    <a:pt x="24" y="27"/>
                    <a:pt x="24" y="26"/>
                    <a:pt x="22" y="24"/>
                  </a:cubicBezTo>
                  <a:cubicBezTo>
                    <a:pt x="20" y="23"/>
                    <a:pt x="16" y="18"/>
                    <a:pt x="15" y="16"/>
                  </a:cubicBezTo>
                  <a:cubicBezTo>
                    <a:pt x="15" y="0"/>
                    <a:pt x="15" y="0"/>
                    <a:pt x="15"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0" name="Freeform 17"/>
            <p:cNvSpPr>
              <a:spLocks/>
            </p:cNvSpPr>
            <p:nvPr/>
          </p:nvSpPr>
          <p:spPr bwMode="gray">
            <a:xfrm>
              <a:off x="8912525" y="5042220"/>
              <a:ext cx="33338" cy="4762"/>
            </a:xfrm>
            <a:custGeom>
              <a:avLst/>
              <a:gdLst>
                <a:gd name="T0" fmla="*/ 24 w 24"/>
                <a:gd name="T1" fmla="*/ 0 h 4"/>
                <a:gd name="T2" fmla="*/ 24 w 24"/>
                <a:gd name="T3" fmla="*/ 2 h 4"/>
                <a:gd name="T4" fmla="*/ 22 w 24"/>
                <a:gd name="T5" fmla="*/ 4 h 4"/>
                <a:gd name="T6" fmla="*/ 0 w 24"/>
                <a:gd name="T7" fmla="*/ 4 h 4"/>
                <a:gd name="T8" fmla="*/ 0 w 24"/>
                <a:gd name="T9" fmla="*/ 2 h 4"/>
                <a:gd name="T10" fmla="*/ 22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2" y="4"/>
                    <a:pt x="22" y="4"/>
                  </a:cubicBezTo>
                  <a:cubicBezTo>
                    <a:pt x="0" y="4"/>
                    <a:pt x="0" y="4"/>
                    <a:pt x="0" y="4"/>
                  </a:cubicBezTo>
                  <a:cubicBezTo>
                    <a:pt x="0" y="2"/>
                    <a:pt x="0" y="2"/>
                    <a:pt x="0" y="2"/>
                  </a:cubicBezTo>
                  <a:cubicBezTo>
                    <a:pt x="22" y="2"/>
                    <a:pt x="22" y="2"/>
                    <a:pt x="22" y="2"/>
                  </a:cubicBezTo>
                  <a:cubicBezTo>
                    <a:pt x="22"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1" name="Freeform 18"/>
            <p:cNvSpPr>
              <a:spLocks/>
            </p:cNvSpPr>
            <p:nvPr/>
          </p:nvSpPr>
          <p:spPr bwMode="gray">
            <a:xfrm>
              <a:off x="8933162" y="5019995"/>
              <a:ext cx="12700" cy="25400"/>
            </a:xfrm>
            <a:custGeom>
              <a:avLst/>
              <a:gdLst>
                <a:gd name="T0" fmla="*/ 7 w 9"/>
                <a:gd name="T1" fmla="*/ 18 h 18"/>
                <a:gd name="T2" fmla="*/ 9 w 9"/>
                <a:gd name="T3" fmla="*/ 16 h 18"/>
                <a:gd name="T4" fmla="*/ 9 w 9"/>
                <a:gd name="T5" fmla="*/ 11 h 18"/>
                <a:gd name="T6" fmla="*/ 7 w 9"/>
                <a:gd name="T7" fmla="*/ 8 h 18"/>
                <a:gd name="T8" fmla="*/ 0 w 9"/>
                <a:gd name="T9" fmla="*/ 0 h 18"/>
                <a:gd name="T10" fmla="*/ 0 w 9"/>
                <a:gd name="T11" fmla="*/ 18 h 18"/>
                <a:gd name="T12" fmla="*/ 7 w 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7" y="18"/>
                  </a:moveTo>
                  <a:cubicBezTo>
                    <a:pt x="7" y="18"/>
                    <a:pt x="9" y="18"/>
                    <a:pt x="9" y="16"/>
                  </a:cubicBezTo>
                  <a:cubicBezTo>
                    <a:pt x="9" y="14"/>
                    <a:pt x="9" y="11"/>
                    <a:pt x="9" y="11"/>
                  </a:cubicBezTo>
                  <a:cubicBezTo>
                    <a:pt x="9" y="11"/>
                    <a:pt x="9" y="10"/>
                    <a:pt x="7" y="8"/>
                  </a:cubicBezTo>
                  <a:cubicBezTo>
                    <a:pt x="5" y="7"/>
                    <a:pt x="1" y="2"/>
                    <a:pt x="0" y="0"/>
                  </a:cubicBezTo>
                  <a:cubicBezTo>
                    <a:pt x="0" y="18"/>
                    <a:pt x="0" y="18"/>
                    <a:pt x="0" y="18"/>
                  </a:cubicBezTo>
                  <a:lnTo>
                    <a:pt x="7" y="18"/>
                  </a:lnTo>
                  <a:close/>
                </a:path>
              </a:pathLst>
            </a:custGeom>
            <a:solidFill>
              <a:srgbClr val="31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2" name="Freeform 19"/>
            <p:cNvSpPr>
              <a:spLocks/>
            </p:cNvSpPr>
            <p:nvPr/>
          </p:nvSpPr>
          <p:spPr bwMode="gray">
            <a:xfrm>
              <a:off x="8874425" y="4935858"/>
              <a:ext cx="33338" cy="77787"/>
            </a:xfrm>
            <a:custGeom>
              <a:avLst/>
              <a:gdLst>
                <a:gd name="T0" fmla="*/ 0 w 21"/>
                <a:gd name="T1" fmla="*/ 0 h 49"/>
                <a:gd name="T2" fmla="*/ 0 w 21"/>
                <a:gd name="T3" fmla="*/ 10 h 49"/>
                <a:gd name="T4" fmla="*/ 0 w 21"/>
                <a:gd name="T5" fmla="*/ 49 h 49"/>
                <a:gd name="T6" fmla="*/ 13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0" y="10"/>
                  </a:lnTo>
                  <a:lnTo>
                    <a:pt x="0" y="49"/>
                  </a:lnTo>
                  <a:lnTo>
                    <a:pt x="13"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3" name="Freeform 20"/>
            <p:cNvSpPr>
              <a:spLocks/>
            </p:cNvSpPr>
            <p:nvPr/>
          </p:nvSpPr>
          <p:spPr bwMode="gray">
            <a:xfrm>
              <a:off x="8895062" y="4935858"/>
              <a:ext cx="12700" cy="77787"/>
            </a:xfrm>
            <a:custGeom>
              <a:avLst/>
              <a:gdLst>
                <a:gd name="T0" fmla="*/ 4 w 8"/>
                <a:gd name="T1" fmla="*/ 0 h 49"/>
                <a:gd name="T2" fmla="*/ 4 w 8"/>
                <a:gd name="T3" fmla="*/ 11 h 49"/>
                <a:gd name="T4" fmla="*/ 0 w 8"/>
                <a:gd name="T5" fmla="*/ 49 h 49"/>
                <a:gd name="T6" fmla="*/ 8 w 8"/>
                <a:gd name="T7" fmla="*/ 11 h 49"/>
                <a:gd name="T8" fmla="*/ 8 w 8"/>
                <a:gd name="T9" fmla="*/ 0 h 49"/>
                <a:gd name="T10" fmla="*/ 4 w 8"/>
                <a:gd name="T11" fmla="*/ 0 h 49"/>
              </a:gdLst>
              <a:ahLst/>
              <a:cxnLst>
                <a:cxn ang="0">
                  <a:pos x="T0" y="T1"/>
                </a:cxn>
                <a:cxn ang="0">
                  <a:pos x="T2" y="T3"/>
                </a:cxn>
                <a:cxn ang="0">
                  <a:pos x="T4" y="T5"/>
                </a:cxn>
                <a:cxn ang="0">
                  <a:pos x="T6" y="T7"/>
                </a:cxn>
                <a:cxn ang="0">
                  <a:pos x="T8" y="T9"/>
                </a:cxn>
                <a:cxn ang="0">
                  <a:pos x="T10" y="T11"/>
                </a:cxn>
              </a:cxnLst>
              <a:rect l="0" t="0" r="r" b="b"/>
              <a:pathLst>
                <a:path w="8" h="49">
                  <a:moveTo>
                    <a:pt x="4" y="0"/>
                  </a:moveTo>
                  <a:lnTo>
                    <a:pt x="4" y="11"/>
                  </a:lnTo>
                  <a:lnTo>
                    <a:pt x="0" y="49"/>
                  </a:lnTo>
                  <a:lnTo>
                    <a:pt x="8" y="11"/>
                  </a:lnTo>
                  <a:lnTo>
                    <a:pt x="8" y="0"/>
                  </a:lnTo>
                  <a:lnTo>
                    <a:pt x="4"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4" name="Freeform 21"/>
            <p:cNvSpPr>
              <a:spLocks/>
            </p:cNvSpPr>
            <p:nvPr/>
          </p:nvSpPr>
          <p:spPr bwMode="gray">
            <a:xfrm>
              <a:off x="8874425" y="4935858"/>
              <a:ext cx="6350" cy="77787"/>
            </a:xfrm>
            <a:custGeom>
              <a:avLst/>
              <a:gdLst>
                <a:gd name="T0" fmla="*/ 0 w 4"/>
                <a:gd name="T1" fmla="*/ 0 h 49"/>
                <a:gd name="T2" fmla="*/ 0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0"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5" name="Freeform 22"/>
            <p:cNvSpPr>
              <a:spLocks/>
            </p:cNvSpPr>
            <p:nvPr/>
          </p:nvSpPr>
          <p:spPr bwMode="gray">
            <a:xfrm>
              <a:off x="8874425" y="4997770"/>
              <a:ext cx="34925" cy="47625"/>
            </a:xfrm>
            <a:custGeom>
              <a:avLst/>
              <a:gdLst>
                <a:gd name="T0" fmla="*/ 0 w 25"/>
                <a:gd name="T1" fmla="*/ 0 h 34"/>
                <a:gd name="T2" fmla="*/ 0 w 25"/>
                <a:gd name="T3" fmla="*/ 34 h 34"/>
                <a:gd name="T4" fmla="*/ 23 w 25"/>
                <a:gd name="T5" fmla="*/ 34 h 34"/>
                <a:gd name="T6" fmla="*/ 24 w 25"/>
                <a:gd name="T7" fmla="*/ 32 h 34"/>
                <a:gd name="T8" fmla="*/ 24 w 25"/>
                <a:gd name="T9" fmla="*/ 27 h 34"/>
                <a:gd name="T10" fmla="*/ 22 w 25"/>
                <a:gd name="T11" fmla="*/ 24 h 34"/>
                <a:gd name="T12" fmla="*/ 16 w 25"/>
                <a:gd name="T13" fmla="*/ 16 h 34"/>
                <a:gd name="T14" fmla="*/ 16 w 25"/>
                <a:gd name="T15" fmla="*/ 0 h 34"/>
                <a:gd name="T16" fmla="*/ 0 w 2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4">
                  <a:moveTo>
                    <a:pt x="0" y="0"/>
                  </a:moveTo>
                  <a:cubicBezTo>
                    <a:pt x="0" y="34"/>
                    <a:pt x="0" y="34"/>
                    <a:pt x="0" y="34"/>
                  </a:cubicBezTo>
                  <a:cubicBezTo>
                    <a:pt x="23" y="34"/>
                    <a:pt x="23" y="34"/>
                    <a:pt x="23" y="34"/>
                  </a:cubicBezTo>
                  <a:cubicBezTo>
                    <a:pt x="23" y="34"/>
                    <a:pt x="24" y="34"/>
                    <a:pt x="24" y="32"/>
                  </a:cubicBezTo>
                  <a:cubicBezTo>
                    <a:pt x="24" y="30"/>
                    <a:pt x="24" y="27"/>
                    <a:pt x="24" y="27"/>
                  </a:cubicBezTo>
                  <a:cubicBezTo>
                    <a:pt x="24" y="27"/>
                    <a:pt x="25" y="26"/>
                    <a:pt x="22" y="24"/>
                  </a:cubicBezTo>
                  <a:cubicBezTo>
                    <a:pt x="20" y="23"/>
                    <a:pt x="16" y="18"/>
                    <a:pt x="16" y="16"/>
                  </a:cubicBezTo>
                  <a:cubicBezTo>
                    <a:pt x="16" y="0"/>
                    <a:pt x="16" y="0"/>
                    <a:pt x="16"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6" name="Freeform 23"/>
            <p:cNvSpPr>
              <a:spLocks/>
            </p:cNvSpPr>
            <p:nvPr/>
          </p:nvSpPr>
          <p:spPr bwMode="gray">
            <a:xfrm>
              <a:off x="8874425" y="5042220"/>
              <a:ext cx="33338" cy="4762"/>
            </a:xfrm>
            <a:custGeom>
              <a:avLst/>
              <a:gdLst>
                <a:gd name="T0" fmla="*/ 24 w 24"/>
                <a:gd name="T1" fmla="*/ 0 h 4"/>
                <a:gd name="T2" fmla="*/ 24 w 24"/>
                <a:gd name="T3" fmla="*/ 2 h 4"/>
                <a:gd name="T4" fmla="*/ 23 w 24"/>
                <a:gd name="T5" fmla="*/ 4 h 4"/>
                <a:gd name="T6" fmla="*/ 0 w 24"/>
                <a:gd name="T7" fmla="*/ 4 h 4"/>
                <a:gd name="T8" fmla="*/ 0 w 24"/>
                <a:gd name="T9" fmla="*/ 2 h 4"/>
                <a:gd name="T10" fmla="*/ 23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3" y="4"/>
                    <a:pt x="23" y="4"/>
                  </a:cubicBezTo>
                  <a:cubicBezTo>
                    <a:pt x="0" y="4"/>
                    <a:pt x="0" y="4"/>
                    <a:pt x="0" y="4"/>
                  </a:cubicBezTo>
                  <a:cubicBezTo>
                    <a:pt x="0" y="2"/>
                    <a:pt x="0" y="2"/>
                    <a:pt x="0" y="2"/>
                  </a:cubicBezTo>
                  <a:cubicBezTo>
                    <a:pt x="23" y="2"/>
                    <a:pt x="23" y="2"/>
                    <a:pt x="23" y="2"/>
                  </a:cubicBezTo>
                  <a:cubicBezTo>
                    <a:pt x="23"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7" name="Freeform 24"/>
            <p:cNvSpPr>
              <a:spLocks/>
            </p:cNvSpPr>
            <p:nvPr/>
          </p:nvSpPr>
          <p:spPr bwMode="gray">
            <a:xfrm>
              <a:off x="8896650" y="5019995"/>
              <a:ext cx="11113" cy="25400"/>
            </a:xfrm>
            <a:custGeom>
              <a:avLst/>
              <a:gdLst>
                <a:gd name="T0" fmla="*/ 0 w 8"/>
                <a:gd name="T1" fmla="*/ 0 h 18"/>
                <a:gd name="T2" fmla="*/ 0 w 8"/>
                <a:gd name="T3" fmla="*/ 18 h 18"/>
                <a:gd name="T4" fmla="*/ 7 w 8"/>
                <a:gd name="T5" fmla="*/ 18 h 18"/>
                <a:gd name="T6" fmla="*/ 8 w 8"/>
                <a:gd name="T7" fmla="*/ 16 h 18"/>
                <a:gd name="T8" fmla="*/ 8 w 8"/>
                <a:gd name="T9" fmla="*/ 11 h 18"/>
                <a:gd name="T10" fmla="*/ 8 w 8"/>
                <a:gd name="T11" fmla="*/ 11 h 18"/>
                <a:gd name="T12" fmla="*/ 8 w 8"/>
                <a:gd name="T13" fmla="*/ 11 h 18"/>
                <a:gd name="T14" fmla="*/ 8 w 8"/>
                <a:gd name="T15" fmla="*/ 11 h 18"/>
                <a:gd name="T16" fmla="*/ 6 w 8"/>
                <a:gd name="T17" fmla="*/ 8 h 18"/>
                <a:gd name="T18" fmla="*/ 0 w 8"/>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8">
                  <a:moveTo>
                    <a:pt x="0" y="0"/>
                  </a:moveTo>
                  <a:cubicBezTo>
                    <a:pt x="0" y="18"/>
                    <a:pt x="0" y="18"/>
                    <a:pt x="0" y="18"/>
                  </a:cubicBezTo>
                  <a:cubicBezTo>
                    <a:pt x="7" y="18"/>
                    <a:pt x="7" y="18"/>
                    <a:pt x="7" y="18"/>
                  </a:cubicBezTo>
                  <a:cubicBezTo>
                    <a:pt x="7" y="18"/>
                    <a:pt x="8" y="18"/>
                    <a:pt x="8" y="16"/>
                  </a:cubicBezTo>
                  <a:cubicBezTo>
                    <a:pt x="8" y="14"/>
                    <a:pt x="8" y="11"/>
                    <a:pt x="8" y="11"/>
                  </a:cubicBezTo>
                  <a:cubicBezTo>
                    <a:pt x="8" y="11"/>
                    <a:pt x="8" y="11"/>
                    <a:pt x="8" y="11"/>
                  </a:cubicBezTo>
                  <a:cubicBezTo>
                    <a:pt x="8" y="11"/>
                    <a:pt x="8" y="11"/>
                    <a:pt x="8" y="11"/>
                  </a:cubicBezTo>
                  <a:cubicBezTo>
                    <a:pt x="8" y="11"/>
                    <a:pt x="8" y="11"/>
                    <a:pt x="8" y="11"/>
                  </a:cubicBezTo>
                  <a:cubicBezTo>
                    <a:pt x="8" y="10"/>
                    <a:pt x="8" y="9"/>
                    <a:pt x="6" y="8"/>
                  </a:cubicBezTo>
                  <a:cubicBezTo>
                    <a:pt x="4" y="7"/>
                    <a:pt x="0" y="2"/>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8" name="Freeform 25"/>
            <p:cNvSpPr>
              <a:spLocks/>
            </p:cNvSpPr>
            <p:nvPr/>
          </p:nvSpPr>
          <p:spPr bwMode="gray">
            <a:xfrm>
              <a:off x="8929987" y="4756470"/>
              <a:ext cx="9525" cy="1587"/>
            </a:xfrm>
            <a:custGeom>
              <a:avLst/>
              <a:gdLst>
                <a:gd name="T0" fmla="*/ 0 w 6"/>
                <a:gd name="T1" fmla="*/ 0 h 1"/>
                <a:gd name="T2" fmla="*/ 6 w 6"/>
                <a:gd name="T3" fmla="*/ 1 h 1"/>
                <a:gd name="T4" fmla="*/ 6 w 6"/>
                <a:gd name="T5" fmla="*/ 1 h 1"/>
                <a:gd name="T6" fmla="*/ 0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1"/>
                  </a:lnTo>
                  <a:lnTo>
                    <a:pt x="0" y="0"/>
                  </a:lnTo>
                  <a:lnTo>
                    <a:pt x="0" y="0"/>
                  </a:lnTo>
                  <a:close/>
                </a:path>
              </a:pathLst>
            </a:custGeom>
            <a:solidFill>
              <a:srgbClr val="FB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9" name="Freeform 26"/>
            <p:cNvSpPr>
              <a:spLocks/>
            </p:cNvSpPr>
            <p:nvPr/>
          </p:nvSpPr>
          <p:spPr bwMode="gray">
            <a:xfrm>
              <a:off x="8917287" y="4731070"/>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0" name="Freeform 27"/>
            <p:cNvSpPr>
              <a:spLocks/>
            </p:cNvSpPr>
            <p:nvPr/>
          </p:nvSpPr>
          <p:spPr bwMode="gray">
            <a:xfrm>
              <a:off x="8899825" y="4724720"/>
              <a:ext cx="50800" cy="57150"/>
            </a:xfrm>
            <a:custGeom>
              <a:avLst/>
              <a:gdLst>
                <a:gd name="T0" fmla="*/ 33 w 36"/>
                <a:gd name="T1" fmla="*/ 16 h 42"/>
                <a:gd name="T2" fmla="*/ 28 w 36"/>
                <a:gd name="T3" fmla="*/ 7 h 42"/>
                <a:gd name="T4" fmla="*/ 27 w 36"/>
                <a:gd name="T5" fmla="*/ 5 h 42"/>
                <a:gd name="T6" fmla="*/ 27 w 36"/>
                <a:gd name="T7" fmla="*/ 5 h 42"/>
                <a:gd name="T8" fmla="*/ 17 w 36"/>
                <a:gd name="T9" fmla="*/ 4 h 42"/>
                <a:gd name="T10" fmla="*/ 13 w 36"/>
                <a:gd name="T11" fmla="*/ 0 h 42"/>
                <a:gd name="T12" fmla="*/ 13 w 36"/>
                <a:gd name="T13" fmla="*/ 0 h 42"/>
                <a:gd name="T14" fmla="*/ 13 w 36"/>
                <a:gd name="T15" fmla="*/ 5 h 42"/>
                <a:gd name="T16" fmla="*/ 13 w 36"/>
                <a:gd name="T17" fmla="*/ 6 h 42"/>
                <a:gd name="T18" fmla="*/ 13 w 36"/>
                <a:gd name="T19" fmla="*/ 11 h 42"/>
                <a:gd name="T20" fmla="*/ 14 w 36"/>
                <a:gd name="T21" fmla="*/ 14 h 42"/>
                <a:gd name="T22" fmla="*/ 11 w 36"/>
                <a:gd name="T23" fmla="*/ 14 h 42"/>
                <a:gd name="T24" fmla="*/ 6 w 36"/>
                <a:gd name="T25" fmla="*/ 11 h 42"/>
                <a:gd name="T26" fmla="*/ 3 w 36"/>
                <a:gd name="T27" fmla="*/ 12 h 42"/>
                <a:gd name="T28" fmla="*/ 4 w 36"/>
                <a:gd name="T29" fmla="*/ 17 h 42"/>
                <a:gd name="T30" fmla="*/ 5 w 36"/>
                <a:gd name="T31" fmla="*/ 20 h 42"/>
                <a:gd name="T32" fmla="*/ 6 w 36"/>
                <a:gd name="T33" fmla="*/ 22 h 42"/>
                <a:gd name="T34" fmla="*/ 6 w 36"/>
                <a:gd name="T35" fmla="*/ 22 h 42"/>
                <a:gd name="T36" fmla="*/ 6 w 36"/>
                <a:gd name="T37" fmla="*/ 22 h 42"/>
                <a:gd name="T38" fmla="*/ 2 w 36"/>
                <a:gd name="T39" fmla="*/ 31 h 42"/>
                <a:gd name="T40" fmla="*/ 0 w 36"/>
                <a:gd name="T41" fmla="*/ 30 h 42"/>
                <a:gd name="T42" fmla="*/ 2 w 36"/>
                <a:gd name="T43" fmla="*/ 41 h 42"/>
                <a:gd name="T44" fmla="*/ 19 w 36"/>
                <a:gd name="T45" fmla="*/ 42 h 42"/>
                <a:gd name="T46" fmla="*/ 18 w 36"/>
                <a:gd name="T47" fmla="*/ 36 h 42"/>
                <a:gd name="T48" fmla="*/ 23 w 36"/>
                <a:gd name="T49" fmla="*/ 37 h 42"/>
                <a:gd name="T50" fmla="*/ 28 w 36"/>
                <a:gd name="T51" fmla="*/ 34 h 42"/>
                <a:gd name="T52" fmla="*/ 29 w 36"/>
                <a:gd name="T53" fmla="*/ 29 h 42"/>
                <a:gd name="T54" fmla="*/ 29 w 36"/>
                <a:gd name="T55" fmla="*/ 24 h 42"/>
                <a:gd name="T56" fmla="*/ 30 w 36"/>
                <a:gd name="T57" fmla="*/ 20 h 42"/>
                <a:gd name="T58" fmla="*/ 33 w 36"/>
                <a:gd name="T59"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2">
                  <a:moveTo>
                    <a:pt x="33" y="16"/>
                  </a:moveTo>
                  <a:cubicBezTo>
                    <a:pt x="33" y="16"/>
                    <a:pt x="28" y="8"/>
                    <a:pt x="28" y="7"/>
                  </a:cubicBezTo>
                  <a:cubicBezTo>
                    <a:pt x="27" y="6"/>
                    <a:pt x="27" y="5"/>
                    <a:pt x="27" y="5"/>
                  </a:cubicBezTo>
                  <a:cubicBezTo>
                    <a:pt x="27" y="5"/>
                    <a:pt x="27" y="5"/>
                    <a:pt x="27" y="5"/>
                  </a:cubicBezTo>
                  <a:cubicBezTo>
                    <a:pt x="23" y="6"/>
                    <a:pt x="20" y="5"/>
                    <a:pt x="17" y="4"/>
                  </a:cubicBezTo>
                  <a:cubicBezTo>
                    <a:pt x="15" y="2"/>
                    <a:pt x="13" y="0"/>
                    <a:pt x="13" y="0"/>
                  </a:cubicBezTo>
                  <a:cubicBezTo>
                    <a:pt x="13" y="0"/>
                    <a:pt x="13" y="0"/>
                    <a:pt x="13" y="0"/>
                  </a:cubicBezTo>
                  <a:cubicBezTo>
                    <a:pt x="13" y="5"/>
                    <a:pt x="13" y="5"/>
                    <a:pt x="13" y="5"/>
                  </a:cubicBezTo>
                  <a:cubicBezTo>
                    <a:pt x="13" y="6"/>
                    <a:pt x="13" y="6"/>
                    <a:pt x="13" y="6"/>
                  </a:cubicBezTo>
                  <a:cubicBezTo>
                    <a:pt x="13" y="6"/>
                    <a:pt x="13" y="9"/>
                    <a:pt x="13" y="11"/>
                  </a:cubicBezTo>
                  <a:cubicBezTo>
                    <a:pt x="14" y="12"/>
                    <a:pt x="14" y="14"/>
                    <a:pt x="14" y="14"/>
                  </a:cubicBezTo>
                  <a:cubicBezTo>
                    <a:pt x="14" y="16"/>
                    <a:pt x="11" y="14"/>
                    <a:pt x="11" y="14"/>
                  </a:cubicBezTo>
                  <a:cubicBezTo>
                    <a:pt x="11" y="14"/>
                    <a:pt x="9" y="12"/>
                    <a:pt x="6" y="11"/>
                  </a:cubicBezTo>
                  <a:cubicBezTo>
                    <a:pt x="5" y="11"/>
                    <a:pt x="4" y="11"/>
                    <a:pt x="3" y="12"/>
                  </a:cubicBezTo>
                  <a:cubicBezTo>
                    <a:pt x="3" y="13"/>
                    <a:pt x="3" y="15"/>
                    <a:pt x="4" y="17"/>
                  </a:cubicBezTo>
                  <a:cubicBezTo>
                    <a:pt x="4" y="18"/>
                    <a:pt x="4" y="20"/>
                    <a:pt x="5" y="20"/>
                  </a:cubicBezTo>
                  <a:cubicBezTo>
                    <a:pt x="5" y="21"/>
                    <a:pt x="6" y="22"/>
                    <a:pt x="6" y="22"/>
                  </a:cubicBezTo>
                  <a:cubicBezTo>
                    <a:pt x="6" y="22"/>
                    <a:pt x="6" y="22"/>
                    <a:pt x="6" y="22"/>
                  </a:cubicBezTo>
                  <a:cubicBezTo>
                    <a:pt x="6" y="22"/>
                    <a:pt x="6" y="22"/>
                    <a:pt x="6" y="22"/>
                  </a:cubicBezTo>
                  <a:cubicBezTo>
                    <a:pt x="6" y="22"/>
                    <a:pt x="6" y="28"/>
                    <a:pt x="2" y="31"/>
                  </a:cubicBezTo>
                  <a:cubicBezTo>
                    <a:pt x="0" y="30"/>
                    <a:pt x="0" y="30"/>
                    <a:pt x="0" y="30"/>
                  </a:cubicBezTo>
                  <a:cubicBezTo>
                    <a:pt x="2" y="41"/>
                    <a:pt x="2" y="41"/>
                    <a:pt x="2" y="41"/>
                  </a:cubicBezTo>
                  <a:cubicBezTo>
                    <a:pt x="19" y="42"/>
                    <a:pt x="19" y="42"/>
                    <a:pt x="19" y="42"/>
                  </a:cubicBezTo>
                  <a:cubicBezTo>
                    <a:pt x="18" y="36"/>
                    <a:pt x="18" y="36"/>
                    <a:pt x="18" y="36"/>
                  </a:cubicBezTo>
                  <a:cubicBezTo>
                    <a:pt x="20" y="37"/>
                    <a:pt x="21" y="37"/>
                    <a:pt x="23" y="37"/>
                  </a:cubicBezTo>
                  <a:cubicBezTo>
                    <a:pt x="28" y="37"/>
                    <a:pt x="28" y="34"/>
                    <a:pt x="28" y="34"/>
                  </a:cubicBezTo>
                  <a:cubicBezTo>
                    <a:pt x="29" y="29"/>
                    <a:pt x="29" y="29"/>
                    <a:pt x="29" y="29"/>
                  </a:cubicBezTo>
                  <a:cubicBezTo>
                    <a:pt x="29" y="24"/>
                    <a:pt x="29" y="24"/>
                    <a:pt x="29" y="24"/>
                  </a:cubicBezTo>
                  <a:cubicBezTo>
                    <a:pt x="30" y="20"/>
                    <a:pt x="30" y="20"/>
                    <a:pt x="30" y="20"/>
                  </a:cubicBezTo>
                  <a:cubicBezTo>
                    <a:pt x="36" y="19"/>
                    <a:pt x="34" y="17"/>
                    <a:pt x="33" y="16"/>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1" name="Freeform 28"/>
            <p:cNvSpPr>
              <a:spLocks/>
            </p:cNvSpPr>
            <p:nvPr/>
          </p:nvSpPr>
          <p:spPr bwMode="gray">
            <a:xfrm>
              <a:off x="8907762" y="4772345"/>
              <a:ext cx="17463" cy="4762"/>
            </a:xfrm>
            <a:custGeom>
              <a:avLst/>
              <a:gdLst>
                <a:gd name="T0" fmla="*/ 0 w 12"/>
                <a:gd name="T1" fmla="*/ 0 h 3"/>
                <a:gd name="T2" fmla="*/ 12 w 12"/>
                <a:gd name="T3" fmla="*/ 3 h 3"/>
                <a:gd name="T4" fmla="*/ 12 w 12"/>
                <a:gd name="T5" fmla="*/ 1 h 3"/>
                <a:gd name="T6" fmla="*/ 0 w 12"/>
                <a:gd name="T7" fmla="*/ 0 h 3"/>
              </a:gdLst>
              <a:ahLst/>
              <a:cxnLst>
                <a:cxn ang="0">
                  <a:pos x="T0" y="T1"/>
                </a:cxn>
                <a:cxn ang="0">
                  <a:pos x="T2" y="T3"/>
                </a:cxn>
                <a:cxn ang="0">
                  <a:pos x="T4" y="T5"/>
                </a:cxn>
                <a:cxn ang="0">
                  <a:pos x="T6" y="T7"/>
                </a:cxn>
              </a:cxnLst>
              <a:rect l="0" t="0" r="r" b="b"/>
              <a:pathLst>
                <a:path w="12" h="3">
                  <a:moveTo>
                    <a:pt x="0" y="0"/>
                  </a:moveTo>
                  <a:cubicBezTo>
                    <a:pt x="1" y="1"/>
                    <a:pt x="4" y="3"/>
                    <a:pt x="12" y="3"/>
                  </a:cubicBezTo>
                  <a:cubicBezTo>
                    <a:pt x="12" y="2"/>
                    <a:pt x="12" y="2"/>
                    <a:pt x="12" y="1"/>
                  </a:cubicBezTo>
                  <a:cubicBezTo>
                    <a:pt x="8" y="1"/>
                    <a:pt x="4" y="1"/>
                    <a:pt x="0" y="0"/>
                  </a:cubicBez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2" name="Freeform 29"/>
            <p:cNvSpPr>
              <a:spLocks/>
            </p:cNvSpPr>
            <p:nvPr/>
          </p:nvSpPr>
          <p:spPr bwMode="gray">
            <a:xfrm>
              <a:off x="8934750" y="4758058"/>
              <a:ext cx="4763" cy="4762"/>
            </a:xfrm>
            <a:custGeom>
              <a:avLst/>
              <a:gdLst>
                <a:gd name="T0" fmla="*/ 4 w 4"/>
                <a:gd name="T1" fmla="*/ 3 h 4"/>
                <a:gd name="T2" fmla="*/ 2 w 4"/>
                <a:gd name="T3" fmla="*/ 0 h 4"/>
                <a:gd name="T4" fmla="*/ 0 w 4"/>
                <a:gd name="T5" fmla="*/ 0 h 4"/>
                <a:gd name="T6" fmla="*/ 4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3" y="2"/>
                    <a:pt x="2" y="1"/>
                    <a:pt x="2" y="0"/>
                  </a:cubicBezTo>
                  <a:cubicBezTo>
                    <a:pt x="0" y="0"/>
                    <a:pt x="0" y="0"/>
                    <a:pt x="0" y="0"/>
                  </a:cubicBezTo>
                  <a:cubicBezTo>
                    <a:pt x="0" y="0"/>
                    <a:pt x="2" y="2"/>
                    <a:pt x="4" y="4"/>
                  </a:cubicBezTo>
                  <a:lnTo>
                    <a:pt x="4" y="3"/>
                  </a:ln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3" name="Freeform 30"/>
            <p:cNvSpPr>
              <a:spLocks/>
            </p:cNvSpPr>
            <p:nvPr/>
          </p:nvSpPr>
          <p:spPr bwMode="gray">
            <a:xfrm>
              <a:off x="8937925" y="4758058"/>
              <a:ext cx="1588" cy="3175"/>
            </a:xfrm>
            <a:custGeom>
              <a:avLst/>
              <a:gdLst>
                <a:gd name="T0" fmla="*/ 2 w 2"/>
                <a:gd name="T1" fmla="*/ 0 h 3"/>
                <a:gd name="T2" fmla="*/ 0 w 2"/>
                <a:gd name="T3" fmla="*/ 0 h 3"/>
                <a:gd name="T4" fmla="*/ 2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0" y="0"/>
                    <a:pt x="0" y="0"/>
                    <a:pt x="0" y="0"/>
                  </a:cubicBezTo>
                  <a:cubicBezTo>
                    <a:pt x="0" y="1"/>
                    <a:pt x="1" y="2"/>
                    <a:pt x="2" y="3"/>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4" name="Freeform 31"/>
            <p:cNvSpPr>
              <a:spLocks/>
            </p:cNvSpPr>
            <p:nvPr/>
          </p:nvSpPr>
          <p:spPr bwMode="gray">
            <a:xfrm>
              <a:off x="8934750" y="4739008"/>
              <a:ext cx="4763" cy="3175"/>
            </a:xfrm>
            <a:custGeom>
              <a:avLst/>
              <a:gdLst>
                <a:gd name="T0" fmla="*/ 3 w 3"/>
                <a:gd name="T1" fmla="*/ 1 h 3"/>
                <a:gd name="T2" fmla="*/ 1 w 3"/>
                <a:gd name="T3" fmla="*/ 3 h 3"/>
                <a:gd name="T4" fmla="*/ 0 w 3"/>
                <a:gd name="T5" fmla="*/ 2 h 3"/>
                <a:gd name="T6" fmla="*/ 1 w 3"/>
                <a:gd name="T7" fmla="*/ 0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3" y="2"/>
                    <a:pt x="2" y="3"/>
                    <a:pt x="1" y="3"/>
                  </a:cubicBezTo>
                  <a:cubicBezTo>
                    <a:pt x="1" y="3"/>
                    <a:pt x="0" y="3"/>
                    <a:pt x="0" y="2"/>
                  </a:cubicBezTo>
                  <a:cubicBezTo>
                    <a:pt x="0" y="1"/>
                    <a:pt x="0" y="1"/>
                    <a:pt x="1" y="0"/>
                  </a:cubicBezTo>
                  <a:cubicBezTo>
                    <a:pt x="2" y="0"/>
                    <a:pt x="2"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5" name="Freeform 32"/>
            <p:cNvSpPr>
              <a:spLocks/>
            </p:cNvSpPr>
            <p:nvPr/>
          </p:nvSpPr>
          <p:spPr bwMode="gray">
            <a:xfrm>
              <a:off x="8893475" y="4772345"/>
              <a:ext cx="34925" cy="22225"/>
            </a:xfrm>
            <a:custGeom>
              <a:avLst/>
              <a:gdLst>
                <a:gd name="T0" fmla="*/ 0 w 22"/>
                <a:gd name="T1" fmla="*/ 8 h 14"/>
                <a:gd name="T2" fmla="*/ 2 w 22"/>
                <a:gd name="T3" fmla="*/ 0 h 14"/>
                <a:gd name="T4" fmla="*/ 22 w 22"/>
                <a:gd name="T5" fmla="*/ 4 h 14"/>
                <a:gd name="T6" fmla="*/ 22 w 22"/>
                <a:gd name="T7" fmla="*/ 14 h 14"/>
                <a:gd name="T8" fmla="*/ 0 w 22"/>
                <a:gd name="T9" fmla="*/ 8 h 14"/>
              </a:gdLst>
              <a:ahLst/>
              <a:cxnLst>
                <a:cxn ang="0">
                  <a:pos x="T0" y="T1"/>
                </a:cxn>
                <a:cxn ang="0">
                  <a:pos x="T2" y="T3"/>
                </a:cxn>
                <a:cxn ang="0">
                  <a:pos x="T4" y="T5"/>
                </a:cxn>
                <a:cxn ang="0">
                  <a:pos x="T6" y="T7"/>
                </a:cxn>
                <a:cxn ang="0">
                  <a:pos x="T8" y="T9"/>
                </a:cxn>
              </a:cxnLst>
              <a:rect l="0" t="0" r="r" b="b"/>
              <a:pathLst>
                <a:path w="22" h="14">
                  <a:moveTo>
                    <a:pt x="0" y="8"/>
                  </a:moveTo>
                  <a:lnTo>
                    <a:pt x="2" y="0"/>
                  </a:lnTo>
                  <a:lnTo>
                    <a:pt x="22" y="4"/>
                  </a:lnTo>
                  <a:lnTo>
                    <a:pt x="22" y="14"/>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6" name="Freeform 33"/>
            <p:cNvSpPr>
              <a:spLocks/>
            </p:cNvSpPr>
            <p:nvPr/>
          </p:nvSpPr>
          <p:spPr bwMode="gray">
            <a:xfrm>
              <a:off x="8855375" y="4777108"/>
              <a:ext cx="103188" cy="166687"/>
            </a:xfrm>
            <a:custGeom>
              <a:avLst/>
              <a:gdLst>
                <a:gd name="T0" fmla="*/ 31 w 74"/>
                <a:gd name="T1" fmla="*/ 4 h 121"/>
                <a:gd name="T2" fmla="*/ 14 w 74"/>
                <a:gd name="T3" fmla="*/ 24 h 121"/>
                <a:gd name="T4" fmla="*/ 0 w 74"/>
                <a:gd name="T5" fmla="*/ 119 h 121"/>
                <a:gd name="T6" fmla="*/ 68 w 74"/>
                <a:gd name="T7" fmla="*/ 115 h 121"/>
                <a:gd name="T8" fmla="*/ 62 w 74"/>
                <a:gd name="T9" fmla="*/ 16 h 121"/>
                <a:gd name="T10" fmla="*/ 31 w 74"/>
                <a:gd name="T11" fmla="*/ 4 h 121"/>
              </a:gdLst>
              <a:ahLst/>
              <a:cxnLst>
                <a:cxn ang="0">
                  <a:pos x="T0" y="T1"/>
                </a:cxn>
                <a:cxn ang="0">
                  <a:pos x="T2" y="T3"/>
                </a:cxn>
                <a:cxn ang="0">
                  <a:pos x="T4" y="T5"/>
                </a:cxn>
                <a:cxn ang="0">
                  <a:pos x="T6" y="T7"/>
                </a:cxn>
                <a:cxn ang="0">
                  <a:pos x="T8" y="T9"/>
                </a:cxn>
                <a:cxn ang="0">
                  <a:pos x="T10" y="T11"/>
                </a:cxn>
              </a:cxnLst>
              <a:rect l="0" t="0" r="r" b="b"/>
              <a:pathLst>
                <a:path w="74" h="121">
                  <a:moveTo>
                    <a:pt x="31" y="4"/>
                  </a:moveTo>
                  <a:cubicBezTo>
                    <a:pt x="17" y="5"/>
                    <a:pt x="14" y="22"/>
                    <a:pt x="14" y="24"/>
                  </a:cubicBezTo>
                  <a:cubicBezTo>
                    <a:pt x="13" y="49"/>
                    <a:pt x="11" y="118"/>
                    <a:pt x="0" y="119"/>
                  </a:cubicBezTo>
                  <a:cubicBezTo>
                    <a:pt x="60" y="119"/>
                    <a:pt x="62" y="121"/>
                    <a:pt x="68" y="115"/>
                  </a:cubicBezTo>
                  <a:cubicBezTo>
                    <a:pt x="74" y="109"/>
                    <a:pt x="62" y="16"/>
                    <a:pt x="62" y="16"/>
                  </a:cubicBezTo>
                  <a:cubicBezTo>
                    <a:pt x="61" y="0"/>
                    <a:pt x="48" y="3"/>
                    <a:pt x="3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7" name="Freeform 34"/>
            <p:cNvSpPr>
              <a:spLocks/>
            </p:cNvSpPr>
            <p:nvPr/>
          </p:nvSpPr>
          <p:spPr bwMode="gray">
            <a:xfrm>
              <a:off x="8855375" y="4780283"/>
              <a:ext cx="69850" cy="160337"/>
            </a:xfrm>
            <a:custGeom>
              <a:avLst/>
              <a:gdLst>
                <a:gd name="T0" fmla="*/ 31 w 50"/>
                <a:gd name="T1" fmla="*/ 1 h 116"/>
                <a:gd name="T2" fmla="*/ 14 w 50"/>
                <a:gd name="T3" fmla="*/ 21 h 116"/>
                <a:gd name="T4" fmla="*/ 0 w 50"/>
                <a:gd name="T5" fmla="*/ 116 h 116"/>
                <a:gd name="T6" fmla="*/ 9 w 50"/>
                <a:gd name="T7" fmla="*/ 116 h 116"/>
                <a:gd name="T8" fmla="*/ 8 w 50"/>
                <a:gd name="T9" fmla="*/ 116 h 116"/>
                <a:gd name="T10" fmla="*/ 22 w 50"/>
                <a:gd name="T11" fmla="*/ 31 h 116"/>
                <a:gd name="T12" fmla="*/ 40 w 50"/>
                <a:gd name="T13" fmla="*/ 2 h 116"/>
                <a:gd name="T14" fmla="*/ 49 w 50"/>
                <a:gd name="T15" fmla="*/ 0 h 116"/>
                <a:gd name="T16" fmla="*/ 31 w 50"/>
                <a:gd name="T17" fmla="*/ 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31" y="1"/>
                  </a:moveTo>
                  <a:cubicBezTo>
                    <a:pt x="17" y="2"/>
                    <a:pt x="14" y="19"/>
                    <a:pt x="14" y="21"/>
                  </a:cubicBezTo>
                  <a:cubicBezTo>
                    <a:pt x="13" y="46"/>
                    <a:pt x="11" y="115"/>
                    <a:pt x="0" y="116"/>
                  </a:cubicBezTo>
                  <a:cubicBezTo>
                    <a:pt x="3" y="116"/>
                    <a:pt x="6" y="116"/>
                    <a:pt x="9" y="116"/>
                  </a:cubicBezTo>
                  <a:cubicBezTo>
                    <a:pt x="8" y="116"/>
                    <a:pt x="8" y="116"/>
                    <a:pt x="8" y="116"/>
                  </a:cubicBezTo>
                  <a:cubicBezTo>
                    <a:pt x="20" y="115"/>
                    <a:pt x="21" y="55"/>
                    <a:pt x="22" y="31"/>
                  </a:cubicBezTo>
                  <a:cubicBezTo>
                    <a:pt x="22" y="29"/>
                    <a:pt x="26" y="3"/>
                    <a:pt x="40" y="2"/>
                  </a:cubicBezTo>
                  <a:cubicBezTo>
                    <a:pt x="43" y="2"/>
                    <a:pt x="50" y="1"/>
                    <a:pt x="49" y="0"/>
                  </a:cubicBezTo>
                  <a:cubicBezTo>
                    <a:pt x="44" y="0"/>
                    <a:pt x="38" y="0"/>
                    <a:pt x="31" y="1"/>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8" name="Freeform 35"/>
            <p:cNvSpPr>
              <a:spLocks/>
            </p:cNvSpPr>
            <p:nvPr/>
          </p:nvSpPr>
          <p:spPr bwMode="gray">
            <a:xfrm>
              <a:off x="8890300" y="4850133"/>
              <a:ext cx="87313" cy="55562"/>
            </a:xfrm>
            <a:custGeom>
              <a:avLst/>
              <a:gdLst>
                <a:gd name="T0" fmla="*/ 63 w 63"/>
                <a:gd name="T1" fmla="*/ 36 h 41"/>
                <a:gd name="T2" fmla="*/ 57 w 63"/>
                <a:gd name="T3" fmla="*/ 41 h 41"/>
                <a:gd name="T4" fmla="*/ 6 w 63"/>
                <a:gd name="T5" fmla="*/ 41 h 41"/>
                <a:gd name="T6" fmla="*/ 0 w 63"/>
                <a:gd name="T7" fmla="*/ 36 h 41"/>
                <a:gd name="T8" fmla="*/ 0 w 63"/>
                <a:gd name="T9" fmla="*/ 6 h 41"/>
                <a:gd name="T10" fmla="*/ 6 w 63"/>
                <a:gd name="T11" fmla="*/ 0 h 41"/>
                <a:gd name="T12" fmla="*/ 57 w 63"/>
                <a:gd name="T13" fmla="*/ 0 h 41"/>
                <a:gd name="T14" fmla="*/ 63 w 63"/>
                <a:gd name="T15" fmla="*/ 6 h 41"/>
                <a:gd name="T16" fmla="*/ 63 w 63"/>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1">
                  <a:moveTo>
                    <a:pt x="63" y="36"/>
                  </a:moveTo>
                  <a:cubicBezTo>
                    <a:pt x="63" y="39"/>
                    <a:pt x="60" y="41"/>
                    <a:pt x="57" y="41"/>
                  </a:cubicBezTo>
                  <a:cubicBezTo>
                    <a:pt x="6" y="41"/>
                    <a:pt x="6" y="41"/>
                    <a:pt x="6" y="41"/>
                  </a:cubicBezTo>
                  <a:cubicBezTo>
                    <a:pt x="3" y="41"/>
                    <a:pt x="0" y="39"/>
                    <a:pt x="0" y="36"/>
                  </a:cubicBezTo>
                  <a:cubicBezTo>
                    <a:pt x="0" y="6"/>
                    <a:pt x="0" y="6"/>
                    <a:pt x="0" y="6"/>
                  </a:cubicBezTo>
                  <a:cubicBezTo>
                    <a:pt x="0" y="3"/>
                    <a:pt x="3" y="0"/>
                    <a:pt x="6" y="0"/>
                  </a:cubicBezTo>
                  <a:cubicBezTo>
                    <a:pt x="57" y="0"/>
                    <a:pt x="57" y="0"/>
                    <a:pt x="57" y="0"/>
                  </a:cubicBezTo>
                  <a:cubicBezTo>
                    <a:pt x="60" y="0"/>
                    <a:pt x="63" y="3"/>
                    <a:pt x="63" y="6"/>
                  </a:cubicBezTo>
                  <a:lnTo>
                    <a:pt x="63" y="3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9" name="Freeform 36"/>
            <p:cNvSpPr>
              <a:spLocks/>
            </p:cNvSpPr>
            <p:nvPr/>
          </p:nvSpPr>
          <p:spPr bwMode="gray">
            <a:xfrm>
              <a:off x="8960150" y="4897758"/>
              <a:ext cx="19050" cy="20637"/>
            </a:xfrm>
            <a:custGeom>
              <a:avLst/>
              <a:gdLst>
                <a:gd name="T0" fmla="*/ 0 w 14"/>
                <a:gd name="T1" fmla="*/ 10 h 15"/>
                <a:gd name="T2" fmla="*/ 0 w 14"/>
                <a:gd name="T3" fmla="*/ 10 h 15"/>
                <a:gd name="T4" fmla="*/ 1 w 14"/>
                <a:gd name="T5" fmla="*/ 12 h 15"/>
                <a:gd name="T6" fmla="*/ 6 w 14"/>
                <a:gd name="T7" fmla="*/ 15 h 15"/>
                <a:gd name="T8" fmla="*/ 8 w 14"/>
                <a:gd name="T9" fmla="*/ 14 h 15"/>
                <a:gd name="T10" fmla="*/ 9 w 14"/>
                <a:gd name="T11" fmla="*/ 13 h 15"/>
                <a:gd name="T12" fmla="*/ 11 w 14"/>
                <a:gd name="T13" fmla="*/ 12 h 15"/>
                <a:gd name="T14" fmla="*/ 11 w 14"/>
                <a:gd name="T15" fmla="*/ 10 h 15"/>
                <a:gd name="T16" fmla="*/ 13 w 14"/>
                <a:gd name="T17" fmla="*/ 9 h 15"/>
                <a:gd name="T18" fmla="*/ 12 w 14"/>
                <a:gd name="T19" fmla="*/ 6 h 15"/>
                <a:gd name="T20" fmla="*/ 11 w 14"/>
                <a:gd name="T21" fmla="*/ 6 h 15"/>
                <a:gd name="T22" fmla="*/ 13 w 14"/>
                <a:gd name="T23" fmla="*/ 5 h 15"/>
                <a:gd name="T24" fmla="*/ 13 w 14"/>
                <a:gd name="T25" fmla="*/ 3 h 15"/>
                <a:gd name="T26" fmla="*/ 8 w 14"/>
                <a:gd name="T27" fmla="*/ 0 h 15"/>
                <a:gd name="T28" fmla="*/ 6 w 14"/>
                <a:gd name="T29" fmla="*/ 0 h 15"/>
                <a:gd name="T30" fmla="*/ 0 w 14"/>
                <a:gd name="T3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5">
                  <a:moveTo>
                    <a:pt x="0" y="10"/>
                  </a:moveTo>
                  <a:cubicBezTo>
                    <a:pt x="0" y="10"/>
                    <a:pt x="0" y="10"/>
                    <a:pt x="0" y="10"/>
                  </a:cubicBezTo>
                  <a:cubicBezTo>
                    <a:pt x="0" y="11"/>
                    <a:pt x="0" y="11"/>
                    <a:pt x="1" y="12"/>
                  </a:cubicBezTo>
                  <a:cubicBezTo>
                    <a:pt x="6" y="15"/>
                    <a:pt x="6" y="15"/>
                    <a:pt x="6" y="15"/>
                  </a:cubicBezTo>
                  <a:cubicBezTo>
                    <a:pt x="7" y="15"/>
                    <a:pt x="8" y="15"/>
                    <a:pt x="8" y="14"/>
                  </a:cubicBezTo>
                  <a:cubicBezTo>
                    <a:pt x="9" y="14"/>
                    <a:pt x="9" y="13"/>
                    <a:pt x="9" y="13"/>
                  </a:cubicBezTo>
                  <a:cubicBezTo>
                    <a:pt x="9" y="13"/>
                    <a:pt x="10" y="13"/>
                    <a:pt x="11" y="12"/>
                  </a:cubicBezTo>
                  <a:cubicBezTo>
                    <a:pt x="11" y="11"/>
                    <a:pt x="11" y="10"/>
                    <a:pt x="11" y="10"/>
                  </a:cubicBezTo>
                  <a:cubicBezTo>
                    <a:pt x="11" y="10"/>
                    <a:pt x="12" y="10"/>
                    <a:pt x="13" y="9"/>
                  </a:cubicBezTo>
                  <a:cubicBezTo>
                    <a:pt x="13" y="8"/>
                    <a:pt x="13" y="7"/>
                    <a:pt x="12" y="6"/>
                  </a:cubicBezTo>
                  <a:cubicBezTo>
                    <a:pt x="11" y="6"/>
                    <a:pt x="11" y="6"/>
                    <a:pt x="11" y="6"/>
                  </a:cubicBezTo>
                  <a:cubicBezTo>
                    <a:pt x="12" y="6"/>
                    <a:pt x="13" y="6"/>
                    <a:pt x="13" y="5"/>
                  </a:cubicBezTo>
                  <a:cubicBezTo>
                    <a:pt x="14" y="4"/>
                    <a:pt x="14" y="3"/>
                    <a:pt x="13" y="3"/>
                  </a:cubicBezTo>
                  <a:cubicBezTo>
                    <a:pt x="8" y="0"/>
                    <a:pt x="8" y="0"/>
                    <a:pt x="8" y="0"/>
                  </a:cubicBezTo>
                  <a:cubicBezTo>
                    <a:pt x="7" y="0"/>
                    <a:pt x="6" y="0"/>
                    <a:pt x="6" y="0"/>
                  </a:cubicBezTo>
                  <a:cubicBezTo>
                    <a:pt x="2" y="2"/>
                    <a:pt x="0" y="10"/>
                    <a:pt x="0" y="10"/>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0" name="Freeform 37"/>
            <p:cNvSpPr>
              <a:spLocks/>
            </p:cNvSpPr>
            <p:nvPr/>
          </p:nvSpPr>
          <p:spPr bwMode="gray">
            <a:xfrm>
              <a:off x="8960150" y="4892995"/>
              <a:ext cx="15875" cy="6350"/>
            </a:xfrm>
            <a:custGeom>
              <a:avLst/>
              <a:gdLst>
                <a:gd name="T0" fmla="*/ 0 w 11"/>
                <a:gd name="T1" fmla="*/ 2 h 4"/>
                <a:gd name="T2" fmla="*/ 2 w 11"/>
                <a:gd name="T3" fmla="*/ 0 h 4"/>
                <a:gd name="T4" fmla="*/ 10 w 11"/>
                <a:gd name="T5" fmla="*/ 0 h 4"/>
                <a:gd name="T6" fmla="*/ 11 w 11"/>
                <a:gd name="T7" fmla="*/ 2 h 4"/>
                <a:gd name="T8" fmla="*/ 11 w 11"/>
                <a:gd name="T9" fmla="*/ 2 h 4"/>
                <a:gd name="T10" fmla="*/ 10 w 11"/>
                <a:gd name="T11" fmla="*/ 4 h 4"/>
                <a:gd name="T12" fmla="*/ 2 w 11"/>
                <a:gd name="T13" fmla="*/ 4 h 4"/>
                <a:gd name="T14" fmla="*/ 0 w 1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0" y="2"/>
                  </a:moveTo>
                  <a:cubicBezTo>
                    <a:pt x="0" y="1"/>
                    <a:pt x="1" y="0"/>
                    <a:pt x="2" y="0"/>
                  </a:cubicBezTo>
                  <a:cubicBezTo>
                    <a:pt x="10" y="0"/>
                    <a:pt x="10" y="0"/>
                    <a:pt x="10" y="0"/>
                  </a:cubicBezTo>
                  <a:cubicBezTo>
                    <a:pt x="11" y="0"/>
                    <a:pt x="11" y="1"/>
                    <a:pt x="11" y="2"/>
                  </a:cubicBezTo>
                  <a:cubicBezTo>
                    <a:pt x="11" y="2"/>
                    <a:pt x="11" y="2"/>
                    <a:pt x="11" y="2"/>
                  </a:cubicBezTo>
                  <a:cubicBezTo>
                    <a:pt x="11" y="3"/>
                    <a:pt x="10" y="4"/>
                    <a:pt x="10" y="4"/>
                  </a:cubicBezTo>
                  <a:cubicBezTo>
                    <a:pt x="2" y="4"/>
                    <a:pt x="2" y="4"/>
                    <a:pt x="2" y="4"/>
                  </a:cubicBezTo>
                  <a:cubicBezTo>
                    <a:pt x="1" y="4"/>
                    <a:pt x="0" y="3"/>
                    <a:pt x="0" y="2"/>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1" name="Freeform 38"/>
            <p:cNvSpPr>
              <a:spLocks/>
            </p:cNvSpPr>
            <p:nvPr/>
          </p:nvSpPr>
          <p:spPr bwMode="gray">
            <a:xfrm>
              <a:off x="8893475" y="4797745"/>
              <a:ext cx="77788" cy="115887"/>
            </a:xfrm>
            <a:custGeom>
              <a:avLst/>
              <a:gdLst>
                <a:gd name="T0" fmla="*/ 48 w 57"/>
                <a:gd name="T1" fmla="*/ 84 h 84"/>
                <a:gd name="T2" fmla="*/ 42 w 57"/>
                <a:gd name="T3" fmla="*/ 82 h 84"/>
                <a:gd name="T4" fmla="*/ 18 w 57"/>
                <a:gd name="T5" fmla="*/ 59 h 84"/>
                <a:gd name="T6" fmla="*/ 1 w 57"/>
                <a:gd name="T7" fmla="*/ 11 h 84"/>
                <a:gd name="T8" fmla="*/ 6 w 57"/>
                <a:gd name="T9" fmla="*/ 1 h 84"/>
                <a:gd name="T10" fmla="*/ 16 w 57"/>
                <a:gd name="T11" fmla="*/ 6 h 84"/>
                <a:gd name="T12" fmla="*/ 32 w 57"/>
                <a:gd name="T13" fmla="*/ 50 h 84"/>
                <a:gd name="T14" fmla="*/ 53 w 57"/>
                <a:gd name="T15" fmla="*/ 70 h 84"/>
                <a:gd name="T16" fmla="*/ 54 w 57"/>
                <a:gd name="T17" fmla="*/ 81 h 84"/>
                <a:gd name="T18" fmla="*/ 48 w 5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84">
                  <a:moveTo>
                    <a:pt x="48" y="84"/>
                  </a:moveTo>
                  <a:cubicBezTo>
                    <a:pt x="46" y="84"/>
                    <a:pt x="44" y="83"/>
                    <a:pt x="42" y="82"/>
                  </a:cubicBezTo>
                  <a:cubicBezTo>
                    <a:pt x="18" y="59"/>
                    <a:pt x="18" y="59"/>
                    <a:pt x="18" y="59"/>
                  </a:cubicBezTo>
                  <a:cubicBezTo>
                    <a:pt x="1" y="11"/>
                    <a:pt x="1" y="11"/>
                    <a:pt x="1" y="11"/>
                  </a:cubicBezTo>
                  <a:cubicBezTo>
                    <a:pt x="0" y="7"/>
                    <a:pt x="2" y="2"/>
                    <a:pt x="6" y="1"/>
                  </a:cubicBezTo>
                  <a:cubicBezTo>
                    <a:pt x="10" y="0"/>
                    <a:pt x="15" y="2"/>
                    <a:pt x="16" y="6"/>
                  </a:cubicBezTo>
                  <a:cubicBezTo>
                    <a:pt x="32" y="50"/>
                    <a:pt x="32" y="50"/>
                    <a:pt x="32" y="50"/>
                  </a:cubicBezTo>
                  <a:cubicBezTo>
                    <a:pt x="53" y="70"/>
                    <a:pt x="53" y="70"/>
                    <a:pt x="53" y="70"/>
                  </a:cubicBezTo>
                  <a:cubicBezTo>
                    <a:pt x="57" y="73"/>
                    <a:pt x="57" y="78"/>
                    <a:pt x="54" y="81"/>
                  </a:cubicBezTo>
                  <a:cubicBezTo>
                    <a:pt x="52" y="83"/>
                    <a:pt x="50" y="84"/>
                    <a:pt x="48"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2" name="Freeform 39"/>
            <p:cNvSpPr>
              <a:spLocks/>
            </p:cNvSpPr>
            <p:nvPr/>
          </p:nvSpPr>
          <p:spPr bwMode="gray">
            <a:xfrm>
              <a:off x="8893475" y="4799333"/>
              <a:ext cx="69850" cy="114300"/>
            </a:xfrm>
            <a:custGeom>
              <a:avLst/>
              <a:gdLst>
                <a:gd name="T0" fmla="*/ 48 w 51"/>
                <a:gd name="T1" fmla="*/ 76 h 82"/>
                <a:gd name="T2" fmla="*/ 23 w 51"/>
                <a:gd name="T3" fmla="*/ 53 h 82"/>
                <a:gd name="T4" fmla="*/ 5 w 51"/>
                <a:gd name="T5" fmla="*/ 2 h 82"/>
                <a:gd name="T6" fmla="*/ 4 w 51"/>
                <a:gd name="T7" fmla="*/ 0 h 82"/>
                <a:gd name="T8" fmla="*/ 1 w 51"/>
                <a:gd name="T9" fmla="*/ 9 h 82"/>
                <a:gd name="T10" fmla="*/ 18 w 51"/>
                <a:gd name="T11" fmla="*/ 57 h 82"/>
                <a:gd name="T12" fmla="*/ 42 w 51"/>
                <a:gd name="T13" fmla="*/ 80 h 82"/>
                <a:gd name="T14" fmla="*/ 48 w 51"/>
                <a:gd name="T15" fmla="*/ 82 h 82"/>
                <a:gd name="T16" fmla="*/ 51 w 51"/>
                <a:gd name="T17" fmla="*/ 81 h 82"/>
                <a:gd name="T18" fmla="*/ 48 w 51"/>
                <a:gd name="T19" fmla="*/ 7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2">
                  <a:moveTo>
                    <a:pt x="48" y="76"/>
                  </a:moveTo>
                  <a:cubicBezTo>
                    <a:pt x="23" y="53"/>
                    <a:pt x="23" y="53"/>
                    <a:pt x="23" y="53"/>
                  </a:cubicBezTo>
                  <a:cubicBezTo>
                    <a:pt x="5" y="2"/>
                    <a:pt x="5" y="2"/>
                    <a:pt x="5" y="2"/>
                  </a:cubicBezTo>
                  <a:cubicBezTo>
                    <a:pt x="5" y="1"/>
                    <a:pt x="5" y="1"/>
                    <a:pt x="4" y="0"/>
                  </a:cubicBezTo>
                  <a:cubicBezTo>
                    <a:pt x="1" y="2"/>
                    <a:pt x="0" y="6"/>
                    <a:pt x="1" y="9"/>
                  </a:cubicBezTo>
                  <a:cubicBezTo>
                    <a:pt x="18" y="57"/>
                    <a:pt x="18" y="57"/>
                    <a:pt x="18" y="57"/>
                  </a:cubicBezTo>
                  <a:cubicBezTo>
                    <a:pt x="42" y="80"/>
                    <a:pt x="42" y="80"/>
                    <a:pt x="42" y="80"/>
                  </a:cubicBezTo>
                  <a:cubicBezTo>
                    <a:pt x="44" y="81"/>
                    <a:pt x="46" y="82"/>
                    <a:pt x="48" y="82"/>
                  </a:cubicBezTo>
                  <a:cubicBezTo>
                    <a:pt x="49" y="82"/>
                    <a:pt x="50" y="82"/>
                    <a:pt x="51" y="81"/>
                  </a:cubicBezTo>
                  <a:cubicBezTo>
                    <a:pt x="51" y="79"/>
                    <a:pt x="50" y="78"/>
                    <a:pt x="48" y="76"/>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3" name="Freeform 40"/>
            <p:cNvSpPr>
              <a:spLocks/>
            </p:cNvSpPr>
            <p:nvPr/>
          </p:nvSpPr>
          <p:spPr bwMode="gray">
            <a:xfrm>
              <a:off x="8869662" y="4696145"/>
              <a:ext cx="73025" cy="73025"/>
            </a:xfrm>
            <a:custGeom>
              <a:avLst/>
              <a:gdLst>
                <a:gd name="T0" fmla="*/ 49 w 53"/>
                <a:gd name="T1" fmla="*/ 11 h 53"/>
                <a:gd name="T2" fmla="*/ 42 w 53"/>
                <a:gd name="T3" fmla="*/ 6 h 53"/>
                <a:gd name="T4" fmla="*/ 40 w 53"/>
                <a:gd name="T5" fmla="*/ 6 h 53"/>
                <a:gd name="T6" fmla="*/ 33 w 53"/>
                <a:gd name="T7" fmla="*/ 1 h 53"/>
                <a:gd name="T8" fmla="*/ 29 w 53"/>
                <a:gd name="T9" fmla="*/ 3 h 53"/>
                <a:gd name="T10" fmla="*/ 23 w 53"/>
                <a:gd name="T11" fmla="*/ 0 h 53"/>
                <a:gd name="T12" fmla="*/ 15 w 53"/>
                <a:gd name="T13" fmla="*/ 4 h 53"/>
                <a:gd name="T14" fmla="*/ 14 w 53"/>
                <a:gd name="T15" fmla="*/ 4 h 53"/>
                <a:gd name="T16" fmla="*/ 6 w 53"/>
                <a:gd name="T17" fmla="*/ 12 h 53"/>
                <a:gd name="T18" fmla="*/ 6 w 53"/>
                <a:gd name="T19" fmla="*/ 13 h 53"/>
                <a:gd name="T20" fmla="*/ 0 w 53"/>
                <a:gd name="T21" fmla="*/ 21 h 53"/>
                <a:gd name="T22" fmla="*/ 1 w 53"/>
                <a:gd name="T23" fmla="*/ 25 h 53"/>
                <a:gd name="T24" fmla="*/ 0 w 53"/>
                <a:gd name="T25" fmla="*/ 30 h 53"/>
                <a:gd name="T26" fmla="*/ 4 w 53"/>
                <a:gd name="T27" fmla="*/ 37 h 53"/>
                <a:gd name="T28" fmla="*/ 4 w 53"/>
                <a:gd name="T29" fmla="*/ 38 h 53"/>
                <a:gd name="T30" fmla="*/ 3 w 53"/>
                <a:gd name="T31" fmla="*/ 39 h 53"/>
                <a:gd name="T32" fmla="*/ 11 w 53"/>
                <a:gd name="T33" fmla="*/ 48 h 53"/>
                <a:gd name="T34" fmla="*/ 11 w 53"/>
                <a:gd name="T35" fmla="*/ 48 h 53"/>
                <a:gd name="T36" fmla="*/ 16 w 53"/>
                <a:gd name="T37" fmla="*/ 52 h 53"/>
                <a:gd name="T38" fmla="*/ 19 w 53"/>
                <a:gd name="T39" fmla="*/ 52 h 53"/>
                <a:gd name="T40" fmla="*/ 22 w 53"/>
                <a:gd name="T41" fmla="*/ 53 h 53"/>
                <a:gd name="T42" fmla="*/ 22 w 53"/>
                <a:gd name="T43" fmla="*/ 53 h 53"/>
                <a:gd name="T44" fmla="*/ 22 w 53"/>
                <a:gd name="T45" fmla="*/ 53 h 53"/>
                <a:gd name="T46" fmla="*/ 26 w 53"/>
                <a:gd name="T47" fmla="*/ 50 h 53"/>
                <a:gd name="T48" fmla="*/ 31 w 53"/>
                <a:gd name="T49" fmla="*/ 49 h 53"/>
                <a:gd name="T50" fmla="*/ 31 w 53"/>
                <a:gd name="T51" fmla="*/ 40 h 53"/>
                <a:gd name="T52" fmla="*/ 38 w 53"/>
                <a:gd name="T53" fmla="*/ 39 h 53"/>
                <a:gd name="T54" fmla="*/ 38 w 53"/>
                <a:gd name="T55" fmla="*/ 31 h 53"/>
                <a:gd name="T56" fmla="*/ 43 w 53"/>
                <a:gd name="T57" fmla="*/ 30 h 53"/>
                <a:gd name="T58" fmla="*/ 45 w 53"/>
                <a:gd name="T59" fmla="*/ 26 h 53"/>
                <a:gd name="T60" fmla="*/ 49 w 53"/>
                <a:gd name="T61" fmla="*/ 26 h 53"/>
                <a:gd name="T62" fmla="*/ 49 w 53"/>
                <a:gd name="T63" fmla="*/ 26 h 53"/>
                <a:gd name="T64" fmla="*/ 53 w 53"/>
                <a:gd name="T65" fmla="*/ 17 h 53"/>
                <a:gd name="T66" fmla="*/ 49 w 53"/>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53">
                  <a:moveTo>
                    <a:pt x="49" y="11"/>
                  </a:moveTo>
                  <a:cubicBezTo>
                    <a:pt x="48" y="8"/>
                    <a:pt x="45" y="6"/>
                    <a:pt x="42" y="6"/>
                  </a:cubicBezTo>
                  <a:cubicBezTo>
                    <a:pt x="41" y="6"/>
                    <a:pt x="41" y="6"/>
                    <a:pt x="40" y="6"/>
                  </a:cubicBezTo>
                  <a:cubicBezTo>
                    <a:pt x="39" y="3"/>
                    <a:pt x="36" y="1"/>
                    <a:pt x="33" y="1"/>
                  </a:cubicBezTo>
                  <a:cubicBezTo>
                    <a:pt x="32" y="1"/>
                    <a:pt x="30" y="2"/>
                    <a:pt x="29" y="3"/>
                  </a:cubicBezTo>
                  <a:cubicBezTo>
                    <a:pt x="27" y="1"/>
                    <a:pt x="25" y="0"/>
                    <a:pt x="23" y="0"/>
                  </a:cubicBezTo>
                  <a:cubicBezTo>
                    <a:pt x="19" y="0"/>
                    <a:pt x="16" y="2"/>
                    <a:pt x="15" y="4"/>
                  </a:cubicBezTo>
                  <a:cubicBezTo>
                    <a:pt x="14" y="4"/>
                    <a:pt x="14" y="4"/>
                    <a:pt x="14" y="4"/>
                  </a:cubicBezTo>
                  <a:cubicBezTo>
                    <a:pt x="10" y="4"/>
                    <a:pt x="6" y="8"/>
                    <a:pt x="6" y="12"/>
                  </a:cubicBezTo>
                  <a:cubicBezTo>
                    <a:pt x="6" y="13"/>
                    <a:pt x="6" y="13"/>
                    <a:pt x="6" y="13"/>
                  </a:cubicBezTo>
                  <a:cubicBezTo>
                    <a:pt x="3" y="14"/>
                    <a:pt x="0" y="17"/>
                    <a:pt x="0" y="21"/>
                  </a:cubicBezTo>
                  <a:cubicBezTo>
                    <a:pt x="0" y="22"/>
                    <a:pt x="1" y="24"/>
                    <a:pt x="1" y="25"/>
                  </a:cubicBezTo>
                  <a:cubicBezTo>
                    <a:pt x="0" y="26"/>
                    <a:pt x="0" y="28"/>
                    <a:pt x="0" y="30"/>
                  </a:cubicBezTo>
                  <a:cubicBezTo>
                    <a:pt x="0" y="33"/>
                    <a:pt x="1" y="36"/>
                    <a:pt x="4" y="37"/>
                  </a:cubicBezTo>
                  <a:cubicBezTo>
                    <a:pt x="4" y="38"/>
                    <a:pt x="4" y="38"/>
                    <a:pt x="4" y="38"/>
                  </a:cubicBezTo>
                  <a:cubicBezTo>
                    <a:pt x="3" y="38"/>
                    <a:pt x="3" y="39"/>
                    <a:pt x="3" y="39"/>
                  </a:cubicBezTo>
                  <a:cubicBezTo>
                    <a:pt x="3" y="44"/>
                    <a:pt x="7" y="47"/>
                    <a:pt x="11" y="48"/>
                  </a:cubicBezTo>
                  <a:cubicBezTo>
                    <a:pt x="11" y="48"/>
                    <a:pt x="11" y="48"/>
                    <a:pt x="11" y="48"/>
                  </a:cubicBezTo>
                  <a:cubicBezTo>
                    <a:pt x="11" y="50"/>
                    <a:pt x="14" y="52"/>
                    <a:pt x="16" y="52"/>
                  </a:cubicBezTo>
                  <a:cubicBezTo>
                    <a:pt x="17" y="52"/>
                    <a:pt x="18" y="52"/>
                    <a:pt x="19" y="52"/>
                  </a:cubicBezTo>
                  <a:cubicBezTo>
                    <a:pt x="20" y="52"/>
                    <a:pt x="21" y="53"/>
                    <a:pt x="22" y="53"/>
                  </a:cubicBezTo>
                  <a:cubicBezTo>
                    <a:pt x="22" y="53"/>
                    <a:pt x="22" y="53"/>
                    <a:pt x="22" y="53"/>
                  </a:cubicBezTo>
                  <a:cubicBezTo>
                    <a:pt x="22" y="53"/>
                    <a:pt x="22" y="53"/>
                    <a:pt x="22" y="53"/>
                  </a:cubicBezTo>
                  <a:cubicBezTo>
                    <a:pt x="24" y="52"/>
                    <a:pt x="25" y="51"/>
                    <a:pt x="26" y="50"/>
                  </a:cubicBezTo>
                  <a:cubicBezTo>
                    <a:pt x="27" y="50"/>
                    <a:pt x="29" y="50"/>
                    <a:pt x="31" y="49"/>
                  </a:cubicBezTo>
                  <a:cubicBezTo>
                    <a:pt x="39" y="46"/>
                    <a:pt x="32" y="45"/>
                    <a:pt x="31" y="40"/>
                  </a:cubicBezTo>
                  <a:cubicBezTo>
                    <a:pt x="31" y="35"/>
                    <a:pt x="36" y="40"/>
                    <a:pt x="38" y="39"/>
                  </a:cubicBezTo>
                  <a:cubicBezTo>
                    <a:pt x="40" y="39"/>
                    <a:pt x="38" y="35"/>
                    <a:pt x="38" y="31"/>
                  </a:cubicBezTo>
                  <a:cubicBezTo>
                    <a:pt x="37" y="27"/>
                    <a:pt x="39" y="30"/>
                    <a:pt x="43" y="30"/>
                  </a:cubicBezTo>
                  <a:cubicBezTo>
                    <a:pt x="46" y="29"/>
                    <a:pt x="46" y="28"/>
                    <a:pt x="45" y="26"/>
                  </a:cubicBezTo>
                  <a:cubicBezTo>
                    <a:pt x="47" y="26"/>
                    <a:pt x="48" y="26"/>
                    <a:pt x="49" y="26"/>
                  </a:cubicBezTo>
                  <a:cubicBezTo>
                    <a:pt x="49" y="26"/>
                    <a:pt x="49" y="26"/>
                    <a:pt x="49" y="26"/>
                  </a:cubicBezTo>
                  <a:cubicBezTo>
                    <a:pt x="52" y="24"/>
                    <a:pt x="53" y="20"/>
                    <a:pt x="53" y="17"/>
                  </a:cubicBezTo>
                  <a:cubicBezTo>
                    <a:pt x="52" y="14"/>
                    <a:pt x="51" y="13"/>
                    <a:pt x="4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4" name="Freeform 41"/>
            <p:cNvSpPr>
              <a:spLocks/>
            </p:cNvSpPr>
            <p:nvPr/>
          </p:nvSpPr>
          <p:spPr bwMode="gray">
            <a:xfrm>
              <a:off x="8861725" y="4683445"/>
              <a:ext cx="82550" cy="65087"/>
            </a:xfrm>
            <a:custGeom>
              <a:avLst/>
              <a:gdLst>
                <a:gd name="T0" fmla="*/ 60 w 60"/>
                <a:gd name="T1" fmla="*/ 26 h 47"/>
                <a:gd name="T2" fmla="*/ 59 w 60"/>
                <a:gd name="T3" fmla="*/ 21 h 47"/>
                <a:gd name="T4" fmla="*/ 22 w 60"/>
                <a:gd name="T5" fmla="*/ 6 h 47"/>
                <a:gd name="T6" fmla="*/ 6 w 60"/>
                <a:gd name="T7" fmla="*/ 43 h 47"/>
                <a:gd name="T8" fmla="*/ 8 w 60"/>
                <a:gd name="T9" fmla="*/ 47 h 47"/>
                <a:gd name="T10" fmla="*/ 60 w 60"/>
                <a:gd name="T11" fmla="*/ 26 h 47"/>
              </a:gdLst>
              <a:ahLst/>
              <a:cxnLst>
                <a:cxn ang="0">
                  <a:pos x="T0" y="T1"/>
                </a:cxn>
                <a:cxn ang="0">
                  <a:pos x="T2" y="T3"/>
                </a:cxn>
                <a:cxn ang="0">
                  <a:pos x="T4" y="T5"/>
                </a:cxn>
                <a:cxn ang="0">
                  <a:pos x="T6" y="T7"/>
                </a:cxn>
                <a:cxn ang="0">
                  <a:pos x="T8" y="T9"/>
                </a:cxn>
                <a:cxn ang="0">
                  <a:pos x="T10" y="T11"/>
                </a:cxn>
              </a:cxnLst>
              <a:rect l="0" t="0" r="r" b="b"/>
              <a:pathLst>
                <a:path w="60" h="47">
                  <a:moveTo>
                    <a:pt x="60" y="26"/>
                  </a:moveTo>
                  <a:cubicBezTo>
                    <a:pt x="60" y="24"/>
                    <a:pt x="59" y="23"/>
                    <a:pt x="59" y="21"/>
                  </a:cubicBezTo>
                  <a:cubicBezTo>
                    <a:pt x="53" y="7"/>
                    <a:pt x="36" y="0"/>
                    <a:pt x="22" y="6"/>
                  </a:cubicBezTo>
                  <a:cubicBezTo>
                    <a:pt x="7" y="12"/>
                    <a:pt x="0" y="29"/>
                    <a:pt x="6" y="43"/>
                  </a:cubicBezTo>
                  <a:cubicBezTo>
                    <a:pt x="7" y="44"/>
                    <a:pt x="7" y="46"/>
                    <a:pt x="8" y="47"/>
                  </a:cubicBezTo>
                  <a:lnTo>
                    <a:pt x="60" y="2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5" name="Freeform 42"/>
            <p:cNvSpPr>
              <a:spLocks/>
            </p:cNvSpPr>
            <p:nvPr/>
          </p:nvSpPr>
          <p:spPr bwMode="gray">
            <a:xfrm>
              <a:off x="8885537" y="4683445"/>
              <a:ext cx="58738" cy="38100"/>
            </a:xfrm>
            <a:custGeom>
              <a:avLst/>
              <a:gdLst>
                <a:gd name="T0" fmla="*/ 34 w 42"/>
                <a:gd name="T1" fmla="*/ 24 h 28"/>
                <a:gd name="T2" fmla="*/ 35 w 42"/>
                <a:gd name="T3" fmla="*/ 28 h 28"/>
                <a:gd name="T4" fmla="*/ 42 w 42"/>
                <a:gd name="T5" fmla="*/ 26 h 28"/>
                <a:gd name="T6" fmla="*/ 41 w 42"/>
                <a:gd name="T7" fmla="*/ 21 h 28"/>
                <a:gd name="T8" fmla="*/ 4 w 42"/>
                <a:gd name="T9" fmla="*/ 6 h 28"/>
                <a:gd name="T10" fmla="*/ 0 w 42"/>
                <a:gd name="T11" fmla="*/ 8 h 28"/>
                <a:gd name="T12" fmla="*/ 34 w 42"/>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42" h="28">
                  <a:moveTo>
                    <a:pt x="34" y="24"/>
                  </a:moveTo>
                  <a:cubicBezTo>
                    <a:pt x="34" y="26"/>
                    <a:pt x="34" y="27"/>
                    <a:pt x="35" y="28"/>
                  </a:cubicBezTo>
                  <a:cubicBezTo>
                    <a:pt x="42" y="26"/>
                    <a:pt x="42" y="26"/>
                    <a:pt x="42" y="26"/>
                  </a:cubicBezTo>
                  <a:cubicBezTo>
                    <a:pt x="42" y="24"/>
                    <a:pt x="41" y="23"/>
                    <a:pt x="41" y="21"/>
                  </a:cubicBezTo>
                  <a:cubicBezTo>
                    <a:pt x="35" y="7"/>
                    <a:pt x="18" y="0"/>
                    <a:pt x="4" y="6"/>
                  </a:cubicBezTo>
                  <a:cubicBezTo>
                    <a:pt x="2" y="7"/>
                    <a:pt x="1" y="7"/>
                    <a:pt x="0" y="8"/>
                  </a:cubicBezTo>
                  <a:cubicBezTo>
                    <a:pt x="14" y="4"/>
                    <a:pt x="28" y="11"/>
                    <a:pt x="34" y="24"/>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6" name="Freeform 43"/>
            <p:cNvSpPr>
              <a:spLocks/>
            </p:cNvSpPr>
            <p:nvPr/>
          </p:nvSpPr>
          <p:spPr bwMode="gray">
            <a:xfrm>
              <a:off x="8864900" y="4692970"/>
              <a:ext cx="26988" cy="55562"/>
            </a:xfrm>
            <a:custGeom>
              <a:avLst/>
              <a:gdLst>
                <a:gd name="T0" fmla="*/ 20 w 20"/>
                <a:gd name="T1" fmla="*/ 0 h 40"/>
                <a:gd name="T2" fmla="*/ 16 w 20"/>
                <a:gd name="T3" fmla="*/ 1 h 40"/>
                <a:gd name="T4" fmla="*/ 3 w 20"/>
                <a:gd name="T5" fmla="*/ 30 h 40"/>
                <a:gd name="T6" fmla="*/ 3 w 20"/>
                <a:gd name="T7" fmla="*/ 30 h 40"/>
                <a:gd name="T8" fmla="*/ 3 w 20"/>
                <a:gd name="T9" fmla="*/ 31 h 40"/>
                <a:gd name="T10" fmla="*/ 4 w 20"/>
                <a:gd name="T11" fmla="*/ 36 h 40"/>
                <a:gd name="T12" fmla="*/ 6 w 20"/>
                <a:gd name="T13" fmla="*/ 40 h 40"/>
                <a:gd name="T14" fmla="*/ 10 w 20"/>
                <a:gd name="T15" fmla="*/ 38 h 40"/>
                <a:gd name="T16" fmla="*/ 13 w 20"/>
                <a:gd name="T17" fmla="*/ 37 h 40"/>
                <a:gd name="T18" fmla="*/ 11 w 20"/>
                <a:gd name="T19" fmla="*/ 33 h 40"/>
                <a:gd name="T20" fmla="*/ 20 w 20"/>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0">
                  <a:moveTo>
                    <a:pt x="20" y="0"/>
                  </a:moveTo>
                  <a:cubicBezTo>
                    <a:pt x="18" y="0"/>
                    <a:pt x="17" y="1"/>
                    <a:pt x="16" y="1"/>
                  </a:cubicBezTo>
                  <a:cubicBezTo>
                    <a:pt x="6" y="7"/>
                    <a:pt x="0" y="19"/>
                    <a:pt x="3" y="30"/>
                  </a:cubicBezTo>
                  <a:cubicBezTo>
                    <a:pt x="3" y="30"/>
                    <a:pt x="3" y="30"/>
                    <a:pt x="3" y="30"/>
                  </a:cubicBezTo>
                  <a:cubicBezTo>
                    <a:pt x="3" y="31"/>
                    <a:pt x="3" y="31"/>
                    <a:pt x="3" y="31"/>
                  </a:cubicBezTo>
                  <a:cubicBezTo>
                    <a:pt x="3" y="33"/>
                    <a:pt x="4" y="34"/>
                    <a:pt x="4" y="36"/>
                  </a:cubicBezTo>
                  <a:cubicBezTo>
                    <a:pt x="5" y="37"/>
                    <a:pt x="6" y="39"/>
                    <a:pt x="6" y="40"/>
                  </a:cubicBezTo>
                  <a:cubicBezTo>
                    <a:pt x="10" y="38"/>
                    <a:pt x="10" y="38"/>
                    <a:pt x="10" y="38"/>
                  </a:cubicBezTo>
                  <a:cubicBezTo>
                    <a:pt x="13" y="37"/>
                    <a:pt x="13" y="37"/>
                    <a:pt x="13" y="37"/>
                  </a:cubicBezTo>
                  <a:cubicBezTo>
                    <a:pt x="13" y="36"/>
                    <a:pt x="12" y="34"/>
                    <a:pt x="11" y="33"/>
                  </a:cubicBezTo>
                  <a:cubicBezTo>
                    <a:pt x="6" y="21"/>
                    <a:pt x="10" y="8"/>
                    <a:pt x="20" y="0"/>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7" name="Freeform 44"/>
            <p:cNvSpPr>
              <a:spLocks/>
            </p:cNvSpPr>
            <p:nvPr/>
          </p:nvSpPr>
          <p:spPr bwMode="gray">
            <a:xfrm>
              <a:off x="8864900" y="4708845"/>
              <a:ext cx="84138" cy="39687"/>
            </a:xfrm>
            <a:custGeom>
              <a:avLst/>
              <a:gdLst>
                <a:gd name="T0" fmla="*/ 58 w 61"/>
                <a:gd name="T1" fmla="*/ 0 h 29"/>
                <a:gd name="T2" fmla="*/ 1 w 61"/>
                <a:gd name="T3" fmla="*/ 23 h 29"/>
                <a:gd name="T4" fmla="*/ 1 w 61"/>
                <a:gd name="T5" fmla="*/ 27 h 29"/>
                <a:gd name="T6" fmla="*/ 3 w 61"/>
                <a:gd name="T7" fmla="*/ 29 h 29"/>
                <a:gd name="T8" fmla="*/ 61 w 61"/>
                <a:gd name="T9" fmla="*/ 5 h 29"/>
                <a:gd name="T10" fmla="*/ 61 w 61"/>
                <a:gd name="T11" fmla="*/ 2 h 29"/>
                <a:gd name="T12" fmla="*/ 58 w 6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1" h="29">
                  <a:moveTo>
                    <a:pt x="58" y="0"/>
                  </a:moveTo>
                  <a:cubicBezTo>
                    <a:pt x="1" y="23"/>
                    <a:pt x="1" y="23"/>
                    <a:pt x="1" y="23"/>
                  </a:cubicBezTo>
                  <a:cubicBezTo>
                    <a:pt x="1" y="23"/>
                    <a:pt x="0" y="25"/>
                    <a:pt x="1" y="27"/>
                  </a:cubicBezTo>
                  <a:cubicBezTo>
                    <a:pt x="2" y="28"/>
                    <a:pt x="3" y="29"/>
                    <a:pt x="3" y="29"/>
                  </a:cubicBezTo>
                  <a:cubicBezTo>
                    <a:pt x="61" y="5"/>
                    <a:pt x="61" y="5"/>
                    <a:pt x="61" y="5"/>
                  </a:cubicBezTo>
                  <a:cubicBezTo>
                    <a:pt x="61" y="5"/>
                    <a:pt x="61" y="4"/>
                    <a:pt x="61" y="2"/>
                  </a:cubicBezTo>
                  <a:cubicBezTo>
                    <a:pt x="60" y="0"/>
                    <a:pt x="58" y="0"/>
                    <a:pt x="5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8" name="Freeform 45"/>
            <p:cNvSpPr>
              <a:spLocks noEditPoints="1"/>
            </p:cNvSpPr>
            <p:nvPr/>
          </p:nvSpPr>
          <p:spPr bwMode="gray">
            <a:xfrm>
              <a:off x="8693450" y="5112070"/>
              <a:ext cx="246063" cy="301625"/>
            </a:xfrm>
            <a:custGeom>
              <a:avLst/>
              <a:gdLst>
                <a:gd name="T0" fmla="*/ 100 w 178"/>
                <a:gd name="T1" fmla="*/ 161 h 219"/>
                <a:gd name="T2" fmla="*/ 175 w 178"/>
                <a:gd name="T3" fmla="*/ 114 h 219"/>
                <a:gd name="T4" fmla="*/ 176 w 178"/>
                <a:gd name="T5" fmla="*/ 113 h 219"/>
                <a:gd name="T6" fmla="*/ 176 w 178"/>
                <a:gd name="T7" fmla="*/ 113 h 219"/>
                <a:gd name="T8" fmla="*/ 177 w 178"/>
                <a:gd name="T9" fmla="*/ 112 h 219"/>
                <a:gd name="T10" fmla="*/ 177 w 178"/>
                <a:gd name="T11" fmla="*/ 110 h 219"/>
                <a:gd name="T12" fmla="*/ 177 w 178"/>
                <a:gd name="T13" fmla="*/ 109 h 219"/>
                <a:gd name="T14" fmla="*/ 177 w 178"/>
                <a:gd name="T15" fmla="*/ 108 h 219"/>
                <a:gd name="T16" fmla="*/ 176 w 178"/>
                <a:gd name="T17" fmla="*/ 107 h 219"/>
                <a:gd name="T18" fmla="*/ 176 w 178"/>
                <a:gd name="T19" fmla="*/ 107 h 219"/>
                <a:gd name="T20" fmla="*/ 175 w 178"/>
                <a:gd name="T21" fmla="*/ 106 h 219"/>
                <a:gd name="T22" fmla="*/ 174 w 178"/>
                <a:gd name="T23" fmla="*/ 105 h 219"/>
                <a:gd name="T24" fmla="*/ 100 w 178"/>
                <a:gd name="T25" fmla="*/ 58 h 219"/>
                <a:gd name="T26" fmla="*/ 176 w 178"/>
                <a:gd name="T27" fmla="*/ 3 h 219"/>
                <a:gd name="T28" fmla="*/ 89 w 178"/>
                <a:gd name="T29" fmla="*/ 51 h 219"/>
                <a:gd name="T30" fmla="*/ 2 w 178"/>
                <a:gd name="T31" fmla="*/ 3 h 219"/>
                <a:gd name="T32" fmla="*/ 78 w 178"/>
                <a:gd name="T33" fmla="*/ 58 h 219"/>
                <a:gd name="T34" fmla="*/ 3 w 178"/>
                <a:gd name="T35" fmla="*/ 105 h 219"/>
                <a:gd name="T36" fmla="*/ 2 w 178"/>
                <a:gd name="T37" fmla="*/ 106 h 219"/>
                <a:gd name="T38" fmla="*/ 2 w 178"/>
                <a:gd name="T39" fmla="*/ 107 h 219"/>
                <a:gd name="T40" fmla="*/ 2 w 178"/>
                <a:gd name="T41" fmla="*/ 107 h 219"/>
                <a:gd name="T42" fmla="*/ 1 w 178"/>
                <a:gd name="T43" fmla="*/ 108 h 219"/>
                <a:gd name="T44" fmla="*/ 1 w 178"/>
                <a:gd name="T45" fmla="*/ 109 h 219"/>
                <a:gd name="T46" fmla="*/ 1 w 178"/>
                <a:gd name="T47" fmla="*/ 110 h 219"/>
                <a:gd name="T48" fmla="*/ 1 w 178"/>
                <a:gd name="T49" fmla="*/ 112 h 219"/>
                <a:gd name="T50" fmla="*/ 1 w 178"/>
                <a:gd name="T51" fmla="*/ 113 h 219"/>
                <a:gd name="T52" fmla="*/ 2 w 178"/>
                <a:gd name="T53" fmla="*/ 113 h 219"/>
                <a:gd name="T54" fmla="*/ 3 w 178"/>
                <a:gd name="T55" fmla="*/ 114 h 219"/>
                <a:gd name="T56" fmla="*/ 78 w 178"/>
                <a:gd name="T57" fmla="*/ 161 h 219"/>
                <a:gd name="T58" fmla="*/ 2 w 178"/>
                <a:gd name="T59" fmla="*/ 216 h 219"/>
                <a:gd name="T60" fmla="*/ 10 w 178"/>
                <a:gd name="T61" fmla="*/ 218 h 219"/>
                <a:gd name="T62" fmla="*/ 168 w 178"/>
                <a:gd name="T63" fmla="*/ 218 h 219"/>
                <a:gd name="T64" fmla="*/ 176 w 178"/>
                <a:gd name="T65" fmla="*/ 216 h 219"/>
                <a:gd name="T66" fmla="*/ 18 w 178"/>
                <a:gd name="T67" fmla="*/ 110 h 219"/>
                <a:gd name="T68" fmla="*/ 160 w 178"/>
                <a:gd name="T69" fmla="*/ 110 h 219"/>
                <a:gd name="T70" fmla="*/ 18 w 178"/>
                <a:gd name="T71" fmla="*/ 11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8" h="219">
                  <a:moveTo>
                    <a:pt x="174" y="208"/>
                  </a:moveTo>
                  <a:cubicBezTo>
                    <a:pt x="100" y="161"/>
                    <a:pt x="100" y="161"/>
                    <a:pt x="100" y="161"/>
                  </a:cubicBezTo>
                  <a:cubicBezTo>
                    <a:pt x="174" y="115"/>
                    <a:pt x="174" y="115"/>
                    <a:pt x="174" y="115"/>
                  </a:cubicBezTo>
                  <a:cubicBezTo>
                    <a:pt x="175" y="114"/>
                    <a:pt x="175" y="114"/>
                    <a:pt x="175" y="114"/>
                  </a:cubicBezTo>
                  <a:cubicBezTo>
                    <a:pt x="175" y="114"/>
                    <a:pt x="175" y="114"/>
                    <a:pt x="175" y="114"/>
                  </a:cubicBezTo>
                  <a:cubicBezTo>
                    <a:pt x="175" y="114"/>
                    <a:pt x="176" y="114"/>
                    <a:pt x="176" y="113"/>
                  </a:cubicBezTo>
                  <a:cubicBezTo>
                    <a:pt x="176" y="113"/>
                    <a:pt x="176" y="113"/>
                    <a:pt x="176" y="113"/>
                  </a:cubicBezTo>
                  <a:cubicBezTo>
                    <a:pt x="176" y="113"/>
                    <a:pt x="176" y="113"/>
                    <a:pt x="176" y="113"/>
                  </a:cubicBezTo>
                  <a:cubicBezTo>
                    <a:pt x="177" y="112"/>
                    <a:pt x="177" y="112"/>
                    <a:pt x="177" y="112"/>
                  </a:cubicBezTo>
                  <a:cubicBezTo>
                    <a:pt x="177" y="112"/>
                    <a:pt x="177" y="112"/>
                    <a:pt x="177" y="112"/>
                  </a:cubicBezTo>
                  <a:cubicBezTo>
                    <a:pt x="177" y="111"/>
                    <a:pt x="177" y="111"/>
                    <a:pt x="177" y="111"/>
                  </a:cubicBezTo>
                  <a:cubicBezTo>
                    <a:pt x="177" y="110"/>
                    <a:pt x="177" y="110"/>
                    <a:pt x="177" y="110"/>
                  </a:cubicBezTo>
                  <a:cubicBezTo>
                    <a:pt x="177" y="110"/>
                    <a:pt x="177" y="110"/>
                    <a:pt x="177" y="110"/>
                  </a:cubicBezTo>
                  <a:cubicBezTo>
                    <a:pt x="177" y="109"/>
                    <a:pt x="177" y="109"/>
                    <a:pt x="177" y="109"/>
                  </a:cubicBezTo>
                  <a:cubicBezTo>
                    <a:pt x="177" y="109"/>
                    <a:pt x="177" y="109"/>
                    <a:pt x="177" y="109"/>
                  </a:cubicBezTo>
                  <a:cubicBezTo>
                    <a:pt x="177" y="108"/>
                    <a:pt x="177" y="108"/>
                    <a:pt x="177" y="108"/>
                  </a:cubicBezTo>
                  <a:cubicBezTo>
                    <a:pt x="177" y="108"/>
                    <a:pt x="177" y="108"/>
                    <a:pt x="177" y="108"/>
                  </a:cubicBezTo>
                  <a:cubicBezTo>
                    <a:pt x="176" y="107"/>
                    <a:pt x="176" y="107"/>
                    <a:pt x="176" y="107"/>
                  </a:cubicBezTo>
                  <a:cubicBezTo>
                    <a:pt x="176" y="107"/>
                    <a:pt x="176" y="107"/>
                    <a:pt x="176" y="107"/>
                  </a:cubicBezTo>
                  <a:cubicBezTo>
                    <a:pt x="176" y="107"/>
                    <a:pt x="176" y="107"/>
                    <a:pt x="176" y="107"/>
                  </a:cubicBezTo>
                  <a:cubicBezTo>
                    <a:pt x="176" y="106"/>
                    <a:pt x="176" y="106"/>
                    <a:pt x="176" y="106"/>
                  </a:cubicBezTo>
                  <a:cubicBezTo>
                    <a:pt x="175" y="106"/>
                    <a:pt x="175" y="106"/>
                    <a:pt x="175" y="106"/>
                  </a:cubicBezTo>
                  <a:cubicBezTo>
                    <a:pt x="175" y="105"/>
                    <a:pt x="175" y="105"/>
                    <a:pt x="175" y="105"/>
                  </a:cubicBezTo>
                  <a:cubicBezTo>
                    <a:pt x="174" y="105"/>
                    <a:pt x="174" y="105"/>
                    <a:pt x="174" y="105"/>
                  </a:cubicBezTo>
                  <a:cubicBezTo>
                    <a:pt x="174" y="105"/>
                    <a:pt x="174" y="105"/>
                    <a:pt x="174" y="105"/>
                  </a:cubicBezTo>
                  <a:cubicBezTo>
                    <a:pt x="100" y="58"/>
                    <a:pt x="100" y="58"/>
                    <a:pt x="100" y="58"/>
                  </a:cubicBezTo>
                  <a:cubicBezTo>
                    <a:pt x="174" y="12"/>
                    <a:pt x="174" y="12"/>
                    <a:pt x="174" y="12"/>
                  </a:cubicBezTo>
                  <a:cubicBezTo>
                    <a:pt x="177" y="10"/>
                    <a:pt x="178" y="6"/>
                    <a:pt x="176" y="3"/>
                  </a:cubicBezTo>
                  <a:cubicBezTo>
                    <a:pt x="174" y="1"/>
                    <a:pt x="171" y="0"/>
                    <a:pt x="168" y="2"/>
                  </a:cubicBezTo>
                  <a:cubicBezTo>
                    <a:pt x="89" y="51"/>
                    <a:pt x="89" y="51"/>
                    <a:pt x="89" y="51"/>
                  </a:cubicBezTo>
                  <a:cubicBezTo>
                    <a:pt x="10" y="2"/>
                    <a:pt x="10" y="2"/>
                    <a:pt x="10" y="2"/>
                  </a:cubicBezTo>
                  <a:cubicBezTo>
                    <a:pt x="7" y="0"/>
                    <a:pt x="3" y="1"/>
                    <a:pt x="2" y="3"/>
                  </a:cubicBezTo>
                  <a:cubicBezTo>
                    <a:pt x="0" y="6"/>
                    <a:pt x="1" y="10"/>
                    <a:pt x="4" y="12"/>
                  </a:cubicBezTo>
                  <a:cubicBezTo>
                    <a:pt x="78" y="58"/>
                    <a:pt x="78" y="58"/>
                    <a:pt x="78" y="58"/>
                  </a:cubicBezTo>
                  <a:cubicBezTo>
                    <a:pt x="4" y="105"/>
                    <a:pt x="4" y="105"/>
                    <a:pt x="4" y="105"/>
                  </a:cubicBezTo>
                  <a:cubicBezTo>
                    <a:pt x="3" y="105"/>
                    <a:pt x="3" y="105"/>
                    <a:pt x="3" y="105"/>
                  </a:cubicBezTo>
                  <a:cubicBezTo>
                    <a:pt x="3" y="105"/>
                    <a:pt x="3" y="105"/>
                    <a:pt x="3" y="105"/>
                  </a:cubicBezTo>
                  <a:cubicBezTo>
                    <a:pt x="2" y="106"/>
                    <a:pt x="2" y="106"/>
                    <a:pt x="2" y="106"/>
                  </a:cubicBezTo>
                  <a:cubicBezTo>
                    <a:pt x="2" y="106"/>
                    <a:pt x="2" y="106"/>
                    <a:pt x="2" y="106"/>
                  </a:cubicBezTo>
                  <a:cubicBezTo>
                    <a:pt x="2" y="107"/>
                    <a:pt x="2" y="107"/>
                    <a:pt x="2" y="107"/>
                  </a:cubicBezTo>
                  <a:cubicBezTo>
                    <a:pt x="2" y="107"/>
                    <a:pt x="2" y="107"/>
                    <a:pt x="2" y="107"/>
                  </a:cubicBezTo>
                  <a:cubicBezTo>
                    <a:pt x="2" y="107"/>
                    <a:pt x="2" y="107"/>
                    <a:pt x="2" y="107"/>
                  </a:cubicBezTo>
                  <a:cubicBezTo>
                    <a:pt x="1" y="108"/>
                    <a:pt x="1" y="108"/>
                    <a:pt x="1" y="108"/>
                  </a:cubicBezTo>
                  <a:cubicBezTo>
                    <a:pt x="1" y="108"/>
                    <a:pt x="1" y="108"/>
                    <a:pt x="1" y="108"/>
                  </a:cubicBezTo>
                  <a:cubicBezTo>
                    <a:pt x="1" y="109"/>
                    <a:pt x="1" y="109"/>
                    <a:pt x="1" y="109"/>
                  </a:cubicBezTo>
                  <a:cubicBezTo>
                    <a:pt x="1" y="109"/>
                    <a:pt x="1" y="109"/>
                    <a:pt x="1" y="109"/>
                  </a:cubicBezTo>
                  <a:cubicBezTo>
                    <a:pt x="1" y="110"/>
                    <a:pt x="1" y="110"/>
                    <a:pt x="1" y="110"/>
                  </a:cubicBezTo>
                  <a:cubicBezTo>
                    <a:pt x="1" y="110"/>
                    <a:pt x="1" y="110"/>
                    <a:pt x="1" y="110"/>
                  </a:cubicBezTo>
                  <a:cubicBezTo>
                    <a:pt x="1" y="111"/>
                    <a:pt x="1" y="111"/>
                    <a:pt x="1" y="111"/>
                  </a:cubicBezTo>
                  <a:cubicBezTo>
                    <a:pt x="1" y="112"/>
                    <a:pt x="1" y="112"/>
                    <a:pt x="1" y="112"/>
                  </a:cubicBezTo>
                  <a:cubicBezTo>
                    <a:pt x="1" y="112"/>
                    <a:pt x="1" y="112"/>
                    <a:pt x="1" y="112"/>
                  </a:cubicBezTo>
                  <a:cubicBezTo>
                    <a:pt x="1" y="113"/>
                    <a:pt x="1" y="113"/>
                    <a:pt x="1" y="113"/>
                  </a:cubicBezTo>
                  <a:cubicBezTo>
                    <a:pt x="2" y="113"/>
                    <a:pt x="2" y="113"/>
                    <a:pt x="2" y="113"/>
                  </a:cubicBezTo>
                  <a:cubicBezTo>
                    <a:pt x="2" y="113"/>
                    <a:pt x="2" y="113"/>
                    <a:pt x="2" y="113"/>
                  </a:cubicBezTo>
                  <a:cubicBezTo>
                    <a:pt x="2" y="114"/>
                    <a:pt x="2" y="114"/>
                    <a:pt x="3" y="114"/>
                  </a:cubicBezTo>
                  <a:cubicBezTo>
                    <a:pt x="3" y="114"/>
                    <a:pt x="3" y="114"/>
                    <a:pt x="3" y="114"/>
                  </a:cubicBezTo>
                  <a:cubicBezTo>
                    <a:pt x="4" y="115"/>
                    <a:pt x="4" y="115"/>
                    <a:pt x="4" y="115"/>
                  </a:cubicBezTo>
                  <a:cubicBezTo>
                    <a:pt x="78" y="161"/>
                    <a:pt x="78" y="161"/>
                    <a:pt x="78" y="161"/>
                  </a:cubicBezTo>
                  <a:cubicBezTo>
                    <a:pt x="4" y="208"/>
                    <a:pt x="4" y="208"/>
                    <a:pt x="4" y="208"/>
                  </a:cubicBezTo>
                  <a:cubicBezTo>
                    <a:pt x="1" y="210"/>
                    <a:pt x="0" y="213"/>
                    <a:pt x="2" y="216"/>
                  </a:cubicBezTo>
                  <a:cubicBezTo>
                    <a:pt x="3" y="218"/>
                    <a:pt x="5" y="219"/>
                    <a:pt x="7" y="219"/>
                  </a:cubicBezTo>
                  <a:cubicBezTo>
                    <a:pt x="8" y="219"/>
                    <a:pt x="9" y="219"/>
                    <a:pt x="10" y="218"/>
                  </a:cubicBezTo>
                  <a:cubicBezTo>
                    <a:pt x="89" y="169"/>
                    <a:pt x="89" y="169"/>
                    <a:pt x="89" y="169"/>
                  </a:cubicBezTo>
                  <a:cubicBezTo>
                    <a:pt x="168" y="218"/>
                    <a:pt x="168" y="218"/>
                    <a:pt x="168" y="218"/>
                  </a:cubicBezTo>
                  <a:cubicBezTo>
                    <a:pt x="169" y="219"/>
                    <a:pt x="170" y="219"/>
                    <a:pt x="171" y="219"/>
                  </a:cubicBezTo>
                  <a:cubicBezTo>
                    <a:pt x="173" y="219"/>
                    <a:pt x="175" y="218"/>
                    <a:pt x="176" y="216"/>
                  </a:cubicBezTo>
                  <a:cubicBezTo>
                    <a:pt x="178" y="213"/>
                    <a:pt x="177" y="210"/>
                    <a:pt x="174" y="208"/>
                  </a:cubicBezTo>
                  <a:close/>
                  <a:moveTo>
                    <a:pt x="18" y="110"/>
                  </a:moveTo>
                  <a:cubicBezTo>
                    <a:pt x="89" y="65"/>
                    <a:pt x="89" y="65"/>
                    <a:pt x="89" y="65"/>
                  </a:cubicBezTo>
                  <a:cubicBezTo>
                    <a:pt x="160" y="110"/>
                    <a:pt x="160" y="110"/>
                    <a:pt x="160" y="110"/>
                  </a:cubicBezTo>
                  <a:cubicBezTo>
                    <a:pt x="89" y="154"/>
                    <a:pt x="89" y="154"/>
                    <a:pt x="89" y="154"/>
                  </a:cubicBezTo>
                  <a:lnTo>
                    <a:pt x="18" y="11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9" name="Freeform 46"/>
            <p:cNvSpPr>
              <a:spLocks/>
            </p:cNvSpPr>
            <p:nvPr/>
          </p:nvSpPr>
          <p:spPr bwMode="gray">
            <a:xfrm>
              <a:off x="8642650" y="5386708"/>
              <a:ext cx="346075" cy="112712"/>
            </a:xfrm>
            <a:custGeom>
              <a:avLst/>
              <a:gdLst>
                <a:gd name="T0" fmla="*/ 250 w 250"/>
                <a:gd name="T1" fmla="*/ 72 h 81"/>
                <a:gd name="T2" fmla="*/ 241 w 250"/>
                <a:gd name="T3" fmla="*/ 81 h 81"/>
                <a:gd name="T4" fmla="*/ 9 w 250"/>
                <a:gd name="T5" fmla="*/ 81 h 81"/>
                <a:gd name="T6" fmla="*/ 0 w 250"/>
                <a:gd name="T7" fmla="*/ 72 h 81"/>
                <a:gd name="T8" fmla="*/ 0 w 250"/>
                <a:gd name="T9" fmla="*/ 9 h 81"/>
                <a:gd name="T10" fmla="*/ 9 w 250"/>
                <a:gd name="T11" fmla="*/ 0 h 81"/>
                <a:gd name="T12" fmla="*/ 241 w 250"/>
                <a:gd name="T13" fmla="*/ 0 h 81"/>
                <a:gd name="T14" fmla="*/ 250 w 250"/>
                <a:gd name="T15" fmla="*/ 9 h 81"/>
                <a:gd name="T16" fmla="*/ 250 w 250"/>
                <a:gd name="T1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81">
                  <a:moveTo>
                    <a:pt x="250" y="72"/>
                  </a:moveTo>
                  <a:cubicBezTo>
                    <a:pt x="250" y="77"/>
                    <a:pt x="246" y="81"/>
                    <a:pt x="241" y="81"/>
                  </a:cubicBezTo>
                  <a:cubicBezTo>
                    <a:pt x="9" y="81"/>
                    <a:pt x="9" y="81"/>
                    <a:pt x="9" y="81"/>
                  </a:cubicBezTo>
                  <a:cubicBezTo>
                    <a:pt x="4" y="81"/>
                    <a:pt x="0" y="77"/>
                    <a:pt x="0" y="72"/>
                  </a:cubicBezTo>
                  <a:cubicBezTo>
                    <a:pt x="0" y="9"/>
                    <a:pt x="0" y="9"/>
                    <a:pt x="0" y="9"/>
                  </a:cubicBezTo>
                  <a:cubicBezTo>
                    <a:pt x="0" y="4"/>
                    <a:pt x="4" y="0"/>
                    <a:pt x="9" y="0"/>
                  </a:cubicBezTo>
                  <a:cubicBezTo>
                    <a:pt x="241" y="0"/>
                    <a:pt x="241" y="0"/>
                    <a:pt x="241" y="0"/>
                  </a:cubicBezTo>
                  <a:cubicBezTo>
                    <a:pt x="246" y="0"/>
                    <a:pt x="250" y="4"/>
                    <a:pt x="250" y="9"/>
                  </a:cubicBezTo>
                  <a:lnTo>
                    <a:pt x="250" y="7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0" name="Freeform 47"/>
            <p:cNvSpPr>
              <a:spLocks/>
            </p:cNvSpPr>
            <p:nvPr/>
          </p:nvSpPr>
          <p:spPr bwMode="gray">
            <a:xfrm>
              <a:off x="8642650" y="5405758"/>
              <a:ext cx="327025" cy="93662"/>
            </a:xfrm>
            <a:custGeom>
              <a:avLst/>
              <a:gdLst>
                <a:gd name="T0" fmla="*/ 22 w 236"/>
                <a:gd name="T1" fmla="*/ 55 h 68"/>
                <a:gd name="T2" fmla="*/ 14 w 236"/>
                <a:gd name="T3" fmla="*/ 46 h 68"/>
                <a:gd name="T4" fmla="*/ 14 w 236"/>
                <a:gd name="T5" fmla="*/ 0 h 68"/>
                <a:gd name="T6" fmla="*/ 0 w 236"/>
                <a:gd name="T7" fmla="*/ 0 h 68"/>
                <a:gd name="T8" fmla="*/ 0 w 236"/>
                <a:gd name="T9" fmla="*/ 59 h 68"/>
                <a:gd name="T10" fmla="*/ 9 w 236"/>
                <a:gd name="T11" fmla="*/ 68 h 68"/>
                <a:gd name="T12" fmla="*/ 236 w 236"/>
                <a:gd name="T13" fmla="*/ 68 h 68"/>
                <a:gd name="T14" fmla="*/ 236 w 236"/>
                <a:gd name="T15" fmla="*/ 55 h 68"/>
                <a:gd name="T16" fmla="*/ 22 w 236"/>
                <a:gd name="T17" fmla="*/ 5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22" y="55"/>
                  </a:moveTo>
                  <a:cubicBezTo>
                    <a:pt x="17" y="55"/>
                    <a:pt x="14" y="51"/>
                    <a:pt x="14" y="46"/>
                  </a:cubicBezTo>
                  <a:cubicBezTo>
                    <a:pt x="14" y="0"/>
                    <a:pt x="14" y="0"/>
                    <a:pt x="14" y="0"/>
                  </a:cubicBezTo>
                  <a:cubicBezTo>
                    <a:pt x="0" y="0"/>
                    <a:pt x="0" y="0"/>
                    <a:pt x="0" y="0"/>
                  </a:cubicBezTo>
                  <a:cubicBezTo>
                    <a:pt x="0" y="59"/>
                    <a:pt x="0" y="59"/>
                    <a:pt x="0" y="59"/>
                  </a:cubicBezTo>
                  <a:cubicBezTo>
                    <a:pt x="0" y="64"/>
                    <a:pt x="4" y="68"/>
                    <a:pt x="9" y="68"/>
                  </a:cubicBezTo>
                  <a:cubicBezTo>
                    <a:pt x="236" y="68"/>
                    <a:pt x="236" y="68"/>
                    <a:pt x="236" y="68"/>
                  </a:cubicBezTo>
                  <a:cubicBezTo>
                    <a:pt x="236" y="55"/>
                    <a:pt x="236" y="55"/>
                    <a:pt x="236" y="55"/>
                  </a:cubicBezTo>
                  <a:lnTo>
                    <a:pt x="22" y="5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1" name="Freeform 48"/>
            <p:cNvSpPr>
              <a:spLocks/>
            </p:cNvSpPr>
            <p:nvPr/>
          </p:nvSpPr>
          <p:spPr bwMode="gray">
            <a:xfrm>
              <a:off x="8642650" y="5386708"/>
              <a:ext cx="346075" cy="112712"/>
            </a:xfrm>
            <a:custGeom>
              <a:avLst/>
              <a:gdLst>
                <a:gd name="T0" fmla="*/ 241 w 250"/>
                <a:gd name="T1" fmla="*/ 81 h 81"/>
                <a:gd name="T2" fmla="*/ 236 w 250"/>
                <a:gd name="T3" fmla="*/ 81 h 81"/>
                <a:gd name="T4" fmla="*/ 236 w 250"/>
                <a:gd name="T5" fmla="*/ 22 h 81"/>
                <a:gd name="T6" fmla="*/ 228 w 250"/>
                <a:gd name="T7" fmla="*/ 13 h 81"/>
                <a:gd name="T8" fmla="*/ 0 w 250"/>
                <a:gd name="T9" fmla="*/ 13 h 81"/>
                <a:gd name="T10" fmla="*/ 0 w 250"/>
                <a:gd name="T11" fmla="*/ 9 h 81"/>
                <a:gd name="T12" fmla="*/ 9 w 250"/>
                <a:gd name="T13" fmla="*/ 0 h 81"/>
                <a:gd name="T14" fmla="*/ 241 w 250"/>
                <a:gd name="T15" fmla="*/ 0 h 81"/>
                <a:gd name="T16" fmla="*/ 250 w 250"/>
                <a:gd name="T17" fmla="*/ 9 h 81"/>
                <a:gd name="T18" fmla="*/ 250 w 250"/>
                <a:gd name="T19" fmla="*/ 72 h 81"/>
                <a:gd name="T20" fmla="*/ 241 w 250"/>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81">
                  <a:moveTo>
                    <a:pt x="241" y="81"/>
                  </a:moveTo>
                  <a:cubicBezTo>
                    <a:pt x="236" y="81"/>
                    <a:pt x="236" y="81"/>
                    <a:pt x="236" y="81"/>
                  </a:cubicBezTo>
                  <a:cubicBezTo>
                    <a:pt x="236" y="22"/>
                    <a:pt x="236" y="22"/>
                    <a:pt x="236" y="22"/>
                  </a:cubicBezTo>
                  <a:cubicBezTo>
                    <a:pt x="236" y="17"/>
                    <a:pt x="232" y="13"/>
                    <a:pt x="228" y="13"/>
                  </a:cubicBezTo>
                  <a:cubicBezTo>
                    <a:pt x="0" y="13"/>
                    <a:pt x="0" y="13"/>
                    <a:pt x="0" y="13"/>
                  </a:cubicBezTo>
                  <a:cubicBezTo>
                    <a:pt x="0" y="9"/>
                    <a:pt x="0" y="9"/>
                    <a:pt x="0" y="9"/>
                  </a:cubicBezTo>
                  <a:cubicBezTo>
                    <a:pt x="0" y="4"/>
                    <a:pt x="4" y="0"/>
                    <a:pt x="9" y="0"/>
                  </a:cubicBezTo>
                  <a:cubicBezTo>
                    <a:pt x="241" y="0"/>
                    <a:pt x="241" y="0"/>
                    <a:pt x="241" y="0"/>
                  </a:cubicBezTo>
                  <a:cubicBezTo>
                    <a:pt x="246" y="0"/>
                    <a:pt x="250" y="4"/>
                    <a:pt x="250" y="9"/>
                  </a:cubicBezTo>
                  <a:cubicBezTo>
                    <a:pt x="250" y="72"/>
                    <a:pt x="250" y="72"/>
                    <a:pt x="250" y="72"/>
                  </a:cubicBezTo>
                  <a:cubicBezTo>
                    <a:pt x="250" y="77"/>
                    <a:pt x="246" y="81"/>
                    <a:pt x="241" y="8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2" name="Oval 49"/>
            <p:cNvSpPr>
              <a:spLocks noChangeArrowheads="1"/>
            </p:cNvSpPr>
            <p:nvPr/>
          </p:nvSpPr>
          <p:spPr bwMode="gray">
            <a:xfrm>
              <a:off x="8674400"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3" name="Oval 50"/>
            <p:cNvSpPr>
              <a:spLocks noChangeArrowheads="1"/>
            </p:cNvSpPr>
            <p:nvPr/>
          </p:nvSpPr>
          <p:spPr bwMode="gray">
            <a:xfrm>
              <a:off x="8693450" y="5474020"/>
              <a:ext cx="49213"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4" name="Freeform 51"/>
            <p:cNvSpPr>
              <a:spLocks/>
            </p:cNvSpPr>
            <p:nvPr/>
          </p:nvSpPr>
          <p:spPr bwMode="gray">
            <a:xfrm>
              <a:off x="8693450"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5" name="Oval 52"/>
            <p:cNvSpPr>
              <a:spLocks noChangeArrowheads="1"/>
            </p:cNvSpPr>
            <p:nvPr/>
          </p:nvSpPr>
          <p:spPr bwMode="gray">
            <a:xfrm>
              <a:off x="8869662"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6" name="Oval 53"/>
            <p:cNvSpPr>
              <a:spLocks noChangeArrowheads="1"/>
            </p:cNvSpPr>
            <p:nvPr/>
          </p:nvSpPr>
          <p:spPr bwMode="gray">
            <a:xfrm>
              <a:off x="8887125" y="5474020"/>
              <a:ext cx="50800"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7" name="Freeform 54"/>
            <p:cNvSpPr>
              <a:spLocks/>
            </p:cNvSpPr>
            <p:nvPr/>
          </p:nvSpPr>
          <p:spPr bwMode="gray">
            <a:xfrm>
              <a:off x="8887125"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8" name="Freeform 55"/>
            <p:cNvSpPr>
              <a:spLocks noEditPoints="1"/>
            </p:cNvSpPr>
            <p:nvPr/>
          </p:nvSpPr>
          <p:spPr bwMode="gray">
            <a:xfrm>
              <a:off x="8631537" y="4907283"/>
              <a:ext cx="368300" cy="223837"/>
            </a:xfrm>
            <a:custGeom>
              <a:avLst/>
              <a:gdLst>
                <a:gd name="T0" fmla="*/ 258 w 266"/>
                <a:gd name="T1" fmla="*/ 0 h 163"/>
                <a:gd name="T2" fmla="*/ 8 w 266"/>
                <a:gd name="T3" fmla="*/ 0 h 163"/>
                <a:gd name="T4" fmla="*/ 0 w 266"/>
                <a:gd name="T5" fmla="*/ 8 h 163"/>
                <a:gd name="T6" fmla="*/ 8 w 266"/>
                <a:gd name="T7" fmla="*/ 16 h 163"/>
                <a:gd name="T8" fmla="*/ 23 w 266"/>
                <a:gd name="T9" fmla="*/ 16 h 163"/>
                <a:gd name="T10" fmla="*/ 23 w 266"/>
                <a:gd name="T11" fmla="*/ 102 h 163"/>
                <a:gd name="T12" fmla="*/ 17 w 266"/>
                <a:gd name="T13" fmla="*/ 102 h 163"/>
                <a:gd name="T14" fmla="*/ 8 w 266"/>
                <a:gd name="T15" fmla="*/ 111 h 163"/>
                <a:gd name="T16" fmla="*/ 8 w 266"/>
                <a:gd name="T17" fmla="*/ 155 h 163"/>
                <a:gd name="T18" fmla="*/ 17 w 266"/>
                <a:gd name="T19" fmla="*/ 163 h 163"/>
                <a:gd name="T20" fmla="*/ 249 w 266"/>
                <a:gd name="T21" fmla="*/ 163 h 163"/>
                <a:gd name="T22" fmla="*/ 258 w 266"/>
                <a:gd name="T23" fmla="*/ 155 h 163"/>
                <a:gd name="T24" fmla="*/ 258 w 266"/>
                <a:gd name="T25" fmla="*/ 111 h 163"/>
                <a:gd name="T26" fmla="*/ 249 w 266"/>
                <a:gd name="T27" fmla="*/ 102 h 163"/>
                <a:gd name="T28" fmla="*/ 243 w 266"/>
                <a:gd name="T29" fmla="*/ 102 h 163"/>
                <a:gd name="T30" fmla="*/ 243 w 266"/>
                <a:gd name="T31" fmla="*/ 16 h 163"/>
                <a:gd name="T32" fmla="*/ 258 w 266"/>
                <a:gd name="T33" fmla="*/ 16 h 163"/>
                <a:gd name="T34" fmla="*/ 266 w 266"/>
                <a:gd name="T35" fmla="*/ 8 h 163"/>
                <a:gd name="T36" fmla="*/ 258 w 266"/>
                <a:gd name="T37" fmla="*/ 0 h 163"/>
                <a:gd name="T38" fmla="*/ 189 w 266"/>
                <a:gd name="T39" fmla="*/ 16 h 163"/>
                <a:gd name="T40" fmla="*/ 189 w 266"/>
                <a:gd name="T41" fmla="*/ 102 h 163"/>
                <a:gd name="T42" fmla="*/ 160 w 266"/>
                <a:gd name="T43" fmla="*/ 102 h 163"/>
                <a:gd name="T44" fmla="*/ 160 w 266"/>
                <a:gd name="T45" fmla="*/ 16 h 163"/>
                <a:gd name="T46" fmla="*/ 189 w 266"/>
                <a:gd name="T47" fmla="*/ 16 h 163"/>
                <a:gd name="T48" fmla="*/ 148 w 266"/>
                <a:gd name="T49" fmla="*/ 16 h 163"/>
                <a:gd name="T50" fmla="*/ 148 w 266"/>
                <a:gd name="T51" fmla="*/ 102 h 163"/>
                <a:gd name="T52" fmla="*/ 118 w 266"/>
                <a:gd name="T53" fmla="*/ 102 h 163"/>
                <a:gd name="T54" fmla="*/ 118 w 266"/>
                <a:gd name="T55" fmla="*/ 16 h 163"/>
                <a:gd name="T56" fmla="*/ 148 w 266"/>
                <a:gd name="T57" fmla="*/ 16 h 163"/>
                <a:gd name="T58" fmla="*/ 106 w 266"/>
                <a:gd name="T59" fmla="*/ 16 h 163"/>
                <a:gd name="T60" fmla="*/ 106 w 266"/>
                <a:gd name="T61" fmla="*/ 102 h 163"/>
                <a:gd name="T62" fmla="*/ 77 w 266"/>
                <a:gd name="T63" fmla="*/ 102 h 163"/>
                <a:gd name="T64" fmla="*/ 77 w 266"/>
                <a:gd name="T65" fmla="*/ 16 h 163"/>
                <a:gd name="T66" fmla="*/ 106 w 266"/>
                <a:gd name="T67" fmla="*/ 16 h 163"/>
                <a:gd name="T68" fmla="*/ 35 w 266"/>
                <a:gd name="T69" fmla="*/ 16 h 163"/>
                <a:gd name="T70" fmla="*/ 65 w 266"/>
                <a:gd name="T71" fmla="*/ 16 h 163"/>
                <a:gd name="T72" fmla="*/ 65 w 266"/>
                <a:gd name="T73" fmla="*/ 102 h 163"/>
                <a:gd name="T74" fmla="*/ 35 w 266"/>
                <a:gd name="T75" fmla="*/ 102 h 163"/>
                <a:gd name="T76" fmla="*/ 35 w 266"/>
                <a:gd name="T77" fmla="*/ 16 h 163"/>
                <a:gd name="T78" fmla="*/ 201 w 266"/>
                <a:gd name="T79" fmla="*/ 102 h 163"/>
                <a:gd name="T80" fmla="*/ 201 w 266"/>
                <a:gd name="T81" fmla="*/ 16 h 163"/>
                <a:gd name="T82" fmla="*/ 231 w 266"/>
                <a:gd name="T83" fmla="*/ 16 h 163"/>
                <a:gd name="T84" fmla="*/ 231 w 266"/>
                <a:gd name="T85" fmla="*/ 102 h 163"/>
                <a:gd name="T86" fmla="*/ 201 w 266"/>
                <a:gd name="T87" fmla="*/ 10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163">
                  <a:moveTo>
                    <a:pt x="258" y="0"/>
                  </a:moveTo>
                  <a:cubicBezTo>
                    <a:pt x="8" y="0"/>
                    <a:pt x="8" y="0"/>
                    <a:pt x="8" y="0"/>
                  </a:cubicBezTo>
                  <a:cubicBezTo>
                    <a:pt x="4" y="0"/>
                    <a:pt x="0" y="4"/>
                    <a:pt x="0" y="8"/>
                  </a:cubicBezTo>
                  <a:cubicBezTo>
                    <a:pt x="0" y="13"/>
                    <a:pt x="4" y="16"/>
                    <a:pt x="8" y="16"/>
                  </a:cubicBezTo>
                  <a:cubicBezTo>
                    <a:pt x="23" y="16"/>
                    <a:pt x="23" y="16"/>
                    <a:pt x="23" y="16"/>
                  </a:cubicBezTo>
                  <a:cubicBezTo>
                    <a:pt x="23" y="102"/>
                    <a:pt x="23" y="102"/>
                    <a:pt x="23" y="102"/>
                  </a:cubicBezTo>
                  <a:cubicBezTo>
                    <a:pt x="17" y="102"/>
                    <a:pt x="17" y="102"/>
                    <a:pt x="17" y="102"/>
                  </a:cubicBezTo>
                  <a:cubicBezTo>
                    <a:pt x="12" y="102"/>
                    <a:pt x="8" y="106"/>
                    <a:pt x="8" y="111"/>
                  </a:cubicBezTo>
                  <a:cubicBezTo>
                    <a:pt x="8" y="155"/>
                    <a:pt x="8" y="155"/>
                    <a:pt x="8" y="155"/>
                  </a:cubicBezTo>
                  <a:cubicBezTo>
                    <a:pt x="8" y="160"/>
                    <a:pt x="12" y="163"/>
                    <a:pt x="17" y="163"/>
                  </a:cubicBezTo>
                  <a:cubicBezTo>
                    <a:pt x="249" y="163"/>
                    <a:pt x="249" y="163"/>
                    <a:pt x="249" y="163"/>
                  </a:cubicBezTo>
                  <a:cubicBezTo>
                    <a:pt x="254" y="163"/>
                    <a:pt x="258" y="160"/>
                    <a:pt x="258" y="155"/>
                  </a:cubicBezTo>
                  <a:cubicBezTo>
                    <a:pt x="258" y="111"/>
                    <a:pt x="258" y="111"/>
                    <a:pt x="258" y="111"/>
                  </a:cubicBezTo>
                  <a:cubicBezTo>
                    <a:pt x="258" y="106"/>
                    <a:pt x="254" y="102"/>
                    <a:pt x="249" y="102"/>
                  </a:cubicBezTo>
                  <a:cubicBezTo>
                    <a:pt x="243" y="102"/>
                    <a:pt x="243" y="102"/>
                    <a:pt x="243" y="102"/>
                  </a:cubicBezTo>
                  <a:cubicBezTo>
                    <a:pt x="243" y="16"/>
                    <a:pt x="243" y="16"/>
                    <a:pt x="243" y="16"/>
                  </a:cubicBezTo>
                  <a:cubicBezTo>
                    <a:pt x="258" y="16"/>
                    <a:pt x="258" y="16"/>
                    <a:pt x="258" y="16"/>
                  </a:cubicBezTo>
                  <a:cubicBezTo>
                    <a:pt x="262" y="16"/>
                    <a:pt x="266" y="13"/>
                    <a:pt x="266" y="8"/>
                  </a:cubicBezTo>
                  <a:cubicBezTo>
                    <a:pt x="266" y="4"/>
                    <a:pt x="262" y="0"/>
                    <a:pt x="258" y="0"/>
                  </a:cubicBezTo>
                  <a:close/>
                  <a:moveTo>
                    <a:pt x="189" y="16"/>
                  </a:moveTo>
                  <a:cubicBezTo>
                    <a:pt x="189" y="102"/>
                    <a:pt x="189" y="102"/>
                    <a:pt x="189" y="102"/>
                  </a:cubicBezTo>
                  <a:cubicBezTo>
                    <a:pt x="160" y="102"/>
                    <a:pt x="160" y="102"/>
                    <a:pt x="160" y="102"/>
                  </a:cubicBezTo>
                  <a:cubicBezTo>
                    <a:pt x="160" y="16"/>
                    <a:pt x="160" y="16"/>
                    <a:pt x="160" y="16"/>
                  </a:cubicBezTo>
                  <a:lnTo>
                    <a:pt x="189" y="16"/>
                  </a:lnTo>
                  <a:close/>
                  <a:moveTo>
                    <a:pt x="148" y="16"/>
                  </a:moveTo>
                  <a:cubicBezTo>
                    <a:pt x="148" y="102"/>
                    <a:pt x="148" y="102"/>
                    <a:pt x="148" y="102"/>
                  </a:cubicBezTo>
                  <a:cubicBezTo>
                    <a:pt x="118" y="102"/>
                    <a:pt x="118" y="102"/>
                    <a:pt x="118" y="102"/>
                  </a:cubicBezTo>
                  <a:cubicBezTo>
                    <a:pt x="118" y="16"/>
                    <a:pt x="118" y="16"/>
                    <a:pt x="118" y="16"/>
                  </a:cubicBezTo>
                  <a:lnTo>
                    <a:pt x="148" y="16"/>
                  </a:lnTo>
                  <a:close/>
                  <a:moveTo>
                    <a:pt x="106" y="16"/>
                  </a:moveTo>
                  <a:cubicBezTo>
                    <a:pt x="106" y="102"/>
                    <a:pt x="106" y="102"/>
                    <a:pt x="106" y="102"/>
                  </a:cubicBezTo>
                  <a:cubicBezTo>
                    <a:pt x="77" y="102"/>
                    <a:pt x="77" y="102"/>
                    <a:pt x="77" y="102"/>
                  </a:cubicBezTo>
                  <a:cubicBezTo>
                    <a:pt x="77" y="16"/>
                    <a:pt x="77" y="16"/>
                    <a:pt x="77" y="16"/>
                  </a:cubicBezTo>
                  <a:lnTo>
                    <a:pt x="106" y="16"/>
                  </a:lnTo>
                  <a:close/>
                  <a:moveTo>
                    <a:pt x="35" y="16"/>
                  </a:moveTo>
                  <a:cubicBezTo>
                    <a:pt x="65" y="16"/>
                    <a:pt x="65" y="16"/>
                    <a:pt x="65" y="16"/>
                  </a:cubicBezTo>
                  <a:cubicBezTo>
                    <a:pt x="65" y="102"/>
                    <a:pt x="65" y="102"/>
                    <a:pt x="65" y="102"/>
                  </a:cubicBezTo>
                  <a:cubicBezTo>
                    <a:pt x="35" y="102"/>
                    <a:pt x="35" y="102"/>
                    <a:pt x="35" y="102"/>
                  </a:cubicBezTo>
                  <a:lnTo>
                    <a:pt x="35" y="16"/>
                  </a:lnTo>
                  <a:close/>
                  <a:moveTo>
                    <a:pt x="201" y="102"/>
                  </a:moveTo>
                  <a:cubicBezTo>
                    <a:pt x="201" y="16"/>
                    <a:pt x="201" y="16"/>
                    <a:pt x="201" y="16"/>
                  </a:cubicBezTo>
                  <a:cubicBezTo>
                    <a:pt x="231" y="16"/>
                    <a:pt x="231" y="16"/>
                    <a:pt x="231" y="16"/>
                  </a:cubicBezTo>
                  <a:cubicBezTo>
                    <a:pt x="231" y="102"/>
                    <a:pt x="231" y="102"/>
                    <a:pt x="231" y="102"/>
                  </a:cubicBezTo>
                  <a:lnTo>
                    <a:pt x="201" y="10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9" name="Freeform 56"/>
            <p:cNvSpPr>
              <a:spLocks/>
            </p:cNvSpPr>
            <p:nvPr/>
          </p:nvSpPr>
          <p:spPr bwMode="gray">
            <a:xfrm>
              <a:off x="8642650" y="5067620"/>
              <a:ext cx="327025" cy="63500"/>
            </a:xfrm>
            <a:custGeom>
              <a:avLst/>
              <a:gdLst>
                <a:gd name="T0" fmla="*/ 22 w 236"/>
                <a:gd name="T1" fmla="*/ 34 h 47"/>
                <a:gd name="T2" fmla="*/ 14 w 236"/>
                <a:gd name="T3" fmla="*/ 25 h 47"/>
                <a:gd name="T4" fmla="*/ 14 w 236"/>
                <a:gd name="T5" fmla="*/ 0 h 47"/>
                <a:gd name="T6" fmla="*/ 0 w 236"/>
                <a:gd name="T7" fmla="*/ 0 h 47"/>
                <a:gd name="T8" fmla="*/ 0 w 236"/>
                <a:gd name="T9" fmla="*/ 39 h 47"/>
                <a:gd name="T10" fmla="*/ 9 w 236"/>
                <a:gd name="T11" fmla="*/ 47 h 47"/>
                <a:gd name="T12" fmla="*/ 236 w 236"/>
                <a:gd name="T13" fmla="*/ 47 h 47"/>
                <a:gd name="T14" fmla="*/ 236 w 236"/>
                <a:gd name="T15" fmla="*/ 34 h 47"/>
                <a:gd name="T16" fmla="*/ 22 w 236"/>
                <a:gd name="T1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47">
                  <a:moveTo>
                    <a:pt x="22" y="34"/>
                  </a:moveTo>
                  <a:cubicBezTo>
                    <a:pt x="17" y="34"/>
                    <a:pt x="14" y="30"/>
                    <a:pt x="14" y="25"/>
                  </a:cubicBezTo>
                  <a:cubicBezTo>
                    <a:pt x="14" y="0"/>
                    <a:pt x="14" y="0"/>
                    <a:pt x="14" y="0"/>
                  </a:cubicBezTo>
                  <a:cubicBezTo>
                    <a:pt x="0" y="0"/>
                    <a:pt x="0" y="0"/>
                    <a:pt x="0" y="0"/>
                  </a:cubicBezTo>
                  <a:cubicBezTo>
                    <a:pt x="0" y="39"/>
                    <a:pt x="0" y="39"/>
                    <a:pt x="0" y="39"/>
                  </a:cubicBezTo>
                  <a:cubicBezTo>
                    <a:pt x="0" y="44"/>
                    <a:pt x="4" y="47"/>
                    <a:pt x="9" y="47"/>
                  </a:cubicBezTo>
                  <a:cubicBezTo>
                    <a:pt x="236" y="47"/>
                    <a:pt x="236" y="47"/>
                    <a:pt x="236" y="47"/>
                  </a:cubicBezTo>
                  <a:cubicBezTo>
                    <a:pt x="236" y="34"/>
                    <a:pt x="236" y="34"/>
                    <a:pt x="236" y="34"/>
                  </a:cubicBezTo>
                  <a:lnTo>
                    <a:pt x="22" y="34"/>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0" name="Freeform 57"/>
            <p:cNvSpPr>
              <a:spLocks/>
            </p:cNvSpPr>
            <p:nvPr/>
          </p:nvSpPr>
          <p:spPr bwMode="gray">
            <a:xfrm>
              <a:off x="8642650" y="5046983"/>
              <a:ext cx="346075" cy="84137"/>
            </a:xfrm>
            <a:custGeom>
              <a:avLst/>
              <a:gdLst>
                <a:gd name="T0" fmla="*/ 241 w 250"/>
                <a:gd name="T1" fmla="*/ 61 h 61"/>
                <a:gd name="T2" fmla="*/ 236 w 250"/>
                <a:gd name="T3" fmla="*/ 61 h 61"/>
                <a:gd name="T4" fmla="*/ 236 w 250"/>
                <a:gd name="T5" fmla="*/ 22 h 61"/>
                <a:gd name="T6" fmla="*/ 228 w 250"/>
                <a:gd name="T7" fmla="*/ 14 h 61"/>
                <a:gd name="T8" fmla="*/ 0 w 250"/>
                <a:gd name="T9" fmla="*/ 14 h 61"/>
                <a:gd name="T10" fmla="*/ 0 w 250"/>
                <a:gd name="T11" fmla="*/ 9 h 61"/>
                <a:gd name="T12" fmla="*/ 9 w 250"/>
                <a:gd name="T13" fmla="*/ 0 h 61"/>
                <a:gd name="T14" fmla="*/ 241 w 250"/>
                <a:gd name="T15" fmla="*/ 0 h 61"/>
                <a:gd name="T16" fmla="*/ 250 w 250"/>
                <a:gd name="T17" fmla="*/ 9 h 61"/>
                <a:gd name="T18" fmla="*/ 250 w 250"/>
                <a:gd name="T19" fmla="*/ 53 h 61"/>
                <a:gd name="T20" fmla="*/ 241 w 250"/>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1">
                  <a:moveTo>
                    <a:pt x="241" y="61"/>
                  </a:moveTo>
                  <a:cubicBezTo>
                    <a:pt x="236" y="61"/>
                    <a:pt x="236" y="61"/>
                    <a:pt x="236" y="61"/>
                  </a:cubicBezTo>
                  <a:cubicBezTo>
                    <a:pt x="236" y="22"/>
                    <a:pt x="236" y="22"/>
                    <a:pt x="236" y="22"/>
                  </a:cubicBezTo>
                  <a:cubicBezTo>
                    <a:pt x="236" y="18"/>
                    <a:pt x="232" y="14"/>
                    <a:pt x="228" y="14"/>
                  </a:cubicBezTo>
                  <a:cubicBezTo>
                    <a:pt x="0" y="14"/>
                    <a:pt x="0" y="14"/>
                    <a:pt x="0" y="14"/>
                  </a:cubicBezTo>
                  <a:cubicBezTo>
                    <a:pt x="0" y="9"/>
                    <a:pt x="0" y="9"/>
                    <a:pt x="0" y="9"/>
                  </a:cubicBezTo>
                  <a:cubicBezTo>
                    <a:pt x="0" y="4"/>
                    <a:pt x="4" y="0"/>
                    <a:pt x="9" y="0"/>
                  </a:cubicBezTo>
                  <a:cubicBezTo>
                    <a:pt x="241" y="0"/>
                    <a:pt x="241" y="0"/>
                    <a:pt x="241" y="0"/>
                  </a:cubicBezTo>
                  <a:cubicBezTo>
                    <a:pt x="246" y="0"/>
                    <a:pt x="250" y="4"/>
                    <a:pt x="250" y="9"/>
                  </a:cubicBezTo>
                  <a:cubicBezTo>
                    <a:pt x="250" y="53"/>
                    <a:pt x="250" y="53"/>
                    <a:pt x="250" y="53"/>
                  </a:cubicBezTo>
                  <a:cubicBezTo>
                    <a:pt x="250" y="58"/>
                    <a:pt x="246" y="61"/>
                    <a:pt x="241" y="6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1" name="Freeform 58"/>
            <p:cNvSpPr>
              <a:spLocks/>
            </p:cNvSpPr>
            <p:nvPr/>
          </p:nvSpPr>
          <p:spPr bwMode="gray">
            <a:xfrm>
              <a:off x="10792125" y="4919983"/>
              <a:ext cx="61913" cy="311150"/>
            </a:xfrm>
            <a:custGeom>
              <a:avLst/>
              <a:gdLst>
                <a:gd name="T0" fmla="*/ 39 w 45"/>
                <a:gd name="T1" fmla="*/ 180 h 226"/>
                <a:gd name="T2" fmla="*/ 33 w 45"/>
                <a:gd name="T3" fmla="*/ 180 h 226"/>
                <a:gd name="T4" fmla="*/ 33 w 45"/>
                <a:gd name="T5" fmla="*/ 0 h 226"/>
                <a:gd name="T6" fmla="*/ 12 w 45"/>
                <a:gd name="T7" fmla="*/ 0 h 226"/>
                <a:gd name="T8" fmla="*/ 12 w 45"/>
                <a:gd name="T9" fmla="*/ 180 h 226"/>
                <a:gd name="T10" fmla="*/ 5 w 45"/>
                <a:gd name="T11" fmla="*/ 180 h 226"/>
                <a:gd name="T12" fmla="*/ 0 w 45"/>
                <a:gd name="T13" fmla="*/ 186 h 226"/>
                <a:gd name="T14" fmla="*/ 0 w 45"/>
                <a:gd name="T15" fmla="*/ 226 h 226"/>
                <a:gd name="T16" fmla="*/ 45 w 45"/>
                <a:gd name="T17" fmla="*/ 226 h 226"/>
                <a:gd name="T18" fmla="*/ 45 w 45"/>
                <a:gd name="T19" fmla="*/ 186 h 226"/>
                <a:gd name="T20" fmla="*/ 39 w 45"/>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26">
                  <a:moveTo>
                    <a:pt x="39" y="180"/>
                  </a:moveTo>
                  <a:cubicBezTo>
                    <a:pt x="33" y="180"/>
                    <a:pt x="33" y="180"/>
                    <a:pt x="33" y="180"/>
                  </a:cubicBezTo>
                  <a:cubicBezTo>
                    <a:pt x="33" y="0"/>
                    <a:pt x="33" y="0"/>
                    <a:pt x="33" y="0"/>
                  </a:cubicBez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45" y="226"/>
                    <a:pt x="45" y="226"/>
                    <a:pt x="45" y="226"/>
                  </a:cubicBezTo>
                  <a:cubicBezTo>
                    <a:pt x="45" y="186"/>
                    <a:pt x="45" y="186"/>
                    <a:pt x="45" y="186"/>
                  </a:cubicBezTo>
                  <a:cubicBezTo>
                    <a:pt x="45" y="182"/>
                    <a:pt x="42" y="180"/>
                    <a:pt x="39" y="180"/>
                  </a:cubicBezTo>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2" name="Freeform 59"/>
            <p:cNvSpPr>
              <a:spLocks/>
            </p:cNvSpPr>
            <p:nvPr/>
          </p:nvSpPr>
          <p:spPr bwMode="gray">
            <a:xfrm>
              <a:off x="10827050" y="4919983"/>
              <a:ext cx="26988" cy="311150"/>
            </a:xfrm>
            <a:custGeom>
              <a:avLst/>
              <a:gdLst>
                <a:gd name="T0" fmla="*/ 14 w 20"/>
                <a:gd name="T1" fmla="*/ 180 h 226"/>
                <a:gd name="T2" fmla="*/ 8 w 20"/>
                <a:gd name="T3" fmla="*/ 180 h 226"/>
                <a:gd name="T4" fmla="*/ 8 w 20"/>
                <a:gd name="T5" fmla="*/ 0 h 226"/>
                <a:gd name="T6" fmla="*/ 0 w 20"/>
                <a:gd name="T7" fmla="*/ 0 h 226"/>
                <a:gd name="T8" fmla="*/ 0 w 20"/>
                <a:gd name="T9" fmla="*/ 180 h 226"/>
                <a:gd name="T10" fmla="*/ 6 w 20"/>
                <a:gd name="T11" fmla="*/ 180 h 226"/>
                <a:gd name="T12" fmla="*/ 12 w 20"/>
                <a:gd name="T13" fmla="*/ 186 h 226"/>
                <a:gd name="T14" fmla="*/ 12 w 20"/>
                <a:gd name="T15" fmla="*/ 226 h 226"/>
                <a:gd name="T16" fmla="*/ 20 w 20"/>
                <a:gd name="T17" fmla="*/ 226 h 226"/>
                <a:gd name="T18" fmla="*/ 20 w 20"/>
                <a:gd name="T19" fmla="*/ 186 h 226"/>
                <a:gd name="T20" fmla="*/ 14 w 20"/>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26">
                  <a:moveTo>
                    <a:pt x="14" y="180"/>
                  </a:moveTo>
                  <a:cubicBezTo>
                    <a:pt x="8" y="180"/>
                    <a:pt x="8" y="180"/>
                    <a:pt x="8" y="180"/>
                  </a:cubicBezTo>
                  <a:cubicBezTo>
                    <a:pt x="8" y="0"/>
                    <a:pt x="8" y="0"/>
                    <a:pt x="8" y="0"/>
                  </a:cubicBezTo>
                  <a:cubicBezTo>
                    <a:pt x="0" y="0"/>
                    <a:pt x="0" y="0"/>
                    <a:pt x="0" y="0"/>
                  </a:cubicBezTo>
                  <a:cubicBezTo>
                    <a:pt x="0" y="180"/>
                    <a:pt x="0" y="180"/>
                    <a:pt x="0" y="180"/>
                  </a:cubicBezTo>
                  <a:cubicBezTo>
                    <a:pt x="6" y="180"/>
                    <a:pt x="6" y="180"/>
                    <a:pt x="6" y="180"/>
                  </a:cubicBezTo>
                  <a:cubicBezTo>
                    <a:pt x="9" y="180"/>
                    <a:pt x="12" y="182"/>
                    <a:pt x="12" y="186"/>
                  </a:cubicBezTo>
                  <a:cubicBezTo>
                    <a:pt x="12" y="226"/>
                    <a:pt x="12" y="226"/>
                    <a:pt x="12" y="226"/>
                  </a:cubicBezTo>
                  <a:cubicBezTo>
                    <a:pt x="20" y="226"/>
                    <a:pt x="20" y="226"/>
                    <a:pt x="20" y="226"/>
                  </a:cubicBezTo>
                  <a:cubicBezTo>
                    <a:pt x="20" y="186"/>
                    <a:pt x="20" y="186"/>
                    <a:pt x="20" y="186"/>
                  </a:cubicBezTo>
                  <a:cubicBezTo>
                    <a:pt x="20" y="182"/>
                    <a:pt x="17" y="180"/>
                    <a:pt x="14" y="18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3" name="Freeform 60"/>
            <p:cNvSpPr>
              <a:spLocks/>
            </p:cNvSpPr>
            <p:nvPr/>
          </p:nvSpPr>
          <p:spPr bwMode="gray">
            <a:xfrm>
              <a:off x="10792125" y="4919983"/>
              <a:ext cx="25400" cy="311150"/>
            </a:xfrm>
            <a:custGeom>
              <a:avLst/>
              <a:gdLst>
                <a:gd name="T0" fmla="*/ 19 w 19"/>
                <a:gd name="T1" fmla="*/ 0 h 226"/>
                <a:gd name="T2" fmla="*/ 12 w 19"/>
                <a:gd name="T3" fmla="*/ 0 h 226"/>
                <a:gd name="T4" fmla="*/ 12 w 19"/>
                <a:gd name="T5" fmla="*/ 180 h 226"/>
                <a:gd name="T6" fmla="*/ 5 w 19"/>
                <a:gd name="T7" fmla="*/ 180 h 226"/>
                <a:gd name="T8" fmla="*/ 0 w 19"/>
                <a:gd name="T9" fmla="*/ 186 h 226"/>
                <a:gd name="T10" fmla="*/ 0 w 19"/>
                <a:gd name="T11" fmla="*/ 226 h 226"/>
                <a:gd name="T12" fmla="*/ 7 w 19"/>
                <a:gd name="T13" fmla="*/ 226 h 226"/>
                <a:gd name="T14" fmla="*/ 7 w 19"/>
                <a:gd name="T15" fmla="*/ 186 h 226"/>
                <a:gd name="T16" fmla="*/ 13 w 19"/>
                <a:gd name="T17" fmla="*/ 180 h 226"/>
                <a:gd name="T18" fmla="*/ 19 w 19"/>
                <a:gd name="T19" fmla="*/ 180 h 226"/>
                <a:gd name="T20" fmla="*/ 19 w 19"/>
                <a:gd name="T21"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6">
                  <a:moveTo>
                    <a:pt x="19" y="0"/>
                  </a:move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7" y="226"/>
                    <a:pt x="7" y="226"/>
                    <a:pt x="7" y="226"/>
                  </a:cubicBezTo>
                  <a:cubicBezTo>
                    <a:pt x="7" y="186"/>
                    <a:pt x="7" y="186"/>
                    <a:pt x="7" y="186"/>
                  </a:cubicBezTo>
                  <a:cubicBezTo>
                    <a:pt x="7" y="182"/>
                    <a:pt x="10" y="180"/>
                    <a:pt x="13" y="180"/>
                  </a:cubicBezTo>
                  <a:cubicBezTo>
                    <a:pt x="19" y="180"/>
                    <a:pt x="19" y="180"/>
                    <a:pt x="19" y="180"/>
                  </a:cubicBezTo>
                  <a:cubicBezTo>
                    <a:pt x="19" y="0"/>
                    <a:pt x="19" y="0"/>
                    <a:pt x="19" y="0"/>
                  </a:cubicBezTo>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4" name="Freeform 61"/>
            <p:cNvSpPr>
              <a:spLocks/>
            </p:cNvSpPr>
            <p:nvPr/>
          </p:nvSpPr>
          <p:spPr bwMode="gray">
            <a:xfrm>
              <a:off x="10068225" y="4172270"/>
              <a:ext cx="242888" cy="239712"/>
            </a:xfrm>
            <a:custGeom>
              <a:avLst/>
              <a:gdLst>
                <a:gd name="T0" fmla="*/ 153 w 153"/>
                <a:gd name="T1" fmla="*/ 98 h 151"/>
                <a:gd name="T2" fmla="*/ 100 w 153"/>
                <a:gd name="T3" fmla="*/ 151 h 151"/>
                <a:gd name="T4" fmla="*/ 0 w 153"/>
                <a:gd name="T5" fmla="*/ 52 h 151"/>
                <a:gd name="T6" fmla="*/ 53 w 153"/>
                <a:gd name="T7" fmla="*/ 0 h 151"/>
                <a:gd name="T8" fmla="*/ 153 w 153"/>
                <a:gd name="T9" fmla="*/ 98 h 151"/>
              </a:gdLst>
              <a:ahLst/>
              <a:cxnLst>
                <a:cxn ang="0">
                  <a:pos x="T0" y="T1"/>
                </a:cxn>
                <a:cxn ang="0">
                  <a:pos x="T2" y="T3"/>
                </a:cxn>
                <a:cxn ang="0">
                  <a:pos x="T4" y="T5"/>
                </a:cxn>
                <a:cxn ang="0">
                  <a:pos x="T6" y="T7"/>
                </a:cxn>
                <a:cxn ang="0">
                  <a:pos x="T8" y="T9"/>
                </a:cxn>
              </a:cxnLst>
              <a:rect l="0" t="0" r="r" b="b"/>
              <a:pathLst>
                <a:path w="153" h="151">
                  <a:moveTo>
                    <a:pt x="153" y="98"/>
                  </a:moveTo>
                  <a:lnTo>
                    <a:pt x="100" y="151"/>
                  </a:lnTo>
                  <a:lnTo>
                    <a:pt x="0" y="52"/>
                  </a:lnTo>
                  <a:lnTo>
                    <a:pt x="53" y="0"/>
                  </a:lnTo>
                  <a:lnTo>
                    <a:pt x="153" y="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5" name="Freeform 62"/>
            <p:cNvSpPr>
              <a:spLocks/>
            </p:cNvSpPr>
            <p:nvPr/>
          </p:nvSpPr>
          <p:spPr bwMode="gray">
            <a:xfrm>
              <a:off x="9560225" y="3665858"/>
              <a:ext cx="579438" cy="576262"/>
            </a:xfrm>
            <a:custGeom>
              <a:avLst/>
              <a:gdLst>
                <a:gd name="T0" fmla="*/ 415 w 419"/>
                <a:gd name="T1" fmla="*/ 379 h 419"/>
                <a:gd name="T2" fmla="*/ 415 w 419"/>
                <a:gd name="T3" fmla="*/ 392 h 419"/>
                <a:gd name="T4" fmla="*/ 392 w 419"/>
                <a:gd name="T5" fmla="*/ 415 h 419"/>
                <a:gd name="T6" fmla="*/ 380 w 419"/>
                <a:gd name="T7" fmla="*/ 415 h 419"/>
                <a:gd name="T8" fmla="*/ 3 w 419"/>
                <a:gd name="T9" fmla="*/ 39 h 419"/>
                <a:gd name="T10" fmla="*/ 3 w 419"/>
                <a:gd name="T11" fmla="*/ 27 h 419"/>
                <a:gd name="T12" fmla="*/ 27 w 419"/>
                <a:gd name="T13" fmla="*/ 3 h 419"/>
                <a:gd name="T14" fmla="*/ 39 w 419"/>
                <a:gd name="T15" fmla="*/ 3 h 419"/>
                <a:gd name="T16" fmla="*/ 415 w 419"/>
                <a:gd name="T17"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419">
                  <a:moveTo>
                    <a:pt x="415" y="379"/>
                  </a:moveTo>
                  <a:cubicBezTo>
                    <a:pt x="419" y="383"/>
                    <a:pt x="419" y="388"/>
                    <a:pt x="415" y="392"/>
                  </a:cubicBezTo>
                  <a:cubicBezTo>
                    <a:pt x="392" y="415"/>
                    <a:pt x="392" y="415"/>
                    <a:pt x="392" y="415"/>
                  </a:cubicBezTo>
                  <a:cubicBezTo>
                    <a:pt x="388" y="419"/>
                    <a:pt x="383" y="419"/>
                    <a:pt x="380" y="415"/>
                  </a:cubicBezTo>
                  <a:cubicBezTo>
                    <a:pt x="3" y="39"/>
                    <a:pt x="3" y="39"/>
                    <a:pt x="3" y="39"/>
                  </a:cubicBezTo>
                  <a:cubicBezTo>
                    <a:pt x="0" y="35"/>
                    <a:pt x="0" y="30"/>
                    <a:pt x="3" y="27"/>
                  </a:cubicBezTo>
                  <a:cubicBezTo>
                    <a:pt x="27" y="3"/>
                    <a:pt x="27" y="3"/>
                    <a:pt x="27" y="3"/>
                  </a:cubicBezTo>
                  <a:cubicBezTo>
                    <a:pt x="30" y="0"/>
                    <a:pt x="36" y="0"/>
                    <a:pt x="39" y="3"/>
                  </a:cubicBezTo>
                  <a:lnTo>
                    <a:pt x="415" y="3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6" name="Freeform 63"/>
            <p:cNvSpPr>
              <a:spLocks/>
            </p:cNvSpPr>
            <p:nvPr/>
          </p:nvSpPr>
          <p:spPr bwMode="gray">
            <a:xfrm>
              <a:off x="10185700" y="4288158"/>
              <a:ext cx="1066800" cy="1058862"/>
            </a:xfrm>
            <a:custGeom>
              <a:avLst/>
              <a:gdLst>
                <a:gd name="T0" fmla="*/ 672 w 672"/>
                <a:gd name="T1" fmla="*/ 594 h 667"/>
                <a:gd name="T2" fmla="*/ 597 w 672"/>
                <a:gd name="T3" fmla="*/ 667 h 667"/>
                <a:gd name="T4" fmla="*/ 0 w 672"/>
                <a:gd name="T5" fmla="*/ 74 h 667"/>
                <a:gd name="T6" fmla="*/ 74 w 672"/>
                <a:gd name="T7" fmla="*/ 0 h 667"/>
                <a:gd name="T8" fmla="*/ 672 w 672"/>
                <a:gd name="T9" fmla="*/ 594 h 667"/>
              </a:gdLst>
              <a:ahLst/>
              <a:cxnLst>
                <a:cxn ang="0">
                  <a:pos x="T0" y="T1"/>
                </a:cxn>
                <a:cxn ang="0">
                  <a:pos x="T2" y="T3"/>
                </a:cxn>
                <a:cxn ang="0">
                  <a:pos x="T4" y="T5"/>
                </a:cxn>
                <a:cxn ang="0">
                  <a:pos x="T6" y="T7"/>
                </a:cxn>
                <a:cxn ang="0">
                  <a:pos x="T8" y="T9"/>
                </a:cxn>
              </a:cxnLst>
              <a:rect l="0" t="0" r="r" b="b"/>
              <a:pathLst>
                <a:path w="672" h="667">
                  <a:moveTo>
                    <a:pt x="672" y="594"/>
                  </a:moveTo>
                  <a:lnTo>
                    <a:pt x="597" y="667"/>
                  </a:lnTo>
                  <a:lnTo>
                    <a:pt x="0" y="74"/>
                  </a:lnTo>
                  <a:lnTo>
                    <a:pt x="74" y="0"/>
                  </a:lnTo>
                  <a:lnTo>
                    <a:pt x="672" y="594"/>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7" name="Freeform 64"/>
            <p:cNvSpPr>
              <a:spLocks/>
            </p:cNvSpPr>
            <p:nvPr/>
          </p:nvSpPr>
          <p:spPr bwMode="gray">
            <a:xfrm>
              <a:off x="10055525" y="4159570"/>
              <a:ext cx="109538" cy="106362"/>
            </a:xfrm>
            <a:custGeom>
              <a:avLst/>
              <a:gdLst>
                <a:gd name="T0" fmla="*/ 9 w 79"/>
                <a:gd name="T1" fmla="*/ 77 h 77"/>
                <a:gd name="T2" fmla="*/ 4 w 79"/>
                <a:gd name="T3" fmla="*/ 75 h 77"/>
                <a:gd name="T4" fmla="*/ 4 w 79"/>
                <a:gd name="T5" fmla="*/ 64 h 77"/>
                <a:gd name="T6" fmla="*/ 64 w 79"/>
                <a:gd name="T7" fmla="*/ 3 h 77"/>
                <a:gd name="T8" fmla="*/ 75 w 79"/>
                <a:gd name="T9" fmla="*/ 3 h 77"/>
                <a:gd name="T10" fmla="*/ 75 w 79"/>
                <a:gd name="T11" fmla="*/ 15 h 77"/>
                <a:gd name="T12" fmla="*/ 15 w 79"/>
                <a:gd name="T13" fmla="*/ 75 h 77"/>
                <a:gd name="T14" fmla="*/ 9 w 79"/>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77">
                  <a:moveTo>
                    <a:pt x="9" y="77"/>
                  </a:moveTo>
                  <a:cubicBezTo>
                    <a:pt x="7" y="77"/>
                    <a:pt x="5" y="77"/>
                    <a:pt x="4" y="75"/>
                  </a:cubicBezTo>
                  <a:cubicBezTo>
                    <a:pt x="0" y="72"/>
                    <a:pt x="0" y="67"/>
                    <a:pt x="4" y="64"/>
                  </a:cubicBezTo>
                  <a:cubicBezTo>
                    <a:pt x="64" y="3"/>
                    <a:pt x="64" y="3"/>
                    <a:pt x="64" y="3"/>
                  </a:cubicBezTo>
                  <a:cubicBezTo>
                    <a:pt x="67" y="0"/>
                    <a:pt x="72" y="0"/>
                    <a:pt x="75" y="3"/>
                  </a:cubicBezTo>
                  <a:cubicBezTo>
                    <a:pt x="79" y="6"/>
                    <a:pt x="79" y="12"/>
                    <a:pt x="75" y="15"/>
                  </a:cubicBezTo>
                  <a:cubicBezTo>
                    <a:pt x="15" y="75"/>
                    <a:pt x="15" y="75"/>
                    <a:pt x="15" y="75"/>
                  </a:cubicBezTo>
                  <a:cubicBezTo>
                    <a:pt x="13" y="77"/>
                    <a:pt x="11" y="77"/>
                    <a:pt x="9" y="7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8" name="Freeform 65"/>
            <p:cNvSpPr>
              <a:spLocks/>
            </p:cNvSpPr>
            <p:nvPr/>
          </p:nvSpPr>
          <p:spPr bwMode="gray">
            <a:xfrm>
              <a:off x="9787237" y="3891283"/>
              <a:ext cx="79375" cy="77787"/>
            </a:xfrm>
            <a:custGeom>
              <a:avLst/>
              <a:gdLst>
                <a:gd name="T0" fmla="*/ 9 w 58"/>
                <a:gd name="T1" fmla="*/ 57 h 57"/>
                <a:gd name="T2" fmla="*/ 3 w 58"/>
                <a:gd name="T3" fmla="*/ 55 h 57"/>
                <a:gd name="T4" fmla="*/ 3 w 58"/>
                <a:gd name="T5" fmla="*/ 44 h 57"/>
                <a:gd name="T6" fmla="*/ 44 w 58"/>
                <a:gd name="T7" fmla="*/ 3 h 57"/>
                <a:gd name="T8" fmla="*/ 55 w 58"/>
                <a:gd name="T9" fmla="*/ 3 h 57"/>
                <a:gd name="T10" fmla="*/ 55 w 58"/>
                <a:gd name="T11" fmla="*/ 14 h 57"/>
                <a:gd name="T12" fmla="*/ 15 w 58"/>
                <a:gd name="T13" fmla="*/ 55 h 57"/>
                <a:gd name="T14" fmla="*/ 9 w 58"/>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57">
                  <a:moveTo>
                    <a:pt x="9" y="57"/>
                  </a:moveTo>
                  <a:cubicBezTo>
                    <a:pt x="7" y="57"/>
                    <a:pt x="5" y="56"/>
                    <a:pt x="3" y="55"/>
                  </a:cubicBezTo>
                  <a:cubicBezTo>
                    <a:pt x="0" y="52"/>
                    <a:pt x="0" y="47"/>
                    <a:pt x="3" y="44"/>
                  </a:cubicBezTo>
                  <a:cubicBezTo>
                    <a:pt x="44" y="3"/>
                    <a:pt x="44" y="3"/>
                    <a:pt x="44" y="3"/>
                  </a:cubicBezTo>
                  <a:cubicBezTo>
                    <a:pt x="47" y="0"/>
                    <a:pt x="52" y="0"/>
                    <a:pt x="55" y="3"/>
                  </a:cubicBezTo>
                  <a:cubicBezTo>
                    <a:pt x="58" y="6"/>
                    <a:pt x="58" y="11"/>
                    <a:pt x="55" y="14"/>
                  </a:cubicBezTo>
                  <a:cubicBezTo>
                    <a:pt x="15" y="55"/>
                    <a:pt x="15" y="55"/>
                    <a:pt x="15" y="55"/>
                  </a:cubicBezTo>
                  <a:cubicBezTo>
                    <a:pt x="13" y="56"/>
                    <a:pt x="11" y="57"/>
                    <a:pt x="9" y="5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9" name="Freeform 66"/>
            <p:cNvSpPr>
              <a:spLocks/>
            </p:cNvSpPr>
            <p:nvPr/>
          </p:nvSpPr>
          <p:spPr bwMode="gray">
            <a:xfrm>
              <a:off x="10168237" y="4270695"/>
              <a:ext cx="153988" cy="150812"/>
            </a:xfrm>
            <a:custGeom>
              <a:avLst/>
              <a:gdLst>
                <a:gd name="T0" fmla="*/ 9 w 111"/>
                <a:gd name="T1" fmla="*/ 110 h 110"/>
                <a:gd name="T2" fmla="*/ 3 w 111"/>
                <a:gd name="T3" fmla="*/ 108 h 110"/>
                <a:gd name="T4" fmla="*/ 3 w 111"/>
                <a:gd name="T5" fmla="*/ 96 h 110"/>
                <a:gd name="T6" fmla="*/ 96 w 111"/>
                <a:gd name="T7" fmla="*/ 3 h 110"/>
                <a:gd name="T8" fmla="*/ 108 w 111"/>
                <a:gd name="T9" fmla="*/ 3 h 110"/>
                <a:gd name="T10" fmla="*/ 108 w 111"/>
                <a:gd name="T11" fmla="*/ 15 h 110"/>
                <a:gd name="T12" fmla="*/ 15 w 111"/>
                <a:gd name="T13" fmla="*/ 108 h 110"/>
                <a:gd name="T14" fmla="*/ 9 w 111"/>
                <a:gd name="T15" fmla="*/ 11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10">
                  <a:moveTo>
                    <a:pt x="9" y="110"/>
                  </a:moveTo>
                  <a:cubicBezTo>
                    <a:pt x="7" y="110"/>
                    <a:pt x="5" y="109"/>
                    <a:pt x="3" y="108"/>
                  </a:cubicBezTo>
                  <a:cubicBezTo>
                    <a:pt x="0" y="104"/>
                    <a:pt x="0" y="99"/>
                    <a:pt x="3" y="96"/>
                  </a:cubicBezTo>
                  <a:cubicBezTo>
                    <a:pt x="96" y="3"/>
                    <a:pt x="96" y="3"/>
                    <a:pt x="96" y="3"/>
                  </a:cubicBezTo>
                  <a:cubicBezTo>
                    <a:pt x="100" y="0"/>
                    <a:pt x="105" y="0"/>
                    <a:pt x="108" y="3"/>
                  </a:cubicBezTo>
                  <a:cubicBezTo>
                    <a:pt x="111" y="6"/>
                    <a:pt x="111" y="11"/>
                    <a:pt x="108" y="15"/>
                  </a:cubicBezTo>
                  <a:cubicBezTo>
                    <a:pt x="15" y="108"/>
                    <a:pt x="15" y="108"/>
                    <a:pt x="15" y="108"/>
                  </a:cubicBezTo>
                  <a:cubicBezTo>
                    <a:pt x="13" y="109"/>
                    <a:pt x="11" y="110"/>
                    <a:pt x="9" y="11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0" name="Freeform 67"/>
            <p:cNvSpPr>
              <a:spLocks/>
            </p:cNvSpPr>
            <p:nvPr/>
          </p:nvSpPr>
          <p:spPr bwMode="gray">
            <a:xfrm>
              <a:off x="10269837" y="4296095"/>
              <a:ext cx="982663" cy="944562"/>
            </a:xfrm>
            <a:custGeom>
              <a:avLst/>
              <a:gdLst>
                <a:gd name="T0" fmla="*/ 619 w 619"/>
                <a:gd name="T1" fmla="*/ 589 h 595"/>
                <a:gd name="T2" fmla="*/ 613 w 619"/>
                <a:gd name="T3" fmla="*/ 595 h 595"/>
                <a:gd name="T4" fmla="*/ 0 w 619"/>
                <a:gd name="T5" fmla="*/ 26 h 595"/>
                <a:gd name="T6" fmla="*/ 27 w 619"/>
                <a:gd name="T7" fmla="*/ 0 h 595"/>
                <a:gd name="T8" fmla="*/ 619 w 619"/>
                <a:gd name="T9" fmla="*/ 589 h 595"/>
              </a:gdLst>
              <a:ahLst/>
              <a:cxnLst>
                <a:cxn ang="0">
                  <a:pos x="T0" y="T1"/>
                </a:cxn>
                <a:cxn ang="0">
                  <a:pos x="T2" y="T3"/>
                </a:cxn>
                <a:cxn ang="0">
                  <a:pos x="T4" y="T5"/>
                </a:cxn>
                <a:cxn ang="0">
                  <a:pos x="T6" y="T7"/>
                </a:cxn>
                <a:cxn ang="0">
                  <a:pos x="T8" y="T9"/>
                </a:cxn>
              </a:cxnLst>
              <a:rect l="0" t="0" r="r" b="b"/>
              <a:pathLst>
                <a:path w="619" h="595">
                  <a:moveTo>
                    <a:pt x="619" y="589"/>
                  </a:moveTo>
                  <a:lnTo>
                    <a:pt x="613" y="595"/>
                  </a:lnTo>
                  <a:lnTo>
                    <a:pt x="0" y="26"/>
                  </a:lnTo>
                  <a:lnTo>
                    <a:pt x="27" y="0"/>
                  </a:lnTo>
                  <a:lnTo>
                    <a:pt x="619" y="589"/>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1" name="Freeform 68"/>
            <p:cNvSpPr>
              <a:spLocks/>
            </p:cNvSpPr>
            <p:nvPr/>
          </p:nvSpPr>
          <p:spPr bwMode="gray">
            <a:xfrm>
              <a:off x="10193637" y="4370708"/>
              <a:ext cx="949325" cy="976312"/>
            </a:xfrm>
            <a:custGeom>
              <a:avLst/>
              <a:gdLst>
                <a:gd name="T0" fmla="*/ 592 w 598"/>
                <a:gd name="T1" fmla="*/ 615 h 615"/>
                <a:gd name="T2" fmla="*/ 598 w 598"/>
                <a:gd name="T3" fmla="*/ 610 h 615"/>
                <a:gd name="T4" fmla="*/ 27 w 598"/>
                <a:gd name="T5" fmla="*/ 0 h 615"/>
                <a:gd name="T6" fmla="*/ 0 w 598"/>
                <a:gd name="T7" fmla="*/ 27 h 615"/>
                <a:gd name="T8" fmla="*/ 592 w 598"/>
                <a:gd name="T9" fmla="*/ 615 h 615"/>
              </a:gdLst>
              <a:ahLst/>
              <a:cxnLst>
                <a:cxn ang="0">
                  <a:pos x="T0" y="T1"/>
                </a:cxn>
                <a:cxn ang="0">
                  <a:pos x="T2" y="T3"/>
                </a:cxn>
                <a:cxn ang="0">
                  <a:pos x="T4" y="T5"/>
                </a:cxn>
                <a:cxn ang="0">
                  <a:pos x="T6" y="T7"/>
                </a:cxn>
                <a:cxn ang="0">
                  <a:pos x="T8" y="T9"/>
                </a:cxn>
              </a:cxnLst>
              <a:rect l="0" t="0" r="r" b="b"/>
              <a:pathLst>
                <a:path w="598" h="615">
                  <a:moveTo>
                    <a:pt x="592" y="615"/>
                  </a:moveTo>
                  <a:lnTo>
                    <a:pt x="598" y="610"/>
                  </a:lnTo>
                  <a:lnTo>
                    <a:pt x="27" y="0"/>
                  </a:lnTo>
                  <a:lnTo>
                    <a:pt x="0" y="27"/>
                  </a:lnTo>
                  <a:lnTo>
                    <a:pt x="592" y="61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2" name="Freeform 69"/>
            <p:cNvSpPr>
              <a:spLocks/>
            </p:cNvSpPr>
            <p:nvPr/>
          </p:nvSpPr>
          <p:spPr bwMode="gray">
            <a:xfrm>
              <a:off x="10615912" y="5231133"/>
              <a:ext cx="665163" cy="93662"/>
            </a:xfrm>
            <a:custGeom>
              <a:avLst/>
              <a:gdLst>
                <a:gd name="T0" fmla="*/ 481 w 481"/>
                <a:gd name="T1" fmla="*/ 14 h 69"/>
                <a:gd name="T2" fmla="*/ 467 w 481"/>
                <a:gd name="T3" fmla="*/ 0 h 69"/>
                <a:gd name="T4" fmla="*/ 15 w 481"/>
                <a:gd name="T5" fmla="*/ 0 h 69"/>
                <a:gd name="T6" fmla="*/ 0 w 481"/>
                <a:gd name="T7" fmla="*/ 14 h 69"/>
                <a:gd name="T8" fmla="*/ 0 w 481"/>
                <a:gd name="T9" fmla="*/ 55 h 69"/>
                <a:gd name="T10" fmla="*/ 15 w 481"/>
                <a:gd name="T11" fmla="*/ 69 h 69"/>
                <a:gd name="T12" fmla="*/ 467 w 481"/>
                <a:gd name="T13" fmla="*/ 69 h 69"/>
                <a:gd name="T14" fmla="*/ 481 w 481"/>
                <a:gd name="T15" fmla="*/ 55 h 69"/>
                <a:gd name="T16" fmla="*/ 481 w 481"/>
                <a:gd name="T17"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69">
                  <a:moveTo>
                    <a:pt x="481" y="14"/>
                  </a:moveTo>
                  <a:cubicBezTo>
                    <a:pt x="481" y="6"/>
                    <a:pt x="475" y="0"/>
                    <a:pt x="467" y="0"/>
                  </a:cubicBezTo>
                  <a:cubicBezTo>
                    <a:pt x="15" y="0"/>
                    <a:pt x="15" y="0"/>
                    <a:pt x="15" y="0"/>
                  </a:cubicBezTo>
                  <a:cubicBezTo>
                    <a:pt x="7" y="0"/>
                    <a:pt x="0" y="6"/>
                    <a:pt x="0" y="14"/>
                  </a:cubicBezTo>
                  <a:cubicBezTo>
                    <a:pt x="0" y="55"/>
                    <a:pt x="0" y="55"/>
                    <a:pt x="0" y="55"/>
                  </a:cubicBezTo>
                  <a:cubicBezTo>
                    <a:pt x="0" y="63"/>
                    <a:pt x="7" y="69"/>
                    <a:pt x="15" y="69"/>
                  </a:cubicBezTo>
                  <a:cubicBezTo>
                    <a:pt x="467" y="69"/>
                    <a:pt x="467" y="69"/>
                    <a:pt x="467" y="69"/>
                  </a:cubicBezTo>
                  <a:cubicBezTo>
                    <a:pt x="475" y="69"/>
                    <a:pt x="481" y="63"/>
                    <a:pt x="481" y="55"/>
                  </a:cubicBezTo>
                  <a:lnTo>
                    <a:pt x="481" y="1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3" name="Oval 70"/>
            <p:cNvSpPr>
              <a:spLocks noChangeArrowheads="1"/>
            </p:cNvSpPr>
            <p:nvPr/>
          </p:nvSpPr>
          <p:spPr bwMode="gray">
            <a:xfrm>
              <a:off x="103127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4" name="Oval 71"/>
            <p:cNvSpPr>
              <a:spLocks noChangeArrowheads="1"/>
            </p:cNvSpPr>
            <p:nvPr/>
          </p:nvSpPr>
          <p:spPr bwMode="gray">
            <a:xfrm>
              <a:off x="10695287"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5" name="Oval 72"/>
            <p:cNvSpPr>
              <a:spLocks noChangeArrowheads="1"/>
            </p:cNvSpPr>
            <p:nvPr/>
          </p:nvSpPr>
          <p:spPr bwMode="gray">
            <a:xfrm>
              <a:off x="109858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6" name="Freeform 73"/>
            <p:cNvSpPr>
              <a:spLocks/>
            </p:cNvSpPr>
            <p:nvPr/>
          </p:nvSpPr>
          <p:spPr bwMode="gray">
            <a:xfrm>
              <a:off x="10176175" y="5042220"/>
              <a:ext cx="341313" cy="404812"/>
            </a:xfrm>
            <a:custGeom>
              <a:avLst/>
              <a:gdLst>
                <a:gd name="T0" fmla="*/ 247 w 247"/>
                <a:gd name="T1" fmla="*/ 0 h 295"/>
                <a:gd name="T2" fmla="*/ 66 w 247"/>
                <a:gd name="T3" fmla="*/ 0 h 295"/>
                <a:gd name="T4" fmla="*/ 16 w 247"/>
                <a:gd name="T5" fmla="*/ 295 h 295"/>
                <a:gd name="T6" fmla="*/ 197 w 247"/>
                <a:gd name="T7" fmla="*/ 295 h 295"/>
                <a:gd name="T8" fmla="*/ 247 w 247"/>
                <a:gd name="T9" fmla="*/ 0 h 295"/>
              </a:gdLst>
              <a:ahLst/>
              <a:cxnLst>
                <a:cxn ang="0">
                  <a:pos x="T0" y="T1"/>
                </a:cxn>
                <a:cxn ang="0">
                  <a:pos x="T2" y="T3"/>
                </a:cxn>
                <a:cxn ang="0">
                  <a:pos x="T4" y="T5"/>
                </a:cxn>
                <a:cxn ang="0">
                  <a:pos x="T6" y="T7"/>
                </a:cxn>
                <a:cxn ang="0">
                  <a:pos x="T8" y="T9"/>
                </a:cxn>
              </a:cxnLst>
              <a:rect l="0" t="0" r="r" b="b"/>
              <a:pathLst>
                <a:path w="247" h="295">
                  <a:moveTo>
                    <a:pt x="247" y="0"/>
                  </a:moveTo>
                  <a:cubicBezTo>
                    <a:pt x="193" y="0"/>
                    <a:pt x="97" y="0"/>
                    <a:pt x="66" y="0"/>
                  </a:cubicBezTo>
                  <a:cubicBezTo>
                    <a:pt x="0" y="76"/>
                    <a:pt x="16" y="295"/>
                    <a:pt x="16" y="295"/>
                  </a:cubicBezTo>
                  <a:cubicBezTo>
                    <a:pt x="197" y="295"/>
                    <a:pt x="197" y="295"/>
                    <a:pt x="197" y="295"/>
                  </a:cubicBezTo>
                  <a:cubicBezTo>
                    <a:pt x="197" y="295"/>
                    <a:pt x="181" y="76"/>
                    <a:pt x="247" y="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7" name="Freeform 74"/>
            <p:cNvSpPr>
              <a:spLocks/>
            </p:cNvSpPr>
            <p:nvPr/>
          </p:nvSpPr>
          <p:spPr bwMode="gray">
            <a:xfrm>
              <a:off x="10727037" y="5324795"/>
              <a:ext cx="3175" cy="1587"/>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0"/>
                    <a:pt x="2" y="0"/>
                    <a:pt x="2" y="0"/>
                  </a:cubicBezTo>
                  <a:cubicBezTo>
                    <a:pt x="0" y="0"/>
                    <a:pt x="0" y="0"/>
                    <a:pt x="0" y="0"/>
                  </a:cubicBezTo>
                  <a:lnTo>
                    <a:pt x="0" y="1"/>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8" name="Freeform 75"/>
            <p:cNvSpPr>
              <a:spLocks/>
            </p:cNvSpPr>
            <p:nvPr/>
          </p:nvSpPr>
          <p:spPr bwMode="gray">
            <a:xfrm>
              <a:off x="10512725" y="5324795"/>
              <a:ext cx="3175" cy="1587"/>
            </a:xfrm>
            <a:custGeom>
              <a:avLst/>
              <a:gdLst>
                <a:gd name="T0" fmla="*/ 0 w 3"/>
                <a:gd name="T1" fmla="*/ 1 h 1"/>
                <a:gd name="T2" fmla="*/ 3 w 3"/>
                <a:gd name="T3" fmla="*/ 0 h 1"/>
                <a:gd name="T4" fmla="*/ 0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1" y="0"/>
                    <a:pt x="2" y="0"/>
                    <a:pt x="3" y="0"/>
                  </a:cubicBezTo>
                  <a:cubicBezTo>
                    <a:pt x="0" y="0"/>
                    <a:pt x="0" y="0"/>
                    <a:pt x="0" y="0"/>
                  </a:cubicBezTo>
                  <a:lnTo>
                    <a:pt x="0" y="1"/>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9" name="Freeform 76"/>
            <p:cNvSpPr>
              <a:spLocks/>
            </p:cNvSpPr>
            <p:nvPr/>
          </p:nvSpPr>
          <p:spPr bwMode="gray">
            <a:xfrm>
              <a:off x="10176175" y="5042220"/>
              <a:ext cx="127000" cy="404812"/>
            </a:xfrm>
            <a:custGeom>
              <a:avLst/>
              <a:gdLst>
                <a:gd name="T0" fmla="*/ 92 w 92"/>
                <a:gd name="T1" fmla="*/ 0 h 295"/>
                <a:gd name="T2" fmla="*/ 66 w 92"/>
                <a:gd name="T3" fmla="*/ 0 h 295"/>
                <a:gd name="T4" fmla="*/ 16 w 92"/>
                <a:gd name="T5" fmla="*/ 295 h 295"/>
                <a:gd name="T6" fmla="*/ 42 w 92"/>
                <a:gd name="T7" fmla="*/ 295 h 295"/>
                <a:gd name="T8" fmla="*/ 92 w 92"/>
                <a:gd name="T9" fmla="*/ 0 h 295"/>
              </a:gdLst>
              <a:ahLst/>
              <a:cxnLst>
                <a:cxn ang="0">
                  <a:pos x="T0" y="T1"/>
                </a:cxn>
                <a:cxn ang="0">
                  <a:pos x="T2" y="T3"/>
                </a:cxn>
                <a:cxn ang="0">
                  <a:pos x="T4" y="T5"/>
                </a:cxn>
                <a:cxn ang="0">
                  <a:pos x="T6" y="T7"/>
                </a:cxn>
                <a:cxn ang="0">
                  <a:pos x="T8" y="T9"/>
                </a:cxn>
              </a:cxnLst>
              <a:rect l="0" t="0" r="r" b="b"/>
              <a:pathLst>
                <a:path w="92" h="295">
                  <a:moveTo>
                    <a:pt x="92" y="0"/>
                  </a:moveTo>
                  <a:cubicBezTo>
                    <a:pt x="82" y="0"/>
                    <a:pt x="73" y="0"/>
                    <a:pt x="66" y="0"/>
                  </a:cubicBezTo>
                  <a:cubicBezTo>
                    <a:pt x="0" y="76"/>
                    <a:pt x="16" y="295"/>
                    <a:pt x="16" y="295"/>
                  </a:cubicBezTo>
                  <a:cubicBezTo>
                    <a:pt x="42" y="295"/>
                    <a:pt x="42" y="295"/>
                    <a:pt x="42" y="295"/>
                  </a:cubicBezTo>
                  <a:cubicBezTo>
                    <a:pt x="42" y="295"/>
                    <a:pt x="26" y="76"/>
                    <a:pt x="92" y="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0" name="Rectangle 77"/>
            <p:cNvSpPr>
              <a:spLocks noChangeArrowheads="1"/>
            </p:cNvSpPr>
            <p:nvPr/>
          </p:nvSpPr>
          <p:spPr bwMode="gray">
            <a:xfrm>
              <a:off x="9574512" y="3729358"/>
              <a:ext cx="22225" cy="69373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1" name="Freeform 78"/>
            <p:cNvSpPr>
              <a:spLocks/>
            </p:cNvSpPr>
            <p:nvPr/>
          </p:nvSpPr>
          <p:spPr bwMode="gray">
            <a:xfrm>
              <a:off x="10393662" y="5042220"/>
              <a:ext cx="906463" cy="404812"/>
            </a:xfrm>
            <a:custGeom>
              <a:avLst/>
              <a:gdLst>
                <a:gd name="T0" fmla="*/ 642 w 656"/>
                <a:gd name="T1" fmla="*/ 206 h 295"/>
                <a:gd name="T2" fmla="*/ 219 w 656"/>
                <a:gd name="T3" fmla="*/ 206 h 295"/>
                <a:gd name="T4" fmla="*/ 217 w 656"/>
                <a:gd name="T5" fmla="*/ 207 h 295"/>
                <a:gd name="T6" fmla="*/ 217 w 656"/>
                <a:gd name="T7" fmla="*/ 0 h 295"/>
                <a:gd name="T8" fmla="*/ 66 w 656"/>
                <a:gd name="T9" fmla="*/ 0 h 295"/>
                <a:gd name="T10" fmla="*/ 16 w 656"/>
                <a:gd name="T11" fmla="*/ 295 h 295"/>
                <a:gd name="T12" fmla="*/ 642 w 656"/>
                <a:gd name="T13" fmla="*/ 295 h 295"/>
                <a:gd name="T14" fmla="*/ 656 w 656"/>
                <a:gd name="T15" fmla="*/ 281 h 295"/>
                <a:gd name="T16" fmla="*/ 656 w 656"/>
                <a:gd name="T17" fmla="*/ 221 h 295"/>
                <a:gd name="T18" fmla="*/ 642 w 656"/>
                <a:gd name="T19"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6" h="295">
                  <a:moveTo>
                    <a:pt x="642" y="206"/>
                  </a:moveTo>
                  <a:cubicBezTo>
                    <a:pt x="219" y="206"/>
                    <a:pt x="219" y="206"/>
                    <a:pt x="219" y="206"/>
                  </a:cubicBezTo>
                  <a:cubicBezTo>
                    <a:pt x="219" y="206"/>
                    <a:pt x="218" y="206"/>
                    <a:pt x="217" y="207"/>
                  </a:cubicBezTo>
                  <a:cubicBezTo>
                    <a:pt x="217" y="0"/>
                    <a:pt x="217" y="0"/>
                    <a:pt x="217" y="0"/>
                  </a:cubicBezTo>
                  <a:cubicBezTo>
                    <a:pt x="217" y="0"/>
                    <a:pt x="119" y="0"/>
                    <a:pt x="66" y="0"/>
                  </a:cubicBezTo>
                  <a:cubicBezTo>
                    <a:pt x="0" y="76"/>
                    <a:pt x="16" y="295"/>
                    <a:pt x="16" y="295"/>
                  </a:cubicBezTo>
                  <a:cubicBezTo>
                    <a:pt x="642" y="295"/>
                    <a:pt x="642" y="295"/>
                    <a:pt x="642" y="295"/>
                  </a:cubicBezTo>
                  <a:cubicBezTo>
                    <a:pt x="650" y="295"/>
                    <a:pt x="656" y="289"/>
                    <a:pt x="656" y="281"/>
                  </a:cubicBezTo>
                  <a:cubicBezTo>
                    <a:pt x="656" y="221"/>
                    <a:pt x="656" y="221"/>
                    <a:pt x="656" y="221"/>
                  </a:cubicBezTo>
                  <a:cubicBezTo>
                    <a:pt x="656" y="213"/>
                    <a:pt x="650" y="206"/>
                    <a:pt x="642" y="206"/>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2" name="Freeform 79"/>
            <p:cNvSpPr>
              <a:spLocks/>
            </p:cNvSpPr>
            <p:nvPr/>
          </p:nvSpPr>
          <p:spPr bwMode="gray">
            <a:xfrm>
              <a:off x="10393662" y="5042220"/>
              <a:ext cx="300038" cy="404812"/>
            </a:xfrm>
            <a:custGeom>
              <a:avLst/>
              <a:gdLst>
                <a:gd name="T0" fmla="*/ 81 w 217"/>
                <a:gd name="T1" fmla="*/ 15 h 295"/>
                <a:gd name="T2" fmla="*/ 217 w 217"/>
                <a:gd name="T3" fmla="*/ 15 h 295"/>
                <a:gd name="T4" fmla="*/ 217 w 217"/>
                <a:gd name="T5" fmla="*/ 0 h 295"/>
                <a:gd name="T6" fmla="*/ 66 w 217"/>
                <a:gd name="T7" fmla="*/ 0 h 295"/>
                <a:gd name="T8" fmla="*/ 16 w 217"/>
                <a:gd name="T9" fmla="*/ 295 h 295"/>
                <a:gd name="T10" fmla="*/ 30 w 217"/>
                <a:gd name="T11" fmla="*/ 295 h 295"/>
                <a:gd name="T12" fmla="*/ 81 w 217"/>
                <a:gd name="T13" fmla="*/ 15 h 295"/>
              </a:gdLst>
              <a:ahLst/>
              <a:cxnLst>
                <a:cxn ang="0">
                  <a:pos x="T0" y="T1"/>
                </a:cxn>
                <a:cxn ang="0">
                  <a:pos x="T2" y="T3"/>
                </a:cxn>
                <a:cxn ang="0">
                  <a:pos x="T4" y="T5"/>
                </a:cxn>
                <a:cxn ang="0">
                  <a:pos x="T6" y="T7"/>
                </a:cxn>
                <a:cxn ang="0">
                  <a:pos x="T8" y="T9"/>
                </a:cxn>
                <a:cxn ang="0">
                  <a:pos x="T10" y="T11"/>
                </a:cxn>
                <a:cxn ang="0">
                  <a:pos x="T12" y="T13"/>
                </a:cxn>
              </a:cxnLst>
              <a:rect l="0" t="0" r="r" b="b"/>
              <a:pathLst>
                <a:path w="217" h="295">
                  <a:moveTo>
                    <a:pt x="81" y="15"/>
                  </a:moveTo>
                  <a:cubicBezTo>
                    <a:pt x="122" y="15"/>
                    <a:pt x="188" y="15"/>
                    <a:pt x="217" y="15"/>
                  </a:cubicBezTo>
                  <a:cubicBezTo>
                    <a:pt x="217" y="0"/>
                    <a:pt x="217" y="0"/>
                    <a:pt x="217" y="0"/>
                  </a:cubicBezTo>
                  <a:cubicBezTo>
                    <a:pt x="217" y="0"/>
                    <a:pt x="119" y="0"/>
                    <a:pt x="66" y="0"/>
                  </a:cubicBezTo>
                  <a:cubicBezTo>
                    <a:pt x="0" y="76"/>
                    <a:pt x="16" y="295"/>
                    <a:pt x="16" y="295"/>
                  </a:cubicBezTo>
                  <a:cubicBezTo>
                    <a:pt x="30" y="295"/>
                    <a:pt x="30" y="295"/>
                    <a:pt x="30" y="295"/>
                  </a:cubicBezTo>
                  <a:cubicBezTo>
                    <a:pt x="28" y="244"/>
                    <a:pt x="25" y="79"/>
                    <a:pt x="81" y="15"/>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3" name="Freeform 80"/>
            <p:cNvSpPr>
              <a:spLocks/>
            </p:cNvSpPr>
            <p:nvPr/>
          </p:nvSpPr>
          <p:spPr bwMode="gray">
            <a:xfrm>
              <a:off x="10414300" y="54279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4" name="Freeform 81"/>
            <p:cNvSpPr>
              <a:spLocks/>
            </p:cNvSpPr>
            <p:nvPr/>
          </p:nvSpPr>
          <p:spPr bwMode="gray">
            <a:xfrm>
              <a:off x="10414300" y="5432745"/>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5" name="Freeform 82"/>
            <p:cNvSpPr>
              <a:spLocks/>
            </p:cNvSpPr>
            <p:nvPr/>
          </p:nvSpPr>
          <p:spPr bwMode="gray">
            <a:xfrm>
              <a:off x="10414300" y="54406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6" name="Freeform 83"/>
            <p:cNvSpPr>
              <a:spLocks/>
            </p:cNvSpPr>
            <p:nvPr/>
          </p:nvSpPr>
          <p:spPr bwMode="gray">
            <a:xfrm>
              <a:off x="10433350" y="5324795"/>
              <a:ext cx="866775" cy="122237"/>
            </a:xfrm>
            <a:custGeom>
              <a:avLst/>
              <a:gdLst>
                <a:gd name="T0" fmla="*/ 613 w 627"/>
                <a:gd name="T1" fmla="*/ 0 h 89"/>
                <a:gd name="T2" fmla="*/ 613 w 627"/>
                <a:gd name="T3" fmla="*/ 56 h 89"/>
                <a:gd name="T4" fmla="*/ 599 w 627"/>
                <a:gd name="T5" fmla="*/ 71 h 89"/>
                <a:gd name="T6" fmla="*/ 0 w 627"/>
                <a:gd name="T7" fmla="*/ 71 h 89"/>
                <a:gd name="T8" fmla="*/ 1 w 627"/>
                <a:gd name="T9" fmla="*/ 89 h 89"/>
                <a:gd name="T10" fmla="*/ 613 w 627"/>
                <a:gd name="T11" fmla="*/ 89 h 89"/>
                <a:gd name="T12" fmla="*/ 627 w 627"/>
                <a:gd name="T13" fmla="*/ 75 h 89"/>
                <a:gd name="T14" fmla="*/ 627 w 627"/>
                <a:gd name="T15" fmla="*/ 15 h 89"/>
                <a:gd name="T16" fmla="*/ 613 w 627"/>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7" h="89">
                  <a:moveTo>
                    <a:pt x="613" y="0"/>
                  </a:moveTo>
                  <a:cubicBezTo>
                    <a:pt x="613" y="56"/>
                    <a:pt x="613" y="56"/>
                    <a:pt x="613" y="56"/>
                  </a:cubicBezTo>
                  <a:cubicBezTo>
                    <a:pt x="613" y="64"/>
                    <a:pt x="607" y="71"/>
                    <a:pt x="599" y="71"/>
                  </a:cubicBezTo>
                  <a:cubicBezTo>
                    <a:pt x="0" y="71"/>
                    <a:pt x="0" y="71"/>
                    <a:pt x="0" y="71"/>
                  </a:cubicBezTo>
                  <a:cubicBezTo>
                    <a:pt x="0" y="78"/>
                    <a:pt x="1" y="84"/>
                    <a:pt x="1" y="89"/>
                  </a:cubicBezTo>
                  <a:cubicBezTo>
                    <a:pt x="613" y="89"/>
                    <a:pt x="613" y="89"/>
                    <a:pt x="613" y="89"/>
                  </a:cubicBezTo>
                  <a:cubicBezTo>
                    <a:pt x="621" y="89"/>
                    <a:pt x="627" y="83"/>
                    <a:pt x="627" y="75"/>
                  </a:cubicBezTo>
                  <a:cubicBezTo>
                    <a:pt x="627" y="15"/>
                    <a:pt x="627" y="15"/>
                    <a:pt x="627" y="15"/>
                  </a:cubicBezTo>
                  <a:cubicBezTo>
                    <a:pt x="627" y="7"/>
                    <a:pt x="621" y="1"/>
                    <a:pt x="613" y="0"/>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7" name="Freeform 84"/>
            <p:cNvSpPr>
              <a:spLocks/>
            </p:cNvSpPr>
            <p:nvPr/>
          </p:nvSpPr>
          <p:spPr bwMode="gray">
            <a:xfrm>
              <a:off x="10452400" y="5086670"/>
              <a:ext cx="203200" cy="238125"/>
            </a:xfrm>
            <a:custGeom>
              <a:avLst/>
              <a:gdLst>
                <a:gd name="T0" fmla="*/ 146 w 146"/>
                <a:gd name="T1" fmla="*/ 174 h 174"/>
                <a:gd name="T2" fmla="*/ 146 w 146"/>
                <a:gd name="T3" fmla="*/ 0 h 174"/>
                <a:gd name="T4" fmla="*/ 40 w 146"/>
                <a:gd name="T5" fmla="*/ 0 h 174"/>
                <a:gd name="T6" fmla="*/ 0 w 146"/>
                <a:gd name="T7" fmla="*/ 174 h 174"/>
                <a:gd name="T8" fmla="*/ 146 w 146"/>
                <a:gd name="T9" fmla="*/ 174 h 174"/>
              </a:gdLst>
              <a:ahLst/>
              <a:cxnLst>
                <a:cxn ang="0">
                  <a:pos x="T0" y="T1"/>
                </a:cxn>
                <a:cxn ang="0">
                  <a:pos x="T2" y="T3"/>
                </a:cxn>
                <a:cxn ang="0">
                  <a:pos x="T4" y="T5"/>
                </a:cxn>
                <a:cxn ang="0">
                  <a:pos x="T6" y="T7"/>
                </a:cxn>
                <a:cxn ang="0">
                  <a:pos x="T8" y="T9"/>
                </a:cxn>
              </a:cxnLst>
              <a:rect l="0" t="0" r="r" b="b"/>
              <a:pathLst>
                <a:path w="146" h="174">
                  <a:moveTo>
                    <a:pt x="146" y="174"/>
                  </a:moveTo>
                  <a:cubicBezTo>
                    <a:pt x="146" y="0"/>
                    <a:pt x="146" y="0"/>
                    <a:pt x="146" y="0"/>
                  </a:cubicBezTo>
                  <a:cubicBezTo>
                    <a:pt x="146" y="0"/>
                    <a:pt x="82" y="0"/>
                    <a:pt x="40" y="0"/>
                  </a:cubicBezTo>
                  <a:cubicBezTo>
                    <a:pt x="8" y="38"/>
                    <a:pt x="0" y="119"/>
                    <a:pt x="0" y="174"/>
                  </a:cubicBezTo>
                  <a:lnTo>
                    <a:pt x="146" y="17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8" name="Freeform 85"/>
            <p:cNvSpPr>
              <a:spLocks/>
            </p:cNvSpPr>
            <p:nvPr/>
          </p:nvSpPr>
          <p:spPr bwMode="gray">
            <a:xfrm>
              <a:off x="10452400" y="5086670"/>
              <a:ext cx="203200" cy="238125"/>
            </a:xfrm>
            <a:custGeom>
              <a:avLst/>
              <a:gdLst>
                <a:gd name="T0" fmla="*/ 146 w 146"/>
                <a:gd name="T1" fmla="*/ 174 h 174"/>
                <a:gd name="T2" fmla="*/ 40 w 146"/>
                <a:gd name="T3" fmla="*/ 0 h 174"/>
                <a:gd name="T4" fmla="*/ 0 w 146"/>
                <a:gd name="T5" fmla="*/ 174 h 174"/>
                <a:gd name="T6" fmla="*/ 146 w 146"/>
                <a:gd name="T7" fmla="*/ 174 h 174"/>
              </a:gdLst>
              <a:ahLst/>
              <a:cxnLst>
                <a:cxn ang="0">
                  <a:pos x="T0" y="T1"/>
                </a:cxn>
                <a:cxn ang="0">
                  <a:pos x="T2" y="T3"/>
                </a:cxn>
                <a:cxn ang="0">
                  <a:pos x="T4" y="T5"/>
                </a:cxn>
                <a:cxn ang="0">
                  <a:pos x="T6" y="T7"/>
                </a:cxn>
              </a:cxnLst>
              <a:rect l="0" t="0" r="r" b="b"/>
              <a:pathLst>
                <a:path w="146" h="174">
                  <a:moveTo>
                    <a:pt x="146" y="174"/>
                  </a:moveTo>
                  <a:cubicBezTo>
                    <a:pt x="146" y="174"/>
                    <a:pt x="84" y="73"/>
                    <a:pt x="40" y="0"/>
                  </a:cubicBezTo>
                  <a:cubicBezTo>
                    <a:pt x="8" y="38"/>
                    <a:pt x="0" y="119"/>
                    <a:pt x="0" y="174"/>
                  </a:cubicBezTo>
                  <a:lnTo>
                    <a:pt x="146" y="174"/>
                  </a:ln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9" name="Oval 86"/>
            <p:cNvSpPr>
              <a:spLocks noChangeArrowheads="1"/>
            </p:cNvSpPr>
            <p:nvPr/>
          </p:nvSpPr>
          <p:spPr bwMode="gray">
            <a:xfrm>
              <a:off x="10458750" y="5353370"/>
              <a:ext cx="188913"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0" name="Oval 87"/>
            <p:cNvSpPr>
              <a:spLocks noChangeArrowheads="1"/>
            </p:cNvSpPr>
            <p:nvPr/>
          </p:nvSpPr>
          <p:spPr bwMode="gray">
            <a:xfrm>
              <a:off x="10503200" y="5396233"/>
              <a:ext cx="100013"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1" name="Oval 88"/>
            <p:cNvSpPr>
              <a:spLocks noChangeArrowheads="1"/>
            </p:cNvSpPr>
            <p:nvPr/>
          </p:nvSpPr>
          <p:spPr bwMode="gray">
            <a:xfrm>
              <a:off x="11041362" y="5353370"/>
              <a:ext cx="192088"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2" name="Oval 89"/>
            <p:cNvSpPr>
              <a:spLocks noChangeArrowheads="1"/>
            </p:cNvSpPr>
            <p:nvPr/>
          </p:nvSpPr>
          <p:spPr bwMode="gray">
            <a:xfrm>
              <a:off x="1083975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3" name="Freeform 90"/>
            <p:cNvSpPr>
              <a:spLocks/>
            </p:cNvSpPr>
            <p:nvPr/>
          </p:nvSpPr>
          <p:spPr bwMode="gray">
            <a:xfrm>
              <a:off x="10503200" y="5412108"/>
              <a:ext cx="85725" cy="87312"/>
            </a:xfrm>
            <a:custGeom>
              <a:avLst/>
              <a:gdLst>
                <a:gd name="T0" fmla="*/ 37 w 62"/>
                <a:gd name="T1" fmla="*/ 63 h 63"/>
                <a:gd name="T2" fmla="*/ 62 w 62"/>
                <a:gd name="T3" fmla="*/ 52 h 63"/>
                <a:gd name="T4" fmla="*/ 10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0" y="0"/>
                    <a:pt x="10" y="0"/>
                    <a:pt x="10"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4" name="Freeform 91"/>
            <p:cNvSpPr>
              <a:spLocks/>
            </p:cNvSpPr>
            <p:nvPr/>
          </p:nvSpPr>
          <p:spPr bwMode="gray">
            <a:xfrm>
              <a:off x="10241262" y="5359720"/>
              <a:ext cx="120650" cy="15875"/>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9"/>
                    <a:pt x="0" y="6"/>
                  </a:cubicBezTo>
                  <a:cubicBezTo>
                    <a:pt x="0" y="3"/>
                    <a:pt x="2" y="0"/>
                    <a:pt x="6" y="0"/>
                  </a:cubicBezTo>
                  <a:cubicBezTo>
                    <a:pt x="81" y="0"/>
                    <a:pt x="81" y="0"/>
                    <a:pt x="81" y="0"/>
                  </a:cubicBezTo>
                  <a:cubicBezTo>
                    <a:pt x="84" y="0"/>
                    <a:pt x="87" y="3"/>
                    <a:pt x="87" y="6"/>
                  </a:cubicBezTo>
                  <a:cubicBezTo>
                    <a:pt x="87" y="9"/>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5" name="Freeform 92"/>
            <p:cNvSpPr>
              <a:spLocks/>
            </p:cNvSpPr>
            <p:nvPr/>
          </p:nvSpPr>
          <p:spPr bwMode="gray">
            <a:xfrm>
              <a:off x="10241262" y="5396233"/>
              <a:ext cx="120650" cy="17462"/>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10"/>
                    <a:pt x="0" y="6"/>
                  </a:cubicBezTo>
                  <a:cubicBezTo>
                    <a:pt x="0" y="3"/>
                    <a:pt x="2" y="0"/>
                    <a:pt x="6" y="0"/>
                  </a:cubicBezTo>
                  <a:cubicBezTo>
                    <a:pt x="81" y="0"/>
                    <a:pt x="81" y="0"/>
                    <a:pt x="81" y="0"/>
                  </a:cubicBezTo>
                  <a:cubicBezTo>
                    <a:pt x="84" y="0"/>
                    <a:pt x="87" y="3"/>
                    <a:pt x="87" y="6"/>
                  </a:cubicBezTo>
                  <a:cubicBezTo>
                    <a:pt x="87" y="10"/>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6" name="Freeform 93"/>
            <p:cNvSpPr>
              <a:spLocks/>
            </p:cNvSpPr>
            <p:nvPr/>
          </p:nvSpPr>
          <p:spPr bwMode="gray">
            <a:xfrm>
              <a:off x="10209512" y="5086670"/>
              <a:ext cx="227013" cy="239712"/>
            </a:xfrm>
            <a:custGeom>
              <a:avLst/>
              <a:gdLst>
                <a:gd name="T0" fmla="*/ 31 w 164"/>
                <a:gd name="T1" fmla="*/ 0 h 175"/>
                <a:gd name="T2" fmla="*/ 0 w 164"/>
                <a:gd name="T3" fmla="*/ 175 h 175"/>
                <a:gd name="T4" fmla="*/ 133 w 164"/>
                <a:gd name="T5" fmla="*/ 175 h 175"/>
                <a:gd name="T6" fmla="*/ 164 w 164"/>
                <a:gd name="T7" fmla="*/ 0 h 175"/>
                <a:gd name="T8" fmla="*/ 31 w 164"/>
                <a:gd name="T9" fmla="*/ 0 h 175"/>
              </a:gdLst>
              <a:ahLst/>
              <a:cxnLst>
                <a:cxn ang="0">
                  <a:pos x="T0" y="T1"/>
                </a:cxn>
                <a:cxn ang="0">
                  <a:pos x="T2" y="T3"/>
                </a:cxn>
                <a:cxn ang="0">
                  <a:pos x="T4" y="T5"/>
                </a:cxn>
                <a:cxn ang="0">
                  <a:pos x="T6" y="T7"/>
                </a:cxn>
                <a:cxn ang="0">
                  <a:pos x="T8" y="T9"/>
                </a:cxn>
              </a:cxnLst>
              <a:rect l="0" t="0" r="r" b="b"/>
              <a:pathLst>
                <a:path w="164" h="175">
                  <a:moveTo>
                    <a:pt x="31" y="0"/>
                  </a:moveTo>
                  <a:cubicBezTo>
                    <a:pt x="9" y="49"/>
                    <a:pt x="1" y="119"/>
                    <a:pt x="0" y="175"/>
                  </a:cubicBezTo>
                  <a:cubicBezTo>
                    <a:pt x="133" y="175"/>
                    <a:pt x="133" y="175"/>
                    <a:pt x="133" y="175"/>
                  </a:cubicBezTo>
                  <a:cubicBezTo>
                    <a:pt x="134" y="119"/>
                    <a:pt x="142" y="49"/>
                    <a:pt x="164" y="0"/>
                  </a:cubicBezTo>
                  <a:lnTo>
                    <a:pt x="3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7" name="Freeform 94"/>
            <p:cNvSpPr>
              <a:spLocks/>
            </p:cNvSpPr>
            <p:nvPr/>
          </p:nvSpPr>
          <p:spPr bwMode="gray">
            <a:xfrm>
              <a:off x="10209512" y="5086670"/>
              <a:ext cx="185738" cy="239712"/>
            </a:xfrm>
            <a:custGeom>
              <a:avLst/>
              <a:gdLst>
                <a:gd name="T0" fmla="*/ 31 w 134"/>
                <a:gd name="T1" fmla="*/ 0 h 175"/>
                <a:gd name="T2" fmla="*/ 0 w 134"/>
                <a:gd name="T3" fmla="*/ 175 h 175"/>
                <a:gd name="T4" fmla="*/ 133 w 134"/>
                <a:gd name="T5" fmla="*/ 175 h 175"/>
                <a:gd name="T6" fmla="*/ 31 w 134"/>
                <a:gd name="T7" fmla="*/ 0 h 175"/>
              </a:gdLst>
              <a:ahLst/>
              <a:cxnLst>
                <a:cxn ang="0">
                  <a:pos x="T0" y="T1"/>
                </a:cxn>
                <a:cxn ang="0">
                  <a:pos x="T2" y="T3"/>
                </a:cxn>
                <a:cxn ang="0">
                  <a:pos x="T4" y="T5"/>
                </a:cxn>
                <a:cxn ang="0">
                  <a:pos x="T6" y="T7"/>
                </a:cxn>
              </a:cxnLst>
              <a:rect l="0" t="0" r="r" b="b"/>
              <a:pathLst>
                <a:path w="134" h="175">
                  <a:moveTo>
                    <a:pt x="31" y="0"/>
                  </a:moveTo>
                  <a:cubicBezTo>
                    <a:pt x="9" y="49"/>
                    <a:pt x="1" y="119"/>
                    <a:pt x="0" y="175"/>
                  </a:cubicBezTo>
                  <a:cubicBezTo>
                    <a:pt x="133" y="175"/>
                    <a:pt x="133" y="175"/>
                    <a:pt x="133" y="175"/>
                  </a:cubicBezTo>
                  <a:cubicBezTo>
                    <a:pt x="134" y="119"/>
                    <a:pt x="31" y="0"/>
                    <a:pt x="31" y="0"/>
                  </a:cubicBez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8" name="Freeform 95"/>
            <p:cNvSpPr>
              <a:spLocks noEditPoints="1"/>
            </p:cNvSpPr>
            <p:nvPr/>
          </p:nvSpPr>
          <p:spPr bwMode="gray">
            <a:xfrm>
              <a:off x="9257012" y="4496120"/>
              <a:ext cx="280988" cy="279400"/>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9" name="Freeform 96"/>
            <p:cNvSpPr>
              <a:spLocks noEditPoints="1"/>
            </p:cNvSpPr>
            <p:nvPr/>
          </p:nvSpPr>
          <p:spPr bwMode="gray">
            <a:xfrm>
              <a:off x="9109375" y="4723133"/>
              <a:ext cx="254000" cy="25400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0" name="Freeform 97"/>
            <p:cNvSpPr>
              <a:spLocks noEditPoints="1"/>
            </p:cNvSpPr>
            <p:nvPr/>
          </p:nvSpPr>
          <p:spPr bwMode="gray">
            <a:xfrm>
              <a:off x="9464975" y="4650108"/>
              <a:ext cx="358775" cy="355600"/>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1" name="Freeform 98"/>
            <p:cNvSpPr>
              <a:spLocks noEditPoints="1"/>
            </p:cNvSpPr>
            <p:nvPr/>
          </p:nvSpPr>
          <p:spPr bwMode="gray">
            <a:xfrm>
              <a:off x="9818987" y="4658045"/>
              <a:ext cx="227013" cy="228600"/>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2" name="Freeform 99"/>
            <p:cNvSpPr>
              <a:spLocks/>
            </p:cNvSpPr>
            <p:nvPr/>
          </p:nvSpPr>
          <p:spPr bwMode="gray">
            <a:xfrm>
              <a:off x="9061750" y="4907283"/>
              <a:ext cx="1035050" cy="211137"/>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3" name="Freeform 100"/>
            <p:cNvSpPr>
              <a:spLocks/>
            </p:cNvSpPr>
            <p:nvPr/>
          </p:nvSpPr>
          <p:spPr bwMode="gray">
            <a:xfrm>
              <a:off x="9101437" y="4907283"/>
              <a:ext cx="995363" cy="211137"/>
            </a:xfrm>
            <a:custGeom>
              <a:avLst/>
              <a:gdLst>
                <a:gd name="T0" fmla="*/ 716 w 719"/>
                <a:gd name="T1" fmla="*/ 0 h 153"/>
                <a:gd name="T2" fmla="*/ 700 w 719"/>
                <a:gd name="T3" fmla="*/ 0 h 153"/>
                <a:gd name="T4" fmla="*/ 701 w 719"/>
                <a:gd name="T5" fmla="*/ 8 h 153"/>
                <a:gd name="T6" fmla="*/ 573 w 719"/>
                <a:gd name="T7" fmla="*/ 135 h 153"/>
                <a:gd name="T8" fmla="*/ 80 w 719"/>
                <a:gd name="T9" fmla="*/ 135 h 153"/>
                <a:gd name="T10" fmla="*/ 0 w 719"/>
                <a:gd name="T11" fmla="*/ 106 h 153"/>
                <a:gd name="T12" fmla="*/ 98 w 719"/>
                <a:gd name="T13" fmla="*/ 153 h 153"/>
                <a:gd name="T14" fmla="*/ 592 w 719"/>
                <a:gd name="T15" fmla="*/ 153 h 153"/>
                <a:gd name="T16" fmla="*/ 719 w 719"/>
                <a:gd name="T17" fmla="*/ 26 h 153"/>
                <a:gd name="T18" fmla="*/ 716 w 719"/>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153">
                  <a:moveTo>
                    <a:pt x="716" y="0"/>
                  </a:moveTo>
                  <a:cubicBezTo>
                    <a:pt x="700" y="0"/>
                    <a:pt x="700" y="0"/>
                    <a:pt x="700" y="0"/>
                  </a:cubicBezTo>
                  <a:cubicBezTo>
                    <a:pt x="701" y="3"/>
                    <a:pt x="701" y="5"/>
                    <a:pt x="701" y="8"/>
                  </a:cubicBezTo>
                  <a:cubicBezTo>
                    <a:pt x="701" y="78"/>
                    <a:pt x="644" y="135"/>
                    <a:pt x="573" y="135"/>
                  </a:cubicBezTo>
                  <a:cubicBezTo>
                    <a:pt x="80" y="135"/>
                    <a:pt x="80" y="135"/>
                    <a:pt x="80" y="135"/>
                  </a:cubicBezTo>
                  <a:cubicBezTo>
                    <a:pt x="50" y="135"/>
                    <a:pt x="22" y="124"/>
                    <a:pt x="0" y="106"/>
                  </a:cubicBezTo>
                  <a:cubicBezTo>
                    <a:pt x="23" y="135"/>
                    <a:pt x="59" y="153"/>
                    <a:pt x="98" y="153"/>
                  </a:cubicBezTo>
                  <a:cubicBezTo>
                    <a:pt x="592" y="153"/>
                    <a:pt x="592" y="153"/>
                    <a:pt x="592" y="153"/>
                  </a:cubicBezTo>
                  <a:cubicBezTo>
                    <a:pt x="662" y="153"/>
                    <a:pt x="719" y="96"/>
                    <a:pt x="719" y="26"/>
                  </a:cubicBezTo>
                  <a:cubicBezTo>
                    <a:pt x="719" y="17"/>
                    <a:pt x="718" y="9"/>
                    <a:pt x="716" y="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4" name="Freeform 101"/>
            <p:cNvSpPr>
              <a:spLocks/>
            </p:cNvSpPr>
            <p:nvPr/>
          </p:nvSpPr>
          <p:spPr bwMode="gray">
            <a:xfrm>
              <a:off x="9064925" y="4192908"/>
              <a:ext cx="1028700" cy="377825"/>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5" name="Freeform 102"/>
            <p:cNvSpPr>
              <a:spLocks/>
            </p:cNvSpPr>
            <p:nvPr/>
          </p:nvSpPr>
          <p:spPr bwMode="gray">
            <a:xfrm>
              <a:off x="9268125" y="4192908"/>
              <a:ext cx="825500" cy="377825"/>
            </a:xfrm>
            <a:custGeom>
              <a:avLst/>
              <a:gdLst>
                <a:gd name="T0" fmla="*/ 80 w 597"/>
                <a:gd name="T1" fmla="*/ 23 h 274"/>
                <a:gd name="T2" fmla="*/ 203 w 597"/>
                <a:gd name="T3" fmla="*/ 125 h 274"/>
                <a:gd name="T4" fmla="*/ 288 w 597"/>
                <a:gd name="T5" fmla="*/ 91 h 274"/>
                <a:gd name="T6" fmla="*/ 413 w 597"/>
                <a:gd name="T7" fmla="*/ 203 h 274"/>
                <a:gd name="T8" fmla="*/ 452 w 597"/>
                <a:gd name="T9" fmla="*/ 196 h 274"/>
                <a:gd name="T10" fmla="*/ 568 w 597"/>
                <a:gd name="T11" fmla="*/ 274 h 274"/>
                <a:gd name="T12" fmla="*/ 597 w 597"/>
                <a:gd name="T13" fmla="*/ 274 h 274"/>
                <a:gd name="T14" fmla="*/ 474 w 597"/>
                <a:gd name="T15" fmla="*/ 173 h 274"/>
                <a:gd name="T16" fmla="*/ 434 w 597"/>
                <a:gd name="T17" fmla="*/ 179 h 274"/>
                <a:gd name="T18" fmla="*/ 310 w 597"/>
                <a:gd name="T19" fmla="*/ 68 h 274"/>
                <a:gd name="T20" fmla="*/ 225 w 597"/>
                <a:gd name="T21" fmla="*/ 101 h 274"/>
                <a:gd name="T22" fmla="*/ 102 w 597"/>
                <a:gd name="T23" fmla="*/ 0 h 274"/>
                <a:gd name="T24" fmla="*/ 0 w 597"/>
                <a:gd name="T25" fmla="*/ 52 h 274"/>
                <a:gd name="T26" fmla="*/ 80 w 597"/>
                <a:gd name="T27" fmla="*/ 2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7" h="274">
                  <a:moveTo>
                    <a:pt x="80" y="23"/>
                  </a:moveTo>
                  <a:cubicBezTo>
                    <a:pt x="141" y="23"/>
                    <a:pt x="192" y="67"/>
                    <a:pt x="203" y="125"/>
                  </a:cubicBezTo>
                  <a:cubicBezTo>
                    <a:pt x="225" y="104"/>
                    <a:pt x="255" y="91"/>
                    <a:pt x="288" y="91"/>
                  </a:cubicBezTo>
                  <a:cubicBezTo>
                    <a:pt x="353" y="91"/>
                    <a:pt x="406" y="140"/>
                    <a:pt x="413" y="203"/>
                  </a:cubicBezTo>
                  <a:cubicBezTo>
                    <a:pt x="425" y="199"/>
                    <a:pt x="438" y="196"/>
                    <a:pt x="452" y="196"/>
                  </a:cubicBezTo>
                  <a:cubicBezTo>
                    <a:pt x="505" y="196"/>
                    <a:pt x="549" y="229"/>
                    <a:pt x="568" y="274"/>
                  </a:cubicBezTo>
                  <a:cubicBezTo>
                    <a:pt x="597" y="274"/>
                    <a:pt x="597" y="274"/>
                    <a:pt x="597" y="274"/>
                  </a:cubicBezTo>
                  <a:cubicBezTo>
                    <a:pt x="586" y="217"/>
                    <a:pt x="535" y="173"/>
                    <a:pt x="474" y="173"/>
                  </a:cubicBezTo>
                  <a:cubicBezTo>
                    <a:pt x="460" y="173"/>
                    <a:pt x="447" y="175"/>
                    <a:pt x="434" y="179"/>
                  </a:cubicBezTo>
                  <a:cubicBezTo>
                    <a:pt x="427" y="117"/>
                    <a:pt x="374" y="68"/>
                    <a:pt x="310" y="68"/>
                  </a:cubicBezTo>
                  <a:cubicBezTo>
                    <a:pt x="277" y="68"/>
                    <a:pt x="247" y="81"/>
                    <a:pt x="225" y="101"/>
                  </a:cubicBezTo>
                  <a:cubicBezTo>
                    <a:pt x="214" y="44"/>
                    <a:pt x="163" y="0"/>
                    <a:pt x="102" y="0"/>
                  </a:cubicBezTo>
                  <a:cubicBezTo>
                    <a:pt x="60" y="0"/>
                    <a:pt x="23" y="20"/>
                    <a:pt x="0" y="52"/>
                  </a:cubicBezTo>
                  <a:cubicBezTo>
                    <a:pt x="22" y="34"/>
                    <a:pt x="49" y="23"/>
                    <a:pt x="80" y="23"/>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6" name="Oval 103"/>
            <p:cNvSpPr>
              <a:spLocks noChangeArrowheads="1"/>
            </p:cNvSpPr>
            <p:nvPr/>
          </p:nvSpPr>
          <p:spPr bwMode="gray">
            <a:xfrm>
              <a:off x="11085812" y="5396233"/>
              <a:ext cx="103188"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7" name="Oval 104"/>
            <p:cNvSpPr>
              <a:spLocks noChangeArrowheads="1"/>
            </p:cNvSpPr>
            <p:nvPr/>
          </p:nvSpPr>
          <p:spPr bwMode="gray">
            <a:xfrm>
              <a:off x="10884200" y="5396233"/>
              <a:ext cx="101600"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8" name="Freeform 105"/>
            <p:cNvSpPr>
              <a:spLocks/>
            </p:cNvSpPr>
            <p:nvPr/>
          </p:nvSpPr>
          <p:spPr bwMode="gray">
            <a:xfrm>
              <a:off x="10884200" y="5412108"/>
              <a:ext cx="85725" cy="87312"/>
            </a:xfrm>
            <a:custGeom>
              <a:avLst/>
              <a:gdLst>
                <a:gd name="T0" fmla="*/ 37 w 62"/>
                <a:gd name="T1" fmla="*/ 63 h 63"/>
                <a:gd name="T2" fmla="*/ 62 w 62"/>
                <a:gd name="T3" fmla="*/ 52 h 63"/>
                <a:gd name="T4" fmla="*/ 11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1" y="0"/>
                    <a:pt x="11" y="0"/>
                    <a:pt x="11"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9" name="Freeform 106"/>
            <p:cNvSpPr>
              <a:spLocks/>
            </p:cNvSpPr>
            <p:nvPr/>
          </p:nvSpPr>
          <p:spPr bwMode="gray">
            <a:xfrm>
              <a:off x="11085812" y="5412108"/>
              <a:ext cx="87313" cy="87312"/>
            </a:xfrm>
            <a:custGeom>
              <a:avLst/>
              <a:gdLst>
                <a:gd name="T0" fmla="*/ 37 w 63"/>
                <a:gd name="T1" fmla="*/ 63 h 63"/>
                <a:gd name="T2" fmla="*/ 63 w 63"/>
                <a:gd name="T3" fmla="*/ 52 h 63"/>
                <a:gd name="T4" fmla="*/ 11 w 63"/>
                <a:gd name="T5" fmla="*/ 0 h 63"/>
                <a:gd name="T6" fmla="*/ 0 w 63"/>
                <a:gd name="T7" fmla="*/ 26 h 63"/>
                <a:gd name="T8" fmla="*/ 37 w 63"/>
                <a:gd name="T9" fmla="*/ 63 h 63"/>
              </a:gdLst>
              <a:ahLst/>
              <a:cxnLst>
                <a:cxn ang="0">
                  <a:pos x="T0" y="T1"/>
                </a:cxn>
                <a:cxn ang="0">
                  <a:pos x="T2" y="T3"/>
                </a:cxn>
                <a:cxn ang="0">
                  <a:pos x="T4" y="T5"/>
                </a:cxn>
                <a:cxn ang="0">
                  <a:pos x="T6" y="T7"/>
                </a:cxn>
                <a:cxn ang="0">
                  <a:pos x="T8" y="T9"/>
                </a:cxn>
              </a:cxnLst>
              <a:rect l="0" t="0" r="r" b="b"/>
              <a:pathLst>
                <a:path w="63" h="63">
                  <a:moveTo>
                    <a:pt x="37" y="63"/>
                  </a:moveTo>
                  <a:cubicBezTo>
                    <a:pt x="47" y="63"/>
                    <a:pt x="56" y="59"/>
                    <a:pt x="63" y="52"/>
                  </a:cubicBezTo>
                  <a:cubicBezTo>
                    <a:pt x="11" y="0"/>
                    <a:pt x="11" y="0"/>
                    <a:pt x="11" y="0"/>
                  </a:cubicBezTo>
                  <a:cubicBezTo>
                    <a:pt x="4" y="7"/>
                    <a:pt x="0" y="16"/>
                    <a:pt x="0" y="26"/>
                  </a:cubicBezTo>
                  <a:cubicBezTo>
                    <a:pt x="0" y="46"/>
                    <a:pt x="17"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gr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hf sldNum="0" hdr="0" ftr="0" dt="0"/>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Title square photo">
    <p:bg>
      <p:bgRef idx="1001">
        <a:schemeClr val="bg1"/>
      </p:bgRef>
    </p:bg>
    <p:spTree>
      <p:nvGrpSpPr>
        <p:cNvPr id="1" name=""/>
        <p:cNvGrpSpPr/>
        <p:nvPr/>
      </p:nvGrpSpPr>
      <p:grpSpPr>
        <a:xfrm>
          <a:off x="0" y="0"/>
          <a:ext cx="0" cy="0"/>
          <a:chOff x="0" y="0"/>
          <a:chExt cx="0" cy="0"/>
        </a:xfrm>
      </p:grpSpPr>
      <p:sp>
        <p:nvSpPr>
          <p:cNvPr id="8" name="Rectangle 7"/>
          <p:cNvSpPr/>
          <p:nvPr/>
        </p:nvSpPr>
        <p:spPr bwMode="gray">
          <a:xfrm>
            <a:off x="5334973" y="0"/>
            <a:ext cx="6857027"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73" fontAlgn="base">
              <a:lnSpc>
                <a:spcPct val="90000"/>
              </a:lnSpc>
              <a:spcBef>
                <a:spcPct val="0"/>
              </a:spcBef>
              <a:spcAft>
                <a:spcPct val="0"/>
              </a:spcAft>
            </a:pPr>
            <a:endParaRPr lang="en-US" sz="2353" kern="0" err="1">
              <a:gradFill>
                <a:gsLst>
                  <a:gs pos="0">
                    <a:srgbClr val="FFFFFF"/>
                  </a:gs>
                  <a:gs pos="100000">
                    <a:srgbClr val="FFFFFF"/>
                  </a:gs>
                </a:gsLst>
                <a:lin ang="5400000" scaled="0"/>
              </a:gradFill>
              <a:ea typeface="Segoe UI" pitchFamily="34" charset="0"/>
              <a:cs typeface="Segoe UI" pitchFamily="34" charset="0"/>
              <a:sym typeface="Arial"/>
            </a:endParaRPr>
          </a:p>
        </p:txBody>
      </p:sp>
      <p:sp>
        <p:nvSpPr>
          <p:cNvPr id="106" name="Freeform: Shape 105"/>
          <p:cNvSpPr>
            <a:spLocks/>
          </p:cNvSpPr>
          <p:nvPr/>
        </p:nvSpPr>
        <p:spPr bwMode="gray">
          <a:xfrm>
            <a:off x="5334973" y="4168344"/>
            <a:ext cx="6857027" cy="2689656"/>
          </a:xfrm>
          <a:custGeom>
            <a:avLst/>
            <a:gdLst>
              <a:gd name="connsiteX0" fmla="*/ 237491 w 7007806"/>
              <a:gd name="connsiteY0" fmla="*/ 0 h 2048448"/>
              <a:gd name="connsiteX1" fmla="*/ 966532 w 7007806"/>
              <a:gd name="connsiteY1" fmla="*/ 0 h 2048448"/>
              <a:gd name="connsiteX2" fmla="*/ 966532 w 7007806"/>
              <a:gd name="connsiteY2" fmla="*/ 578198 h 2048448"/>
              <a:gd name="connsiteX3" fmla="*/ 1425492 w 7007806"/>
              <a:gd name="connsiteY3" fmla="*/ 606386 h 2048448"/>
              <a:gd name="connsiteX4" fmla="*/ 1677037 w 7007806"/>
              <a:gd name="connsiteY4" fmla="*/ 606386 h 2048448"/>
              <a:gd name="connsiteX5" fmla="*/ 1677037 w 7007806"/>
              <a:gd name="connsiteY5" fmla="*/ 483901 h 2048448"/>
              <a:gd name="connsiteX6" fmla="*/ 1686642 w 7007806"/>
              <a:gd name="connsiteY6" fmla="*/ 483901 h 2048448"/>
              <a:gd name="connsiteX7" fmla="*/ 1686642 w 7007806"/>
              <a:gd name="connsiteY7" fmla="*/ 225552 h 2048448"/>
              <a:gd name="connsiteX8" fmla="*/ 2059578 w 7007806"/>
              <a:gd name="connsiteY8" fmla="*/ 225552 h 2048448"/>
              <a:gd name="connsiteX9" fmla="*/ 2059578 w 7007806"/>
              <a:gd name="connsiteY9" fmla="*/ 339268 h 2048448"/>
              <a:gd name="connsiteX10" fmla="*/ 2098045 w 7007806"/>
              <a:gd name="connsiteY10" fmla="*/ 339268 h 2048448"/>
              <a:gd name="connsiteX11" fmla="*/ 2098045 w 7007806"/>
              <a:gd name="connsiteY11" fmla="*/ 483901 h 2048448"/>
              <a:gd name="connsiteX12" fmla="*/ 2204842 w 7007806"/>
              <a:gd name="connsiteY12" fmla="*/ 483901 h 2048448"/>
              <a:gd name="connsiteX13" fmla="*/ 2204842 w 7007806"/>
              <a:gd name="connsiteY13" fmla="*/ 643969 h 2048448"/>
              <a:gd name="connsiteX14" fmla="*/ 2602307 w 7007806"/>
              <a:gd name="connsiteY14" fmla="*/ 643969 h 2048448"/>
              <a:gd name="connsiteX15" fmla="*/ 2602307 w 7007806"/>
              <a:gd name="connsiteY15" fmla="*/ 744644 h 2048448"/>
              <a:gd name="connsiteX16" fmla="*/ 3055683 w 7007806"/>
              <a:gd name="connsiteY16" fmla="*/ 744644 h 2048448"/>
              <a:gd name="connsiteX17" fmla="*/ 3055683 w 7007806"/>
              <a:gd name="connsiteY17" fmla="*/ 777377 h 2048448"/>
              <a:gd name="connsiteX18" fmla="*/ 3075299 w 7007806"/>
              <a:gd name="connsiteY18" fmla="*/ 777377 h 2048448"/>
              <a:gd name="connsiteX19" fmla="*/ 3075299 w 7007806"/>
              <a:gd name="connsiteY19" fmla="*/ 965361 h 2048448"/>
              <a:gd name="connsiteX20" fmla="*/ 3423979 w 7007806"/>
              <a:gd name="connsiteY20" fmla="*/ 965361 h 2048448"/>
              <a:gd name="connsiteX21" fmla="*/ 3423979 w 7007806"/>
              <a:gd name="connsiteY21" fmla="*/ 525721 h 2048448"/>
              <a:gd name="connsiteX22" fmla="*/ 3527067 w 7007806"/>
              <a:gd name="connsiteY22" fmla="*/ 525721 h 2048448"/>
              <a:gd name="connsiteX23" fmla="*/ 3527067 w 7007806"/>
              <a:gd name="connsiteY23" fmla="*/ 386248 h 2048448"/>
              <a:gd name="connsiteX24" fmla="*/ 3830268 w 7007806"/>
              <a:gd name="connsiteY24" fmla="*/ 386248 h 2048448"/>
              <a:gd name="connsiteX25" fmla="*/ 3830268 w 7007806"/>
              <a:gd name="connsiteY25" fmla="*/ 525721 h 2048448"/>
              <a:gd name="connsiteX26" fmla="*/ 3927292 w 7007806"/>
              <a:gd name="connsiteY26" fmla="*/ 525721 h 2048448"/>
              <a:gd name="connsiteX27" fmla="*/ 3927292 w 7007806"/>
              <a:gd name="connsiteY27" fmla="*/ 58792 h 2048448"/>
              <a:gd name="connsiteX28" fmla="*/ 4630716 w 7007806"/>
              <a:gd name="connsiteY28" fmla="*/ 58792 h 2048448"/>
              <a:gd name="connsiteX29" fmla="*/ 4630716 w 7007806"/>
              <a:gd name="connsiteY29" fmla="*/ 616681 h 2048448"/>
              <a:gd name="connsiteX30" fmla="*/ 5073388 w 7007806"/>
              <a:gd name="connsiteY30" fmla="*/ 255872 h 2048448"/>
              <a:gd name="connsiteX31" fmla="*/ 5073388 w 7007806"/>
              <a:gd name="connsiteY31" fmla="*/ 643969 h 2048448"/>
              <a:gd name="connsiteX32" fmla="*/ 5315948 w 7007806"/>
              <a:gd name="connsiteY32" fmla="*/ 643969 h 2048448"/>
              <a:gd name="connsiteX33" fmla="*/ 5315948 w 7007806"/>
              <a:gd name="connsiteY33" fmla="*/ 525721 h 2048448"/>
              <a:gd name="connsiteX34" fmla="*/ 5419036 w 7007806"/>
              <a:gd name="connsiteY34" fmla="*/ 525721 h 2048448"/>
              <a:gd name="connsiteX35" fmla="*/ 5419036 w 7007806"/>
              <a:gd name="connsiteY35" fmla="*/ 386248 h 2048448"/>
              <a:gd name="connsiteX36" fmla="*/ 5722237 w 7007806"/>
              <a:gd name="connsiteY36" fmla="*/ 386248 h 2048448"/>
              <a:gd name="connsiteX37" fmla="*/ 5722237 w 7007806"/>
              <a:gd name="connsiteY37" fmla="*/ 525721 h 2048448"/>
              <a:gd name="connsiteX38" fmla="*/ 5825325 w 7007806"/>
              <a:gd name="connsiteY38" fmla="*/ 525721 h 2048448"/>
              <a:gd name="connsiteX39" fmla="*/ 5825325 w 7007806"/>
              <a:gd name="connsiteY39" fmla="*/ 965361 h 2048448"/>
              <a:gd name="connsiteX40" fmla="*/ 6170974 w 7007806"/>
              <a:gd name="connsiteY40" fmla="*/ 965361 h 2048448"/>
              <a:gd name="connsiteX41" fmla="*/ 6170974 w 7007806"/>
              <a:gd name="connsiteY41" fmla="*/ 777377 h 2048448"/>
              <a:gd name="connsiteX42" fmla="*/ 6646998 w 7007806"/>
              <a:gd name="connsiteY42" fmla="*/ 777377 h 2048448"/>
              <a:gd name="connsiteX43" fmla="*/ 6646998 w 7007806"/>
              <a:gd name="connsiteY43" fmla="*/ 1374681 h 2048448"/>
              <a:gd name="connsiteX44" fmla="*/ 7007806 w 7007806"/>
              <a:gd name="connsiteY44" fmla="*/ 1374681 h 2048448"/>
              <a:gd name="connsiteX45" fmla="*/ 7007806 w 7007806"/>
              <a:gd name="connsiteY45" fmla="*/ 1677881 h 2048448"/>
              <a:gd name="connsiteX46" fmla="*/ 6995117 w 7007806"/>
              <a:gd name="connsiteY46" fmla="*/ 1677881 h 2048448"/>
              <a:gd name="connsiteX47" fmla="*/ 6995117 w 7007806"/>
              <a:gd name="connsiteY47" fmla="*/ 2048448 h 2048448"/>
              <a:gd name="connsiteX48" fmla="*/ 0 w 7007806"/>
              <a:gd name="connsiteY48" fmla="*/ 2048448 h 2048448"/>
              <a:gd name="connsiteX49" fmla="*/ 0 w 7007806"/>
              <a:gd name="connsiteY49" fmla="*/ 339268 h 2048448"/>
              <a:gd name="connsiteX50" fmla="*/ 136873 w 7007806"/>
              <a:gd name="connsiteY50" fmla="*/ 339268 h 2048448"/>
              <a:gd name="connsiteX51" fmla="*/ 136873 w 7007806"/>
              <a:gd name="connsiteY51" fmla="*/ 483901 h 2048448"/>
              <a:gd name="connsiteX52" fmla="*/ 237491 w 7007806"/>
              <a:gd name="connsiteY52" fmla="*/ 483901 h 20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007806" h="2048448">
                <a:moveTo>
                  <a:pt x="237491" y="0"/>
                </a:moveTo>
                <a:lnTo>
                  <a:pt x="966532" y="0"/>
                </a:lnTo>
                <a:lnTo>
                  <a:pt x="966532" y="578198"/>
                </a:lnTo>
                <a:lnTo>
                  <a:pt x="1425492" y="606386"/>
                </a:lnTo>
                <a:lnTo>
                  <a:pt x="1677037" y="606386"/>
                </a:lnTo>
                <a:lnTo>
                  <a:pt x="1677037" y="483901"/>
                </a:lnTo>
                <a:lnTo>
                  <a:pt x="1686642" y="483901"/>
                </a:lnTo>
                <a:lnTo>
                  <a:pt x="1686642" y="225552"/>
                </a:lnTo>
                <a:lnTo>
                  <a:pt x="2059578" y="225552"/>
                </a:lnTo>
                <a:lnTo>
                  <a:pt x="2059578" y="339268"/>
                </a:lnTo>
                <a:lnTo>
                  <a:pt x="2098045" y="339268"/>
                </a:lnTo>
                <a:lnTo>
                  <a:pt x="2098045" y="483901"/>
                </a:lnTo>
                <a:lnTo>
                  <a:pt x="2204842" y="483901"/>
                </a:lnTo>
                <a:lnTo>
                  <a:pt x="2204842" y="643969"/>
                </a:lnTo>
                <a:lnTo>
                  <a:pt x="2602307" y="643969"/>
                </a:lnTo>
                <a:lnTo>
                  <a:pt x="2602307" y="744644"/>
                </a:lnTo>
                <a:lnTo>
                  <a:pt x="3055683" y="744644"/>
                </a:lnTo>
                <a:lnTo>
                  <a:pt x="3055683" y="777377"/>
                </a:lnTo>
                <a:lnTo>
                  <a:pt x="3075299" y="777377"/>
                </a:lnTo>
                <a:lnTo>
                  <a:pt x="3075299" y="965361"/>
                </a:lnTo>
                <a:lnTo>
                  <a:pt x="3423979" y="965361"/>
                </a:lnTo>
                <a:lnTo>
                  <a:pt x="3423979" y="525721"/>
                </a:lnTo>
                <a:lnTo>
                  <a:pt x="3527067" y="525721"/>
                </a:lnTo>
                <a:lnTo>
                  <a:pt x="3527067" y="386248"/>
                </a:lnTo>
                <a:lnTo>
                  <a:pt x="3830268" y="386248"/>
                </a:lnTo>
                <a:lnTo>
                  <a:pt x="3830268" y="525721"/>
                </a:lnTo>
                <a:lnTo>
                  <a:pt x="3927292" y="525721"/>
                </a:lnTo>
                <a:lnTo>
                  <a:pt x="3927292" y="58792"/>
                </a:lnTo>
                <a:lnTo>
                  <a:pt x="4630716" y="58792"/>
                </a:lnTo>
                <a:lnTo>
                  <a:pt x="4630716" y="616681"/>
                </a:lnTo>
                <a:lnTo>
                  <a:pt x="5073388" y="255872"/>
                </a:lnTo>
                <a:lnTo>
                  <a:pt x="5073388" y="643969"/>
                </a:lnTo>
                <a:lnTo>
                  <a:pt x="5315948" y="643969"/>
                </a:lnTo>
                <a:lnTo>
                  <a:pt x="5315948" y="525721"/>
                </a:lnTo>
                <a:lnTo>
                  <a:pt x="5419036" y="525721"/>
                </a:lnTo>
                <a:lnTo>
                  <a:pt x="5419036" y="386248"/>
                </a:lnTo>
                <a:lnTo>
                  <a:pt x="5722237" y="386248"/>
                </a:lnTo>
                <a:lnTo>
                  <a:pt x="5722237" y="525721"/>
                </a:lnTo>
                <a:lnTo>
                  <a:pt x="5825325" y="525721"/>
                </a:lnTo>
                <a:lnTo>
                  <a:pt x="5825325" y="965361"/>
                </a:lnTo>
                <a:lnTo>
                  <a:pt x="6170974" y="965361"/>
                </a:lnTo>
                <a:lnTo>
                  <a:pt x="6170974" y="777377"/>
                </a:lnTo>
                <a:lnTo>
                  <a:pt x="6646998" y="777377"/>
                </a:lnTo>
                <a:lnTo>
                  <a:pt x="6646998" y="1374681"/>
                </a:lnTo>
                <a:lnTo>
                  <a:pt x="7007806" y="1374681"/>
                </a:lnTo>
                <a:lnTo>
                  <a:pt x="7007806" y="1677881"/>
                </a:lnTo>
                <a:lnTo>
                  <a:pt x="6995117" y="1677881"/>
                </a:lnTo>
                <a:lnTo>
                  <a:pt x="6995117" y="2048448"/>
                </a:lnTo>
                <a:lnTo>
                  <a:pt x="0" y="2048448"/>
                </a:lnTo>
                <a:lnTo>
                  <a:pt x="0" y="339268"/>
                </a:lnTo>
                <a:lnTo>
                  <a:pt x="136873" y="339268"/>
                </a:lnTo>
                <a:lnTo>
                  <a:pt x="136873" y="483901"/>
                </a:lnTo>
                <a:lnTo>
                  <a:pt x="237491" y="483901"/>
                </a:lnTo>
                <a:close/>
              </a:path>
            </a:pathLst>
          </a:custGeom>
          <a:solidFill>
            <a:srgbClr val="409AE1">
              <a:alpha val="40000"/>
            </a:srgbClr>
          </a:solidFill>
          <a:ln>
            <a:noFill/>
          </a:ln>
        </p:spPr>
        <p:txBody>
          <a:bodyPr vert="horz" wrap="square" lIns="89643" tIns="44821" rIns="89643" bIns="44821" numCol="1" anchor="t" anchorCtr="0" compatLnSpc="1">
            <a:prstTxWarp prst="textNoShape">
              <a:avLst/>
            </a:prstTxWarp>
            <a:noAutofit/>
          </a:bodyPr>
          <a:lstStyle/>
          <a:p>
            <a:endParaRPr lang="en-US" sz="1372" kern="0">
              <a:solidFill>
                <a:srgbClr val="000000"/>
              </a:solidFill>
              <a:latin typeface="Arial"/>
              <a:ea typeface="Arial"/>
              <a:cs typeface="Arial"/>
              <a:sym typeface="Arial"/>
            </a:endParaRPr>
          </a:p>
        </p:txBody>
      </p:sp>
      <p:sp>
        <p:nvSpPr>
          <p:cNvPr id="9" name="Title 1"/>
          <p:cNvSpPr>
            <a:spLocks noGrp="1"/>
          </p:cNvSpPr>
          <p:nvPr>
            <p:ph type="title" hasCustomPrompt="1"/>
          </p:nvPr>
        </p:nvSpPr>
        <p:spPr bwMode="auto">
          <a:xfrm>
            <a:off x="269302" y="2077815"/>
            <a:ext cx="4840695" cy="1799463"/>
          </a:xfrm>
          <a:noFill/>
        </p:spPr>
        <p:txBody>
          <a:bodyPr lIns="146304" tIns="91440" rIns="146304" bIns="91440" anchor="t" anchorCtr="0"/>
          <a:lstStyle>
            <a:lvl1pPr>
              <a:defRPr sz="4705" spc="-99"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7277"/>
            <a:ext cx="4840695"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437"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pic>
        <p:nvPicPr>
          <p:cNvPr id="142" name="MS logo gray - EMF"/>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4014" y="470067"/>
            <a:ext cx="1423303" cy="304828"/>
          </a:xfrm>
          <a:prstGeom prst="rect">
            <a:avLst/>
          </a:prstGeom>
        </p:spPr>
      </p:pic>
      <p:grpSp>
        <p:nvGrpSpPr>
          <p:cNvPr id="143" name="Group 142"/>
          <p:cNvGrpSpPr>
            <a:grpSpLocks noChangeAspect="1"/>
          </p:cNvGrpSpPr>
          <p:nvPr/>
        </p:nvGrpSpPr>
        <p:grpSpPr bwMode="gray">
          <a:xfrm>
            <a:off x="7315751" y="3137934"/>
            <a:ext cx="4487477" cy="3470844"/>
            <a:chOff x="8496600" y="3495586"/>
            <a:chExt cx="3009906" cy="2327684"/>
          </a:xfrm>
        </p:grpSpPr>
        <p:sp>
          <p:nvSpPr>
            <p:cNvPr id="144" name="Freeform 9"/>
            <p:cNvSpPr>
              <a:spLocks/>
            </p:cNvSpPr>
            <p:nvPr/>
          </p:nvSpPr>
          <p:spPr bwMode="gray">
            <a:xfrm>
              <a:off x="8496600" y="5501008"/>
              <a:ext cx="646113" cy="82550"/>
            </a:xfrm>
            <a:custGeom>
              <a:avLst/>
              <a:gdLst>
                <a:gd name="T0" fmla="*/ 437 w 467"/>
                <a:gd name="T1" fmla="*/ 60 h 60"/>
                <a:gd name="T2" fmla="*/ 30 w 467"/>
                <a:gd name="T3" fmla="*/ 60 h 60"/>
                <a:gd name="T4" fmla="*/ 0 w 467"/>
                <a:gd name="T5" fmla="*/ 30 h 60"/>
                <a:gd name="T6" fmla="*/ 30 w 467"/>
                <a:gd name="T7" fmla="*/ 0 h 60"/>
                <a:gd name="T8" fmla="*/ 437 w 467"/>
                <a:gd name="T9" fmla="*/ 0 h 60"/>
                <a:gd name="T10" fmla="*/ 467 w 467"/>
                <a:gd name="T11" fmla="*/ 30 h 60"/>
                <a:gd name="T12" fmla="*/ 437 w 467"/>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467" h="60">
                  <a:moveTo>
                    <a:pt x="437" y="60"/>
                  </a:moveTo>
                  <a:cubicBezTo>
                    <a:pt x="30" y="60"/>
                    <a:pt x="30" y="60"/>
                    <a:pt x="30" y="60"/>
                  </a:cubicBezTo>
                  <a:cubicBezTo>
                    <a:pt x="13" y="60"/>
                    <a:pt x="0" y="46"/>
                    <a:pt x="0" y="30"/>
                  </a:cubicBezTo>
                  <a:cubicBezTo>
                    <a:pt x="0" y="13"/>
                    <a:pt x="13" y="0"/>
                    <a:pt x="30" y="0"/>
                  </a:cubicBezTo>
                  <a:cubicBezTo>
                    <a:pt x="437" y="0"/>
                    <a:pt x="437" y="0"/>
                    <a:pt x="437" y="0"/>
                  </a:cubicBezTo>
                  <a:cubicBezTo>
                    <a:pt x="453" y="0"/>
                    <a:pt x="467" y="13"/>
                    <a:pt x="467" y="30"/>
                  </a:cubicBezTo>
                  <a:cubicBezTo>
                    <a:pt x="467" y="46"/>
                    <a:pt x="453" y="60"/>
                    <a:pt x="437"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5" name="Freeform 10"/>
            <p:cNvSpPr>
              <a:spLocks/>
            </p:cNvSpPr>
            <p:nvPr/>
          </p:nvSpPr>
          <p:spPr bwMode="gray">
            <a:xfrm>
              <a:off x="10804831" y="3495586"/>
              <a:ext cx="701675" cy="371475"/>
            </a:xfrm>
            <a:custGeom>
              <a:avLst/>
              <a:gdLst>
                <a:gd name="T0" fmla="*/ 440 w 507"/>
                <a:gd name="T1" fmla="*/ 127 h 271"/>
                <a:gd name="T2" fmla="*/ 306 w 507"/>
                <a:gd name="T3" fmla="*/ 0 h 271"/>
                <a:gd name="T4" fmla="*/ 174 w 507"/>
                <a:gd name="T5" fmla="*/ 106 h 271"/>
                <a:gd name="T6" fmla="*/ 99 w 507"/>
                <a:gd name="T7" fmla="*/ 72 h 271"/>
                <a:gd name="T8" fmla="*/ 0 w 507"/>
                <a:gd name="T9" fmla="*/ 171 h 271"/>
                <a:gd name="T10" fmla="*/ 99 w 507"/>
                <a:gd name="T11" fmla="*/ 271 h 271"/>
                <a:gd name="T12" fmla="*/ 435 w 507"/>
                <a:gd name="T13" fmla="*/ 271 h 271"/>
                <a:gd name="T14" fmla="*/ 507 w 507"/>
                <a:gd name="T15" fmla="*/ 199 h 271"/>
                <a:gd name="T16" fmla="*/ 440 w 507"/>
                <a:gd name="T17" fmla="*/ 12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271">
                  <a:moveTo>
                    <a:pt x="440" y="127"/>
                  </a:moveTo>
                  <a:cubicBezTo>
                    <a:pt x="436" y="56"/>
                    <a:pt x="378" y="0"/>
                    <a:pt x="306" y="0"/>
                  </a:cubicBezTo>
                  <a:cubicBezTo>
                    <a:pt x="241" y="0"/>
                    <a:pt x="187" y="46"/>
                    <a:pt x="174" y="106"/>
                  </a:cubicBezTo>
                  <a:cubicBezTo>
                    <a:pt x="156" y="85"/>
                    <a:pt x="129" y="72"/>
                    <a:pt x="99" y="72"/>
                  </a:cubicBezTo>
                  <a:cubicBezTo>
                    <a:pt x="44" y="72"/>
                    <a:pt x="0" y="116"/>
                    <a:pt x="0" y="171"/>
                  </a:cubicBezTo>
                  <a:cubicBezTo>
                    <a:pt x="0" y="226"/>
                    <a:pt x="44" y="271"/>
                    <a:pt x="99" y="271"/>
                  </a:cubicBezTo>
                  <a:cubicBezTo>
                    <a:pt x="99" y="271"/>
                    <a:pt x="434" y="271"/>
                    <a:pt x="435" y="271"/>
                  </a:cubicBezTo>
                  <a:cubicBezTo>
                    <a:pt x="475" y="271"/>
                    <a:pt x="507" y="238"/>
                    <a:pt x="507" y="199"/>
                  </a:cubicBezTo>
                  <a:cubicBezTo>
                    <a:pt x="507" y="161"/>
                    <a:pt x="478" y="130"/>
                    <a:pt x="44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6" name="Freeform 11"/>
            <p:cNvSpPr>
              <a:spLocks/>
            </p:cNvSpPr>
            <p:nvPr/>
          </p:nvSpPr>
          <p:spPr bwMode="gray">
            <a:xfrm>
              <a:off x="10001550" y="5497833"/>
              <a:ext cx="1504950" cy="82550"/>
            </a:xfrm>
            <a:custGeom>
              <a:avLst/>
              <a:gdLst>
                <a:gd name="T0" fmla="*/ 1059 w 1089"/>
                <a:gd name="T1" fmla="*/ 60 h 60"/>
                <a:gd name="T2" fmla="*/ 30 w 1089"/>
                <a:gd name="T3" fmla="*/ 60 h 60"/>
                <a:gd name="T4" fmla="*/ 0 w 1089"/>
                <a:gd name="T5" fmla="*/ 30 h 60"/>
                <a:gd name="T6" fmla="*/ 30 w 1089"/>
                <a:gd name="T7" fmla="*/ 0 h 60"/>
                <a:gd name="T8" fmla="*/ 1059 w 1089"/>
                <a:gd name="T9" fmla="*/ 0 h 60"/>
                <a:gd name="T10" fmla="*/ 1089 w 1089"/>
                <a:gd name="T11" fmla="*/ 30 h 60"/>
                <a:gd name="T12" fmla="*/ 1059 w 1089"/>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089" h="60">
                  <a:moveTo>
                    <a:pt x="1059" y="60"/>
                  </a:moveTo>
                  <a:cubicBezTo>
                    <a:pt x="30" y="60"/>
                    <a:pt x="30" y="60"/>
                    <a:pt x="30" y="60"/>
                  </a:cubicBezTo>
                  <a:cubicBezTo>
                    <a:pt x="14" y="60"/>
                    <a:pt x="0" y="46"/>
                    <a:pt x="0" y="30"/>
                  </a:cubicBezTo>
                  <a:cubicBezTo>
                    <a:pt x="0" y="13"/>
                    <a:pt x="14" y="0"/>
                    <a:pt x="30" y="0"/>
                  </a:cubicBezTo>
                  <a:cubicBezTo>
                    <a:pt x="1059" y="0"/>
                    <a:pt x="1059" y="0"/>
                    <a:pt x="1059" y="0"/>
                  </a:cubicBezTo>
                  <a:cubicBezTo>
                    <a:pt x="1076" y="0"/>
                    <a:pt x="1089" y="13"/>
                    <a:pt x="1089" y="30"/>
                  </a:cubicBezTo>
                  <a:cubicBezTo>
                    <a:pt x="1089" y="46"/>
                    <a:pt x="1076" y="60"/>
                    <a:pt x="1059"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7" name="Freeform 12"/>
            <p:cNvSpPr>
              <a:spLocks/>
            </p:cNvSpPr>
            <p:nvPr/>
          </p:nvSpPr>
          <p:spPr bwMode="gray">
            <a:xfrm>
              <a:off x="9110962" y="5713733"/>
              <a:ext cx="1012825" cy="109537"/>
            </a:xfrm>
            <a:custGeom>
              <a:avLst/>
              <a:gdLst>
                <a:gd name="T0" fmla="*/ 692 w 732"/>
                <a:gd name="T1" fmla="*/ 80 h 80"/>
                <a:gd name="T2" fmla="*/ 40 w 732"/>
                <a:gd name="T3" fmla="*/ 80 h 80"/>
                <a:gd name="T4" fmla="*/ 0 w 732"/>
                <a:gd name="T5" fmla="*/ 40 h 80"/>
                <a:gd name="T6" fmla="*/ 40 w 732"/>
                <a:gd name="T7" fmla="*/ 0 h 80"/>
                <a:gd name="T8" fmla="*/ 692 w 732"/>
                <a:gd name="T9" fmla="*/ 0 h 80"/>
                <a:gd name="T10" fmla="*/ 732 w 732"/>
                <a:gd name="T11" fmla="*/ 40 h 80"/>
                <a:gd name="T12" fmla="*/ 692 w 73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32" h="80">
                  <a:moveTo>
                    <a:pt x="692" y="80"/>
                  </a:moveTo>
                  <a:cubicBezTo>
                    <a:pt x="40" y="80"/>
                    <a:pt x="40" y="80"/>
                    <a:pt x="40" y="80"/>
                  </a:cubicBezTo>
                  <a:cubicBezTo>
                    <a:pt x="18" y="80"/>
                    <a:pt x="0" y="62"/>
                    <a:pt x="0" y="40"/>
                  </a:cubicBezTo>
                  <a:cubicBezTo>
                    <a:pt x="0" y="18"/>
                    <a:pt x="18" y="0"/>
                    <a:pt x="40" y="0"/>
                  </a:cubicBezTo>
                  <a:cubicBezTo>
                    <a:pt x="692" y="0"/>
                    <a:pt x="692" y="0"/>
                    <a:pt x="692" y="0"/>
                  </a:cubicBezTo>
                  <a:cubicBezTo>
                    <a:pt x="714" y="0"/>
                    <a:pt x="732" y="18"/>
                    <a:pt x="732" y="40"/>
                  </a:cubicBezTo>
                  <a:cubicBezTo>
                    <a:pt x="732" y="62"/>
                    <a:pt x="714" y="80"/>
                    <a:pt x="692" y="8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8" name="Freeform 13"/>
            <p:cNvSpPr>
              <a:spLocks/>
            </p:cNvSpPr>
            <p:nvPr/>
          </p:nvSpPr>
          <p:spPr bwMode="gray">
            <a:xfrm>
              <a:off x="8910937" y="4935858"/>
              <a:ext cx="33338" cy="77787"/>
            </a:xfrm>
            <a:custGeom>
              <a:avLst/>
              <a:gdLst>
                <a:gd name="T0" fmla="*/ 0 w 21"/>
                <a:gd name="T1" fmla="*/ 0 h 49"/>
                <a:gd name="T2" fmla="*/ 1 w 21"/>
                <a:gd name="T3" fmla="*/ 10 h 49"/>
                <a:gd name="T4" fmla="*/ 0 w 21"/>
                <a:gd name="T5" fmla="*/ 49 h 49"/>
                <a:gd name="T6" fmla="*/ 12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1" y="10"/>
                  </a:lnTo>
                  <a:lnTo>
                    <a:pt x="0" y="49"/>
                  </a:lnTo>
                  <a:lnTo>
                    <a:pt x="12"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49" name="Freeform 14"/>
            <p:cNvSpPr>
              <a:spLocks/>
            </p:cNvSpPr>
            <p:nvPr/>
          </p:nvSpPr>
          <p:spPr bwMode="gray">
            <a:xfrm>
              <a:off x="8929987" y="4935858"/>
              <a:ext cx="14288" cy="77787"/>
            </a:xfrm>
            <a:custGeom>
              <a:avLst/>
              <a:gdLst>
                <a:gd name="T0" fmla="*/ 5 w 9"/>
                <a:gd name="T1" fmla="*/ 0 h 49"/>
                <a:gd name="T2" fmla="*/ 5 w 9"/>
                <a:gd name="T3" fmla="*/ 11 h 49"/>
                <a:gd name="T4" fmla="*/ 0 w 9"/>
                <a:gd name="T5" fmla="*/ 49 h 49"/>
                <a:gd name="T6" fmla="*/ 9 w 9"/>
                <a:gd name="T7" fmla="*/ 11 h 49"/>
                <a:gd name="T8" fmla="*/ 9 w 9"/>
                <a:gd name="T9" fmla="*/ 0 h 49"/>
                <a:gd name="T10" fmla="*/ 5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5" y="0"/>
                  </a:moveTo>
                  <a:lnTo>
                    <a:pt x="5" y="11"/>
                  </a:lnTo>
                  <a:lnTo>
                    <a:pt x="0" y="49"/>
                  </a:lnTo>
                  <a:lnTo>
                    <a:pt x="9" y="11"/>
                  </a:lnTo>
                  <a:lnTo>
                    <a:pt x="9" y="0"/>
                  </a:lnTo>
                  <a:lnTo>
                    <a:pt x="5"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0" name="Freeform 15"/>
            <p:cNvSpPr>
              <a:spLocks/>
            </p:cNvSpPr>
            <p:nvPr/>
          </p:nvSpPr>
          <p:spPr bwMode="gray">
            <a:xfrm>
              <a:off x="8910937" y="4935858"/>
              <a:ext cx="6350" cy="77787"/>
            </a:xfrm>
            <a:custGeom>
              <a:avLst/>
              <a:gdLst>
                <a:gd name="T0" fmla="*/ 0 w 4"/>
                <a:gd name="T1" fmla="*/ 0 h 49"/>
                <a:gd name="T2" fmla="*/ 1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1"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1" name="Freeform 16"/>
            <p:cNvSpPr>
              <a:spLocks/>
            </p:cNvSpPr>
            <p:nvPr/>
          </p:nvSpPr>
          <p:spPr bwMode="gray">
            <a:xfrm>
              <a:off x="8912525" y="4997770"/>
              <a:ext cx="33338" cy="47625"/>
            </a:xfrm>
            <a:custGeom>
              <a:avLst/>
              <a:gdLst>
                <a:gd name="T0" fmla="*/ 0 w 24"/>
                <a:gd name="T1" fmla="*/ 0 h 34"/>
                <a:gd name="T2" fmla="*/ 0 w 24"/>
                <a:gd name="T3" fmla="*/ 34 h 34"/>
                <a:gd name="T4" fmla="*/ 22 w 24"/>
                <a:gd name="T5" fmla="*/ 34 h 34"/>
                <a:gd name="T6" fmla="*/ 24 w 24"/>
                <a:gd name="T7" fmla="*/ 32 h 34"/>
                <a:gd name="T8" fmla="*/ 24 w 24"/>
                <a:gd name="T9" fmla="*/ 27 h 34"/>
                <a:gd name="T10" fmla="*/ 22 w 24"/>
                <a:gd name="T11" fmla="*/ 24 h 34"/>
                <a:gd name="T12" fmla="*/ 15 w 24"/>
                <a:gd name="T13" fmla="*/ 16 h 34"/>
                <a:gd name="T14" fmla="*/ 15 w 24"/>
                <a:gd name="T15" fmla="*/ 0 h 34"/>
                <a:gd name="T16" fmla="*/ 0 w 24"/>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4">
                  <a:moveTo>
                    <a:pt x="0" y="0"/>
                  </a:moveTo>
                  <a:cubicBezTo>
                    <a:pt x="0" y="34"/>
                    <a:pt x="0" y="34"/>
                    <a:pt x="0" y="34"/>
                  </a:cubicBezTo>
                  <a:cubicBezTo>
                    <a:pt x="22" y="34"/>
                    <a:pt x="22" y="34"/>
                    <a:pt x="22" y="34"/>
                  </a:cubicBezTo>
                  <a:cubicBezTo>
                    <a:pt x="22" y="34"/>
                    <a:pt x="24" y="34"/>
                    <a:pt x="24" y="32"/>
                  </a:cubicBezTo>
                  <a:cubicBezTo>
                    <a:pt x="24" y="30"/>
                    <a:pt x="24" y="27"/>
                    <a:pt x="24" y="27"/>
                  </a:cubicBezTo>
                  <a:cubicBezTo>
                    <a:pt x="24" y="27"/>
                    <a:pt x="24" y="26"/>
                    <a:pt x="22" y="24"/>
                  </a:cubicBezTo>
                  <a:cubicBezTo>
                    <a:pt x="20" y="23"/>
                    <a:pt x="16" y="18"/>
                    <a:pt x="15" y="16"/>
                  </a:cubicBezTo>
                  <a:cubicBezTo>
                    <a:pt x="15" y="0"/>
                    <a:pt x="15" y="0"/>
                    <a:pt x="15"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2" name="Freeform 17"/>
            <p:cNvSpPr>
              <a:spLocks/>
            </p:cNvSpPr>
            <p:nvPr/>
          </p:nvSpPr>
          <p:spPr bwMode="gray">
            <a:xfrm>
              <a:off x="8912525" y="5042220"/>
              <a:ext cx="33338" cy="4762"/>
            </a:xfrm>
            <a:custGeom>
              <a:avLst/>
              <a:gdLst>
                <a:gd name="T0" fmla="*/ 24 w 24"/>
                <a:gd name="T1" fmla="*/ 0 h 4"/>
                <a:gd name="T2" fmla="*/ 24 w 24"/>
                <a:gd name="T3" fmla="*/ 2 h 4"/>
                <a:gd name="T4" fmla="*/ 22 w 24"/>
                <a:gd name="T5" fmla="*/ 4 h 4"/>
                <a:gd name="T6" fmla="*/ 0 w 24"/>
                <a:gd name="T7" fmla="*/ 4 h 4"/>
                <a:gd name="T8" fmla="*/ 0 w 24"/>
                <a:gd name="T9" fmla="*/ 2 h 4"/>
                <a:gd name="T10" fmla="*/ 22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2" y="4"/>
                    <a:pt x="22" y="4"/>
                  </a:cubicBezTo>
                  <a:cubicBezTo>
                    <a:pt x="0" y="4"/>
                    <a:pt x="0" y="4"/>
                    <a:pt x="0" y="4"/>
                  </a:cubicBezTo>
                  <a:cubicBezTo>
                    <a:pt x="0" y="2"/>
                    <a:pt x="0" y="2"/>
                    <a:pt x="0" y="2"/>
                  </a:cubicBezTo>
                  <a:cubicBezTo>
                    <a:pt x="22" y="2"/>
                    <a:pt x="22" y="2"/>
                    <a:pt x="22" y="2"/>
                  </a:cubicBezTo>
                  <a:cubicBezTo>
                    <a:pt x="22"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3" name="Freeform 18"/>
            <p:cNvSpPr>
              <a:spLocks/>
            </p:cNvSpPr>
            <p:nvPr/>
          </p:nvSpPr>
          <p:spPr bwMode="gray">
            <a:xfrm>
              <a:off x="8933162" y="5019995"/>
              <a:ext cx="12700" cy="25400"/>
            </a:xfrm>
            <a:custGeom>
              <a:avLst/>
              <a:gdLst>
                <a:gd name="T0" fmla="*/ 7 w 9"/>
                <a:gd name="T1" fmla="*/ 18 h 18"/>
                <a:gd name="T2" fmla="*/ 9 w 9"/>
                <a:gd name="T3" fmla="*/ 16 h 18"/>
                <a:gd name="T4" fmla="*/ 9 w 9"/>
                <a:gd name="T5" fmla="*/ 11 h 18"/>
                <a:gd name="T6" fmla="*/ 7 w 9"/>
                <a:gd name="T7" fmla="*/ 8 h 18"/>
                <a:gd name="T8" fmla="*/ 0 w 9"/>
                <a:gd name="T9" fmla="*/ 0 h 18"/>
                <a:gd name="T10" fmla="*/ 0 w 9"/>
                <a:gd name="T11" fmla="*/ 18 h 18"/>
                <a:gd name="T12" fmla="*/ 7 w 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7" y="18"/>
                  </a:moveTo>
                  <a:cubicBezTo>
                    <a:pt x="7" y="18"/>
                    <a:pt x="9" y="18"/>
                    <a:pt x="9" y="16"/>
                  </a:cubicBezTo>
                  <a:cubicBezTo>
                    <a:pt x="9" y="14"/>
                    <a:pt x="9" y="11"/>
                    <a:pt x="9" y="11"/>
                  </a:cubicBezTo>
                  <a:cubicBezTo>
                    <a:pt x="9" y="11"/>
                    <a:pt x="9" y="10"/>
                    <a:pt x="7" y="8"/>
                  </a:cubicBezTo>
                  <a:cubicBezTo>
                    <a:pt x="5" y="7"/>
                    <a:pt x="1" y="2"/>
                    <a:pt x="0" y="0"/>
                  </a:cubicBezTo>
                  <a:cubicBezTo>
                    <a:pt x="0" y="18"/>
                    <a:pt x="0" y="18"/>
                    <a:pt x="0" y="18"/>
                  </a:cubicBezTo>
                  <a:lnTo>
                    <a:pt x="7" y="18"/>
                  </a:lnTo>
                  <a:close/>
                </a:path>
              </a:pathLst>
            </a:custGeom>
            <a:solidFill>
              <a:srgbClr val="31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4" name="Freeform 19"/>
            <p:cNvSpPr>
              <a:spLocks/>
            </p:cNvSpPr>
            <p:nvPr/>
          </p:nvSpPr>
          <p:spPr bwMode="gray">
            <a:xfrm>
              <a:off x="8874425" y="4935858"/>
              <a:ext cx="33338" cy="77787"/>
            </a:xfrm>
            <a:custGeom>
              <a:avLst/>
              <a:gdLst>
                <a:gd name="T0" fmla="*/ 0 w 21"/>
                <a:gd name="T1" fmla="*/ 0 h 49"/>
                <a:gd name="T2" fmla="*/ 0 w 21"/>
                <a:gd name="T3" fmla="*/ 10 h 49"/>
                <a:gd name="T4" fmla="*/ 0 w 21"/>
                <a:gd name="T5" fmla="*/ 49 h 49"/>
                <a:gd name="T6" fmla="*/ 13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0" y="10"/>
                  </a:lnTo>
                  <a:lnTo>
                    <a:pt x="0" y="49"/>
                  </a:lnTo>
                  <a:lnTo>
                    <a:pt x="13"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5" name="Freeform 20"/>
            <p:cNvSpPr>
              <a:spLocks/>
            </p:cNvSpPr>
            <p:nvPr/>
          </p:nvSpPr>
          <p:spPr bwMode="gray">
            <a:xfrm>
              <a:off x="8895062" y="4935858"/>
              <a:ext cx="12700" cy="77787"/>
            </a:xfrm>
            <a:custGeom>
              <a:avLst/>
              <a:gdLst>
                <a:gd name="T0" fmla="*/ 4 w 8"/>
                <a:gd name="T1" fmla="*/ 0 h 49"/>
                <a:gd name="T2" fmla="*/ 4 w 8"/>
                <a:gd name="T3" fmla="*/ 11 h 49"/>
                <a:gd name="T4" fmla="*/ 0 w 8"/>
                <a:gd name="T5" fmla="*/ 49 h 49"/>
                <a:gd name="T6" fmla="*/ 8 w 8"/>
                <a:gd name="T7" fmla="*/ 11 h 49"/>
                <a:gd name="T8" fmla="*/ 8 w 8"/>
                <a:gd name="T9" fmla="*/ 0 h 49"/>
                <a:gd name="T10" fmla="*/ 4 w 8"/>
                <a:gd name="T11" fmla="*/ 0 h 49"/>
              </a:gdLst>
              <a:ahLst/>
              <a:cxnLst>
                <a:cxn ang="0">
                  <a:pos x="T0" y="T1"/>
                </a:cxn>
                <a:cxn ang="0">
                  <a:pos x="T2" y="T3"/>
                </a:cxn>
                <a:cxn ang="0">
                  <a:pos x="T4" y="T5"/>
                </a:cxn>
                <a:cxn ang="0">
                  <a:pos x="T6" y="T7"/>
                </a:cxn>
                <a:cxn ang="0">
                  <a:pos x="T8" y="T9"/>
                </a:cxn>
                <a:cxn ang="0">
                  <a:pos x="T10" y="T11"/>
                </a:cxn>
              </a:cxnLst>
              <a:rect l="0" t="0" r="r" b="b"/>
              <a:pathLst>
                <a:path w="8" h="49">
                  <a:moveTo>
                    <a:pt x="4" y="0"/>
                  </a:moveTo>
                  <a:lnTo>
                    <a:pt x="4" y="11"/>
                  </a:lnTo>
                  <a:lnTo>
                    <a:pt x="0" y="49"/>
                  </a:lnTo>
                  <a:lnTo>
                    <a:pt x="8" y="11"/>
                  </a:lnTo>
                  <a:lnTo>
                    <a:pt x="8" y="0"/>
                  </a:lnTo>
                  <a:lnTo>
                    <a:pt x="4"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6" name="Freeform 21"/>
            <p:cNvSpPr>
              <a:spLocks/>
            </p:cNvSpPr>
            <p:nvPr/>
          </p:nvSpPr>
          <p:spPr bwMode="gray">
            <a:xfrm>
              <a:off x="8874425" y="4935858"/>
              <a:ext cx="6350" cy="77787"/>
            </a:xfrm>
            <a:custGeom>
              <a:avLst/>
              <a:gdLst>
                <a:gd name="T0" fmla="*/ 0 w 4"/>
                <a:gd name="T1" fmla="*/ 0 h 49"/>
                <a:gd name="T2" fmla="*/ 0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0"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7" name="Freeform 22"/>
            <p:cNvSpPr>
              <a:spLocks/>
            </p:cNvSpPr>
            <p:nvPr/>
          </p:nvSpPr>
          <p:spPr bwMode="gray">
            <a:xfrm>
              <a:off x="8874425" y="4997770"/>
              <a:ext cx="34925" cy="47625"/>
            </a:xfrm>
            <a:custGeom>
              <a:avLst/>
              <a:gdLst>
                <a:gd name="T0" fmla="*/ 0 w 25"/>
                <a:gd name="T1" fmla="*/ 0 h 34"/>
                <a:gd name="T2" fmla="*/ 0 w 25"/>
                <a:gd name="T3" fmla="*/ 34 h 34"/>
                <a:gd name="T4" fmla="*/ 23 w 25"/>
                <a:gd name="T5" fmla="*/ 34 h 34"/>
                <a:gd name="T6" fmla="*/ 24 w 25"/>
                <a:gd name="T7" fmla="*/ 32 h 34"/>
                <a:gd name="T8" fmla="*/ 24 w 25"/>
                <a:gd name="T9" fmla="*/ 27 h 34"/>
                <a:gd name="T10" fmla="*/ 22 w 25"/>
                <a:gd name="T11" fmla="*/ 24 h 34"/>
                <a:gd name="T12" fmla="*/ 16 w 25"/>
                <a:gd name="T13" fmla="*/ 16 h 34"/>
                <a:gd name="T14" fmla="*/ 16 w 25"/>
                <a:gd name="T15" fmla="*/ 0 h 34"/>
                <a:gd name="T16" fmla="*/ 0 w 2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4">
                  <a:moveTo>
                    <a:pt x="0" y="0"/>
                  </a:moveTo>
                  <a:cubicBezTo>
                    <a:pt x="0" y="34"/>
                    <a:pt x="0" y="34"/>
                    <a:pt x="0" y="34"/>
                  </a:cubicBezTo>
                  <a:cubicBezTo>
                    <a:pt x="23" y="34"/>
                    <a:pt x="23" y="34"/>
                    <a:pt x="23" y="34"/>
                  </a:cubicBezTo>
                  <a:cubicBezTo>
                    <a:pt x="23" y="34"/>
                    <a:pt x="24" y="34"/>
                    <a:pt x="24" y="32"/>
                  </a:cubicBezTo>
                  <a:cubicBezTo>
                    <a:pt x="24" y="30"/>
                    <a:pt x="24" y="27"/>
                    <a:pt x="24" y="27"/>
                  </a:cubicBezTo>
                  <a:cubicBezTo>
                    <a:pt x="24" y="27"/>
                    <a:pt x="25" y="26"/>
                    <a:pt x="22" y="24"/>
                  </a:cubicBezTo>
                  <a:cubicBezTo>
                    <a:pt x="20" y="23"/>
                    <a:pt x="16" y="18"/>
                    <a:pt x="16" y="16"/>
                  </a:cubicBezTo>
                  <a:cubicBezTo>
                    <a:pt x="16" y="0"/>
                    <a:pt x="16" y="0"/>
                    <a:pt x="16"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8" name="Freeform 23"/>
            <p:cNvSpPr>
              <a:spLocks/>
            </p:cNvSpPr>
            <p:nvPr/>
          </p:nvSpPr>
          <p:spPr bwMode="gray">
            <a:xfrm>
              <a:off x="8874425" y="5042220"/>
              <a:ext cx="33338" cy="4762"/>
            </a:xfrm>
            <a:custGeom>
              <a:avLst/>
              <a:gdLst>
                <a:gd name="T0" fmla="*/ 24 w 24"/>
                <a:gd name="T1" fmla="*/ 0 h 4"/>
                <a:gd name="T2" fmla="*/ 24 w 24"/>
                <a:gd name="T3" fmla="*/ 2 h 4"/>
                <a:gd name="T4" fmla="*/ 23 w 24"/>
                <a:gd name="T5" fmla="*/ 4 h 4"/>
                <a:gd name="T6" fmla="*/ 0 w 24"/>
                <a:gd name="T7" fmla="*/ 4 h 4"/>
                <a:gd name="T8" fmla="*/ 0 w 24"/>
                <a:gd name="T9" fmla="*/ 2 h 4"/>
                <a:gd name="T10" fmla="*/ 23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3" y="4"/>
                    <a:pt x="23" y="4"/>
                  </a:cubicBezTo>
                  <a:cubicBezTo>
                    <a:pt x="0" y="4"/>
                    <a:pt x="0" y="4"/>
                    <a:pt x="0" y="4"/>
                  </a:cubicBezTo>
                  <a:cubicBezTo>
                    <a:pt x="0" y="2"/>
                    <a:pt x="0" y="2"/>
                    <a:pt x="0" y="2"/>
                  </a:cubicBezTo>
                  <a:cubicBezTo>
                    <a:pt x="23" y="2"/>
                    <a:pt x="23" y="2"/>
                    <a:pt x="23" y="2"/>
                  </a:cubicBezTo>
                  <a:cubicBezTo>
                    <a:pt x="23"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59" name="Freeform 24"/>
            <p:cNvSpPr>
              <a:spLocks/>
            </p:cNvSpPr>
            <p:nvPr/>
          </p:nvSpPr>
          <p:spPr bwMode="gray">
            <a:xfrm>
              <a:off x="8896650" y="5019995"/>
              <a:ext cx="11113" cy="25400"/>
            </a:xfrm>
            <a:custGeom>
              <a:avLst/>
              <a:gdLst>
                <a:gd name="T0" fmla="*/ 0 w 8"/>
                <a:gd name="T1" fmla="*/ 0 h 18"/>
                <a:gd name="T2" fmla="*/ 0 w 8"/>
                <a:gd name="T3" fmla="*/ 18 h 18"/>
                <a:gd name="T4" fmla="*/ 7 w 8"/>
                <a:gd name="T5" fmla="*/ 18 h 18"/>
                <a:gd name="T6" fmla="*/ 8 w 8"/>
                <a:gd name="T7" fmla="*/ 16 h 18"/>
                <a:gd name="T8" fmla="*/ 8 w 8"/>
                <a:gd name="T9" fmla="*/ 11 h 18"/>
                <a:gd name="T10" fmla="*/ 8 w 8"/>
                <a:gd name="T11" fmla="*/ 11 h 18"/>
                <a:gd name="T12" fmla="*/ 8 w 8"/>
                <a:gd name="T13" fmla="*/ 11 h 18"/>
                <a:gd name="T14" fmla="*/ 8 w 8"/>
                <a:gd name="T15" fmla="*/ 11 h 18"/>
                <a:gd name="T16" fmla="*/ 6 w 8"/>
                <a:gd name="T17" fmla="*/ 8 h 18"/>
                <a:gd name="T18" fmla="*/ 0 w 8"/>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8">
                  <a:moveTo>
                    <a:pt x="0" y="0"/>
                  </a:moveTo>
                  <a:cubicBezTo>
                    <a:pt x="0" y="18"/>
                    <a:pt x="0" y="18"/>
                    <a:pt x="0" y="18"/>
                  </a:cubicBezTo>
                  <a:cubicBezTo>
                    <a:pt x="7" y="18"/>
                    <a:pt x="7" y="18"/>
                    <a:pt x="7" y="18"/>
                  </a:cubicBezTo>
                  <a:cubicBezTo>
                    <a:pt x="7" y="18"/>
                    <a:pt x="8" y="18"/>
                    <a:pt x="8" y="16"/>
                  </a:cubicBezTo>
                  <a:cubicBezTo>
                    <a:pt x="8" y="14"/>
                    <a:pt x="8" y="11"/>
                    <a:pt x="8" y="11"/>
                  </a:cubicBezTo>
                  <a:cubicBezTo>
                    <a:pt x="8" y="11"/>
                    <a:pt x="8" y="11"/>
                    <a:pt x="8" y="11"/>
                  </a:cubicBezTo>
                  <a:cubicBezTo>
                    <a:pt x="8" y="11"/>
                    <a:pt x="8" y="11"/>
                    <a:pt x="8" y="11"/>
                  </a:cubicBezTo>
                  <a:cubicBezTo>
                    <a:pt x="8" y="11"/>
                    <a:pt x="8" y="11"/>
                    <a:pt x="8" y="11"/>
                  </a:cubicBezTo>
                  <a:cubicBezTo>
                    <a:pt x="8" y="10"/>
                    <a:pt x="8" y="9"/>
                    <a:pt x="6" y="8"/>
                  </a:cubicBezTo>
                  <a:cubicBezTo>
                    <a:pt x="4" y="7"/>
                    <a:pt x="0" y="2"/>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0" name="Freeform 25"/>
            <p:cNvSpPr>
              <a:spLocks/>
            </p:cNvSpPr>
            <p:nvPr/>
          </p:nvSpPr>
          <p:spPr bwMode="gray">
            <a:xfrm>
              <a:off x="8929987" y="4756470"/>
              <a:ext cx="9525" cy="1587"/>
            </a:xfrm>
            <a:custGeom>
              <a:avLst/>
              <a:gdLst>
                <a:gd name="T0" fmla="*/ 0 w 6"/>
                <a:gd name="T1" fmla="*/ 0 h 1"/>
                <a:gd name="T2" fmla="*/ 6 w 6"/>
                <a:gd name="T3" fmla="*/ 1 h 1"/>
                <a:gd name="T4" fmla="*/ 6 w 6"/>
                <a:gd name="T5" fmla="*/ 1 h 1"/>
                <a:gd name="T6" fmla="*/ 0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1"/>
                  </a:lnTo>
                  <a:lnTo>
                    <a:pt x="0" y="0"/>
                  </a:lnTo>
                  <a:lnTo>
                    <a:pt x="0" y="0"/>
                  </a:lnTo>
                  <a:close/>
                </a:path>
              </a:pathLst>
            </a:custGeom>
            <a:solidFill>
              <a:srgbClr val="FB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1" name="Freeform 26"/>
            <p:cNvSpPr>
              <a:spLocks/>
            </p:cNvSpPr>
            <p:nvPr/>
          </p:nvSpPr>
          <p:spPr bwMode="gray">
            <a:xfrm>
              <a:off x="8917287" y="4731070"/>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2" name="Freeform 27"/>
            <p:cNvSpPr>
              <a:spLocks/>
            </p:cNvSpPr>
            <p:nvPr/>
          </p:nvSpPr>
          <p:spPr bwMode="gray">
            <a:xfrm>
              <a:off x="8899825" y="4724720"/>
              <a:ext cx="50800" cy="57150"/>
            </a:xfrm>
            <a:custGeom>
              <a:avLst/>
              <a:gdLst>
                <a:gd name="T0" fmla="*/ 33 w 36"/>
                <a:gd name="T1" fmla="*/ 16 h 42"/>
                <a:gd name="T2" fmla="*/ 28 w 36"/>
                <a:gd name="T3" fmla="*/ 7 h 42"/>
                <a:gd name="T4" fmla="*/ 27 w 36"/>
                <a:gd name="T5" fmla="*/ 5 h 42"/>
                <a:gd name="T6" fmla="*/ 27 w 36"/>
                <a:gd name="T7" fmla="*/ 5 h 42"/>
                <a:gd name="T8" fmla="*/ 17 w 36"/>
                <a:gd name="T9" fmla="*/ 4 h 42"/>
                <a:gd name="T10" fmla="*/ 13 w 36"/>
                <a:gd name="T11" fmla="*/ 0 h 42"/>
                <a:gd name="T12" fmla="*/ 13 w 36"/>
                <a:gd name="T13" fmla="*/ 0 h 42"/>
                <a:gd name="T14" fmla="*/ 13 w 36"/>
                <a:gd name="T15" fmla="*/ 5 h 42"/>
                <a:gd name="T16" fmla="*/ 13 w 36"/>
                <a:gd name="T17" fmla="*/ 6 h 42"/>
                <a:gd name="T18" fmla="*/ 13 w 36"/>
                <a:gd name="T19" fmla="*/ 11 h 42"/>
                <a:gd name="T20" fmla="*/ 14 w 36"/>
                <a:gd name="T21" fmla="*/ 14 h 42"/>
                <a:gd name="T22" fmla="*/ 11 w 36"/>
                <a:gd name="T23" fmla="*/ 14 h 42"/>
                <a:gd name="T24" fmla="*/ 6 w 36"/>
                <a:gd name="T25" fmla="*/ 11 h 42"/>
                <a:gd name="T26" fmla="*/ 3 w 36"/>
                <a:gd name="T27" fmla="*/ 12 h 42"/>
                <a:gd name="T28" fmla="*/ 4 w 36"/>
                <a:gd name="T29" fmla="*/ 17 h 42"/>
                <a:gd name="T30" fmla="*/ 5 w 36"/>
                <a:gd name="T31" fmla="*/ 20 h 42"/>
                <a:gd name="T32" fmla="*/ 6 w 36"/>
                <a:gd name="T33" fmla="*/ 22 h 42"/>
                <a:gd name="T34" fmla="*/ 6 w 36"/>
                <a:gd name="T35" fmla="*/ 22 h 42"/>
                <a:gd name="T36" fmla="*/ 6 w 36"/>
                <a:gd name="T37" fmla="*/ 22 h 42"/>
                <a:gd name="T38" fmla="*/ 2 w 36"/>
                <a:gd name="T39" fmla="*/ 31 h 42"/>
                <a:gd name="T40" fmla="*/ 0 w 36"/>
                <a:gd name="T41" fmla="*/ 30 h 42"/>
                <a:gd name="T42" fmla="*/ 2 w 36"/>
                <a:gd name="T43" fmla="*/ 41 h 42"/>
                <a:gd name="T44" fmla="*/ 19 w 36"/>
                <a:gd name="T45" fmla="*/ 42 h 42"/>
                <a:gd name="T46" fmla="*/ 18 w 36"/>
                <a:gd name="T47" fmla="*/ 36 h 42"/>
                <a:gd name="T48" fmla="*/ 23 w 36"/>
                <a:gd name="T49" fmla="*/ 37 h 42"/>
                <a:gd name="T50" fmla="*/ 28 w 36"/>
                <a:gd name="T51" fmla="*/ 34 h 42"/>
                <a:gd name="T52" fmla="*/ 29 w 36"/>
                <a:gd name="T53" fmla="*/ 29 h 42"/>
                <a:gd name="T54" fmla="*/ 29 w 36"/>
                <a:gd name="T55" fmla="*/ 24 h 42"/>
                <a:gd name="T56" fmla="*/ 30 w 36"/>
                <a:gd name="T57" fmla="*/ 20 h 42"/>
                <a:gd name="T58" fmla="*/ 33 w 36"/>
                <a:gd name="T59"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2">
                  <a:moveTo>
                    <a:pt x="33" y="16"/>
                  </a:moveTo>
                  <a:cubicBezTo>
                    <a:pt x="33" y="16"/>
                    <a:pt x="28" y="8"/>
                    <a:pt x="28" y="7"/>
                  </a:cubicBezTo>
                  <a:cubicBezTo>
                    <a:pt x="27" y="6"/>
                    <a:pt x="27" y="5"/>
                    <a:pt x="27" y="5"/>
                  </a:cubicBezTo>
                  <a:cubicBezTo>
                    <a:pt x="27" y="5"/>
                    <a:pt x="27" y="5"/>
                    <a:pt x="27" y="5"/>
                  </a:cubicBezTo>
                  <a:cubicBezTo>
                    <a:pt x="23" y="6"/>
                    <a:pt x="20" y="5"/>
                    <a:pt x="17" y="4"/>
                  </a:cubicBezTo>
                  <a:cubicBezTo>
                    <a:pt x="15" y="2"/>
                    <a:pt x="13" y="0"/>
                    <a:pt x="13" y="0"/>
                  </a:cubicBezTo>
                  <a:cubicBezTo>
                    <a:pt x="13" y="0"/>
                    <a:pt x="13" y="0"/>
                    <a:pt x="13" y="0"/>
                  </a:cubicBezTo>
                  <a:cubicBezTo>
                    <a:pt x="13" y="5"/>
                    <a:pt x="13" y="5"/>
                    <a:pt x="13" y="5"/>
                  </a:cubicBezTo>
                  <a:cubicBezTo>
                    <a:pt x="13" y="6"/>
                    <a:pt x="13" y="6"/>
                    <a:pt x="13" y="6"/>
                  </a:cubicBezTo>
                  <a:cubicBezTo>
                    <a:pt x="13" y="6"/>
                    <a:pt x="13" y="9"/>
                    <a:pt x="13" y="11"/>
                  </a:cubicBezTo>
                  <a:cubicBezTo>
                    <a:pt x="14" y="12"/>
                    <a:pt x="14" y="14"/>
                    <a:pt x="14" y="14"/>
                  </a:cubicBezTo>
                  <a:cubicBezTo>
                    <a:pt x="14" y="16"/>
                    <a:pt x="11" y="14"/>
                    <a:pt x="11" y="14"/>
                  </a:cubicBezTo>
                  <a:cubicBezTo>
                    <a:pt x="11" y="14"/>
                    <a:pt x="9" y="12"/>
                    <a:pt x="6" y="11"/>
                  </a:cubicBezTo>
                  <a:cubicBezTo>
                    <a:pt x="5" y="11"/>
                    <a:pt x="4" y="11"/>
                    <a:pt x="3" y="12"/>
                  </a:cubicBezTo>
                  <a:cubicBezTo>
                    <a:pt x="3" y="13"/>
                    <a:pt x="3" y="15"/>
                    <a:pt x="4" y="17"/>
                  </a:cubicBezTo>
                  <a:cubicBezTo>
                    <a:pt x="4" y="18"/>
                    <a:pt x="4" y="20"/>
                    <a:pt x="5" y="20"/>
                  </a:cubicBezTo>
                  <a:cubicBezTo>
                    <a:pt x="5" y="21"/>
                    <a:pt x="6" y="22"/>
                    <a:pt x="6" y="22"/>
                  </a:cubicBezTo>
                  <a:cubicBezTo>
                    <a:pt x="6" y="22"/>
                    <a:pt x="6" y="22"/>
                    <a:pt x="6" y="22"/>
                  </a:cubicBezTo>
                  <a:cubicBezTo>
                    <a:pt x="6" y="22"/>
                    <a:pt x="6" y="22"/>
                    <a:pt x="6" y="22"/>
                  </a:cubicBezTo>
                  <a:cubicBezTo>
                    <a:pt x="6" y="22"/>
                    <a:pt x="6" y="28"/>
                    <a:pt x="2" y="31"/>
                  </a:cubicBezTo>
                  <a:cubicBezTo>
                    <a:pt x="0" y="30"/>
                    <a:pt x="0" y="30"/>
                    <a:pt x="0" y="30"/>
                  </a:cubicBezTo>
                  <a:cubicBezTo>
                    <a:pt x="2" y="41"/>
                    <a:pt x="2" y="41"/>
                    <a:pt x="2" y="41"/>
                  </a:cubicBezTo>
                  <a:cubicBezTo>
                    <a:pt x="19" y="42"/>
                    <a:pt x="19" y="42"/>
                    <a:pt x="19" y="42"/>
                  </a:cubicBezTo>
                  <a:cubicBezTo>
                    <a:pt x="18" y="36"/>
                    <a:pt x="18" y="36"/>
                    <a:pt x="18" y="36"/>
                  </a:cubicBezTo>
                  <a:cubicBezTo>
                    <a:pt x="20" y="37"/>
                    <a:pt x="21" y="37"/>
                    <a:pt x="23" y="37"/>
                  </a:cubicBezTo>
                  <a:cubicBezTo>
                    <a:pt x="28" y="37"/>
                    <a:pt x="28" y="34"/>
                    <a:pt x="28" y="34"/>
                  </a:cubicBezTo>
                  <a:cubicBezTo>
                    <a:pt x="29" y="29"/>
                    <a:pt x="29" y="29"/>
                    <a:pt x="29" y="29"/>
                  </a:cubicBezTo>
                  <a:cubicBezTo>
                    <a:pt x="29" y="24"/>
                    <a:pt x="29" y="24"/>
                    <a:pt x="29" y="24"/>
                  </a:cubicBezTo>
                  <a:cubicBezTo>
                    <a:pt x="30" y="20"/>
                    <a:pt x="30" y="20"/>
                    <a:pt x="30" y="20"/>
                  </a:cubicBezTo>
                  <a:cubicBezTo>
                    <a:pt x="36" y="19"/>
                    <a:pt x="34" y="17"/>
                    <a:pt x="33" y="16"/>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3" name="Freeform 28"/>
            <p:cNvSpPr>
              <a:spLocks/>
            </p:cNvSpPr>
            <p:nvPr/>
          </p:nvSpPr>
          <p:spPr bwMode="gray">
            <a:xfrm>
              <a:off x="8907762" y="4772345"/>
              <a:ext cx="17463" cy="4762"/>
            </a:xfrm>
            <a:custGeom>
              <a:avLst/>
              <a:gdLst>
                <a:gd name="T0" fmla="*/ 0 w 12"/>
                <a:gd name="T1" fmla="*/ 0 h 3"/>
                <a:gd name="T2" fmla="*/ 12 w 12"/>
                <a:gd name="T3" fmla="*/ 3 h 3"/>
                <a:gd name="T4" fmla="*/ 12 w 12"/>
                <a:gd name="T5" fmla="*/ 1 h 3"/>
                <a:gd name="T6" fmla="*/ 0 w 12"/>
                <a:gd name="T7" fmla="*/ 0 h 3"/>
              </a:gdLst>
              <a:ahLst/>
              <a:cxnLst>
                <a:cxn ang="0">
                  <a:pos x="T0" y="T1"/>
                </a:cxn>
                <a:cxn ang="0">
                  <a:pos x="T2" y="T3"/>
                </a:cxn>
                <a:cxn ang="0">
                  <a:pos x="T4" y="T5"/>
                </a:cxn>
                <a:cxn ang="0">
                  <a:pos x="T6" y="T7"/>
                </a:cxn>
              </a:cxnLst>
              <a:rect l="0" t="0" r="r" b="b"/>
              <a:pathLst>
                <a:path w="12" h="3">
                  <a:moveTo>
                    <a:pt x="0" y="0"/>
                  </a:moveTo>
                  <a:cubicBezTo>
                    <a:pt x="1" y="1"/>
                    <a:pt x="4" y="3"/>
                    <a:pt x="12" y="3"/>
                  </a:cubicBezTo>
                  <a:cubicBezTo>
                    <a:pt x="12" y="2"/>
                    <a:pt x="12" y="2"/>
                    <a:pt x="12" y="1"/>
                  </a:cubicBezTo>
                  <a:cubicBezTo>
                    <a:pt x="8" y="1"/>
                    <a:pt x="4" y="1"/>
                    <a:pt x="0" y="0"/>
                  </a:cubicBez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4" name="Freeform 29"/>
            <p:cNvSpPr>
              <a:spLocks/>
            </p:cNvSpPr>
            <p:nvPr/>
          </p:nvSpPr>
          <p:spPr bwMode="gray">
            <a:xfrm>
              <a:off x="8934750" y="4758058"/>
              <a:ext cx="4763" cy="4762"/>
            </a:xfrm>
            <a:custGeom>
              <a:avLst/>
              <a:gdLst>
                <a:gd name="T0" fmla="*/ 4 w 4"/>
                <a:gd name="T1" fmla="*/ 3 h 4"/>
                <a:gd name="T2" fmla="*/ 2 w 4"/>
                <a:gd name="T3" fmla="*/ 0 h 4"/>
                <a:gd name="T4" fmla="*/ 0 w 4"/>
                <a:gd name="T5" fmla="*/ 0 h 4"/>
                <a:gd name="T6" fmla="*/ 4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3" y="2"/>
                    <a:pt x="2" y="1"/>
                    <a:pt x="2" y="0"/>
                  </a:cubicBezTo>
                  <a:cubicBezTo>
                    <a:pt x="0" y="0"/>
                    <a:pt x="0" y="0"/>
                    <a:pt x="0" y="0"/>
                  </a:cubicBezTo>
                  <a:cubicBezTo>
                    <a:pt x="0" y="0"/>
                    <a:pt x="2" y="2"/>
                    <a:pt x="4" y="4"/>
                  </a:cubicBezTo>
                  <a:lnTo>
                    <a:pt x="4" y="3"/>
                  </a:ln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5" name="Freeform 30"/>
            <p:cNvSpPr>
              <a:spLocks/>
            </p:cNvSpPr>
            <p:nvPr/>
          </p:nvSpPr>
          <p:spPr bwMode="gray">
            <a:xfrm>
              <a:off x="8937925" y="4758058"/>
              <a:ext cx="1588" cy="3175"/>
            </a:xfrm>
            <a:custGeom>
              <a:avLst/>
              <a:gdLst>
                <a:gd name="T0" fmla="*/ 2 w 2"/>
                <a:gd name="T1" fmla="*/ 0 h 3"/>
                <a:gd name="T2" fmla="*/ 0 w 2"/>
                <a:gd name="T3" fmla="*/ 0 h 3"/>
                <a:gd name="T4" fmla="*/ 2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0" y="0"/>
                    <a:pt x="0" y="0"/>
                    <a:pt x="0" y="0"/>
                  </a:cubicBezTo>
                  <a:cubicBezTo>
                    <a:pt x="0" y="1"/>
                    <a:pt x="1" y="2"/>
                    <a:pt x="2" y="3"/>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6" name="Freeform 31"/>
            <p:cNvSpPr>
              <a:spLocks/>
            </p:cNvSpPr>
            <p:nvPr/>
          </p:nvSpPr>
          <p:spPr bwMode="gray">
            <a:xfrm>
              <a:off x="8934750" y="4739008"/>
              <a:ext cx="4763" cy="3175"/>
            </a:xfrm>
            <a:custGeom>
              <a:avLst/>
              <a:gdLst>
                <a:gd name="T0" fmla="*/ 3 w 3"/>
                <a:gd name="T1" fmla="*/ 1 h 3"/>
                <a:gd name="T2" fmla="*/ 1 w 3"/>
                <a:gd name="T3" fmla="*/ 3 h 3"/>
                <a:gd name="T4" fmla="*/ 0 w 3"/>
                <a:gd name="T5" fmla="*/ 2 h 3"/>
                <a:gd name="T6" fmla="*/ 1 w 3"/>
                <a:gd name="T7" fmla="*/ 0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3" y="2"/>
                    <a:pt x="2" y="3"/>
                    <a:pt x="1" y="3"/>
                  </a:cubicBezTo>
                  <a:cubicBezTo>
                    <a:pt x="1" y="3"/>
                    <a:pt x="0" y="3"/>
                    <a:pt x="0" y="2"/>
                  </a:cubicBezTo>
                  <a:cubicBezTo>
                    <a:pt x="0" y="1"/>
                    <a:pt x="0" y="1"/>
                    <a:pt x="1" y="0"/>
                  </a:cubicBezTo>
                  <a:cubicBezTo>
                    <a:pt x="2" y="0"/>
                    <a:pt x="2"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7" name="Freeform 32"/>
            <p:cNvSpPr>
              <a:spLocks/>
            </p:cNvSpPr>
            <p:nvPr/>
          </p:nvSpPr>
          <p:spPr bwMode="gray">
            <a:xfrm>
              <a:off x="8893475" y="4772345"/>
              <a:ext cx="34925" cy="22225"/>
            </a:xfrm>
            <a:custGeom>
              <a:avLst/>
              <a:gdLst>
                <a:gd name="T0" fmla="*/ 0 w 22"/>
                <a:gd name="T1" fmla="*/ 8 h 14"/>
                <a:gd name="T2" fmla="*/ 2 w 22"/>
                <a:gd name="T3" fmla="*/ 0 h 14"/>
                <a:gd name="T4" fmla="*/ 22 w 22"/>
                <a:gd name="T5" fmla="*/ 4 h 14"/>
                <a:gd name="T6" fmla="*/ 22 w 22"/>
                <a:gd name="T7" fmla="*/ 14 h 14"/>
                <a:gd name="T8" fmla="*/ 0 w 22"/>
                <a:gd name="T9" fmla="*/ 8 h 14"/>
              </a:gdLst>
              <a:ahLst/>
              <a:cxnLst>
                <a:cxn ang="0">
                  <a:pos x="T0" y="T1"/>
                </a:cxn>
                <a:cxn ang="0">
                  <a:pos x="T2" y="T3"/>
                </a:cxn>
                <a:cxn ang="0">
                  <a:pos x="T4" y="T5"/>
                </a:cxn>
                <a:cxn ang="0">
                  <a:pos x="T6" y="T7"/>
                </a:cxn>
                <a:cxn ang="0">
                  <a:pos x="T8" y="T9"/>
                </a:cxn>
              </a:cxnLst>
              <a:rect l="0" t="0" r="r" b="b"/>
              <a:pathLst>
                <a:path w="22" h="14">
                  <a:moveTo>
                    <a:pt x="0" y="8"/>
                  </a:moveTo>
                  <a:lnTo>
                    <a:pt x="2" y="0"/>
                  </a:lnTo>
                  <a:lnTo>
                    <a:pt x="22" y="4"/>
                  </a:lnTo>
                  <a:lnTo>
                    <a:pt x="22" y="14"/>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8" name="Freeform 33"/>
            <p:cNvSpPr>
              <a:spLocks/>
            </p:cNvSpPr>
            <p:nvPr/>
          </p:nvSpPr>
          <p:spPr bwMode="gray">
            <a:xfrm>
              <a:off x="8855375" y="4777108"/>
              <a:ext cx="103188" cy="166687"/>
            </a:xfrm>
            <a:custGeom>
              <a:avLst/>
              <a:gdLst>
                <a:gd name="T0" fmla="*/ 31 w 74"/>
                <a:gd name="T1" fmla="*/ 4 h 121"/>
                <a:gd name="T2" fmla="*/ 14 w 74"/>
                <a:gd name="T3" fmla="*/ 24 h 121"/>
                <a:gd name="T4" fmla="*/ 0 w 74"/>
                <a:gd name="T5" fmla="*/ 119 h 121"/>
                <a:gd name="T6" fmla="*/ 68 w 74"/>
                <a:gd name="T7" fmla="*/ 115 h 121"/>
                <a:gd name="T8" fmla="*/ 62 w 74"/>
                <a:gd name="T9" fmla="*/ 16 h 121"/>
                <a:gd name="T10" fmla="*/ 31 w 74"/>
                <a:gd name="T11" fmla="*/ 4 h 121"/>
              </a:gdLst>
              <a:ahLst/>
              <a:cxnLst>
                <a:cxn ang="0">
                  <a:pos x="T0" y="T1"/>
                </a:cxn>
                <a:cxn ang="0">
                  <a:pos x="T2" y="T3"/>
                </a:cxn>
                <a:cxn ang="0">
                  <a:pos x="T4" y="T5"/>
                </a:cxn>
                <a:cxn ang="0">
                  <a:pos x="T6" y="T7"/>
                </a:cxn>
                <a:cxn ang="0">
                  <a:pos x="T8" y="T9"/>
                </a:cxn>
                <a:cxn ang="0">
                  <a:pos x="T10" y="T11"/>
                </a:cxn>
              </a:cxnLst>
              <a:rect l="0" t="0" r="r" b="b"/>
              <a:pathLst>
                <a:path w="74" h="121">
                  <a:moveTo>
                    <a:pt x="31" y="4"/>
                  </a:moveTo>
                  <a:cubicBezTo>
                    <a:pt x="17" y="5"/>
                    <a:pt x="14" y="22"/>
                    <a:pt x="14" y="24"/>
                  </a:cubicBezTo>
                  <a:cubicBezTo>
                    <a:pt x="13" y="49"/>
                    <a:pt x="11" y="118"/>
                    <a:pt x="0" y="119"/>
                  </a:cubicBezTo>
                  <a:cubicBezTo>
                    <a:pt x="60" y="119"/>
                    <a:pt x="62" y="121"/>
                    <a:pt x="68" y="115"/>
                  </a:cubicBezTo>
                  <a:cubicBezTo>
                    <a:pt x="74" y="109"/>
                    <a:pt x="62" y="16"/>
                    <a:pt x="62" y="16"/>
                  </a:cubicBezTo>
                  <a:cubicBezTo>
                    <a:pt x="61" y="0"/>
                    <a:pt x="48" y="3"/>
                    <a:pt x="3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69" name="Freeform 34"/>
            <p:cNvSpPr>
              <a:spLocks/>
            </p:cNvSpPr>
            <p:nvPr/>
          </p:nvSpPr>
          <p:spPr bwMode="gray">
            <a:xfrm>
              <a:off x="8855375" y="4780283"/>
              <a:ext cx="69850" cy="160337"/>
            </a:xfrm>
            <a:custGeom>
              <a:avLst/>
              <a:gdLst>
                <a:gd name="T0" fmla="*/ 31 w 50"/>
                <a:gd name="T1" fmla="*/ 1 h 116"/>
                <a:gd name="T2" fmla="*/ 14 w 50"/>
                <a:gd name="T3" fmla="*/ 21 h 116"/>
                <a:gd name="T4" fmla="*/ 0 w 50"/>
                <a:gd name="T5" fmla="*/ 116 h 116"/>
                <a:gd name="T6" fmla="*/ 9 w 50"/>
                <a:gd name="T7" fmla="*/ 116 h 116"/>
                <a:gd name="T8" fmla="*/ 8 w 50"/>
                <a:gd name="T9" fmla="*/ 116 h 116"/>
                <a:gd name="T10" fmla="*/ 22 w 50"/>
                <a:gd name="T11" fmla="*/ 31 h 116"/>
                <a:gd name="T12" fmla="*/ 40 w 50"/>
                <a:gd name="T13" fmla="*/ 2 h 116"/>
                <a:gd name="T14" fmla="*/ 49 w 50"/>
                <a:gd name="T15" fmla="*/ 0 h 116"/>
                <a:gd name="T16" fmla="*/ 31 w 50"/>
                <a:gd name="T17" fmla="*/ 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31" y="1"/>
                  </a:moveTo>
                  <a:cubicBezTo>
                    <a:pt x="17" y="2"/>
                    <a:pt x="14" y="19"/>
                    <a:pt x="14" y="21"/>
                  </a:cubicBezTo>
                  <a:cubicBezTo>
                    <a:pt x="13" y="46"/>
                    <a:pt x="11" y="115"/>
                    <a:pt x="0" y="116"/>
                  </a:cubicBezTo>
                  <a:cubicBezTo>
                    <a:pt x="3" y="116"/>
                    <a:pt x="6" y="116"/>
                    <a:pt x="9" y="116"/>
                  </a:cubicBezTo>
                  <a:cubicBezTo>
                    <a:pt x="8" y="116"/>
                    <a:pt x="8" y="116"/>
                    <a:pt x="8" y="116"/>
                  </a:cubicBezTo>
                  <a:cubicBezTo>
                    <a:pt x="20" y="115"/>
                    <a:pt x="21" y="55"/>
                    <a:pt x="22" y="31"/>
                  </a:cubicBezTo>
                  <a:cubicBezTo>
                    <a:pt x="22" y="29"/>
                    <a:pt x="26" y="3"/>
                    <a:pt x="40" y="2"/>
                  </a:cubicBezTo>
                  <a:cubicBezTo>
                    <a:pt x="43" y="2"/>
                    <a:pt x="50" y="1"/>
                    <a:pt x="49" y="0"/>
                  </a:cubicBezTo>
                  <a:cubicBezTo>
                    <a:pt x="44" y="0"/>
                    <a:pt x="38" y="0"/>
                    <a:pt x="31" y="1"/>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0" name="Freeform 35"/>
            <p:cNvSpPr>
              <a:spLocks/>
            </p:cNvSpPr>
            <p:nvPr/>
          </p:nvSpPr>
          <p:spPr bwMode="gray">
            <a:xfrm>
              <a:off x="8890300" y="4850133"/>
              <a:ext cx="87313" cy="55562"/>
            </a:xfrm>
            <a:custGeom>
              <a:avLst/>
              <a:gdLst>
                <a:gd name="T0" fmla="*/ 63 w 63"/>
                <a:gd name="T1" fmla="*/ 36 h 41"/>
                <a:gd name="T2" fmla="*/ 57 w 63"/>
                <a:gd name="T3" fmla="*/ 41 h 41"/>
                <a:gd name="T4" fmla="*/ 6 w 63"/>
                <a:gd name="T5" fmla="*/ 41 h 41"/>
                <a:gd name="T6" fmla="*/ 0 w 63"/>
                <a:gd name="T7" fmla="*/ 36 h 41"/>
                <a:gd name="T8" fmla="*/ 0 w 63"/>
                <a:gd name="T9" fmla="*/ 6 h 41"/>
                <a:gd name="T10" fmla="*/ 6 w 63"/>
                <a:gd name="T11" fmla="*/ 0 h 41"/>
                <a:gd name="T12" fmla="*/ 57 w 63"/>
                <a:gd name="T13" fmla="*/ 0 h 41"/>
                <a:gd name="T14" fmla="*/ 63 w 63"/>
                <a:gd name="T15" fmla="*/ 6 h 41"/>
                <a:gd name="T16" fmla="*/ 63 w 63"/>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1">
                  <a:moveTo>
                    <a:pt x="63" y="36"/>
                  </a:moveTo>
                  <a:cubicBezTo>
                    <a:pt x="63" y="39"/>
                    <a:pt x="60" y="41"/>
                    <a:pt x="57" y="41"/>
                  </a:cubicBezTo>
                  <a:cubicBezTo>
                    <a:pt x="6" y="41"/>
                    <a:pt x="6" y="41"/>
                    <a:pt x="6" y="41"/>
                  </a:cubicBezTo>
                  <a:cubicBezTo>
                    <a:pt x="3" y="41"/>
                    <a:pt x="0" y="39"/>
                    <a:pt x="0" y="36"/>
                  </a:cubicBezTo>
                  <a:cubicBezTo>
                    <a:pt x="0" y="6"/>
                    <a:pt x="0" y="6"/>
                    <a:pt x="0" y="6"/>
                  </a:cubicBezTo>
                  <a:cubicBezTo>
                    <a:pt x="0" y="3"/>
                    <a:pt x="3" y="0"/>
                    <a:pt x="6" y="0"/>
                  </a:cubicBezTo>
                  <a:cubicBezTo>
                    <a:pt x="57" y="0"/>
                    <a:pt x="57" y="0"/>
                    <a:pt x="57" y="0"/>
                  </a:cubicBezTo>
                  <a:cubicBezTo>
                    <a:pt x="60" y="0"/>
                    <a:pt x="63" y="3"/>
                    <a:pt x="63" y="6"/>
                  </a:cubicBezTo>
                  <a:lnTo>
                    <a:pt x="63" y="3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1" name="Freeform 36"/>
            <p:cNvSpPr>
              <a:spLocks/>
            </p:cNvSpPr>
            <p:nvPr/>
          </p:nvSpPr>
          <p:spPr bwMode="gray">
            <a:xfrm>
              <a:off x="8960150" y="4897758"/>
              <a:ext cx="19050" cy="20637"/>
            </a:xfrm>
            <a:custGeom>
              <a:avLst/>
              <a:gdLst>
                <a:gd name="T0" fmla="*/ 0 w 14"/>
                <a:gd name="T1" fmla="*/ 10 h 15"/>
                <a:gd name="T2" fmla="*/ 0 w 14"/>
                <a:gd name="T3" fmla="*/ 10 h 15"/>
                <a:gd name="T4" fmla="*/ 1 w 14"/>
                <a:gd name="T5" fmla="*/ 12 h 15"/>
                <a:gd name="T6" fmla="*/ 6 w 14"/>
                <a:gd name="T7" fmla="*/ 15 h 15"/>
                <a:gd name="T8" fmla="*/ 8 w 14"/>
                <a:gd name="T9" fmla="*/ 14 h 15"/>
                <a:gd name="T10" fmla="*/ 9 w 14"/>
                <a:gd name="T11" fmla="*/ 13 h 15"/>
                <a:gd name="T12" fmla="*/ 11 w 14"/>
                <a:gd name="T13" fmla="*/ 12 h 15"/>
                <a:gd name="T14" fmla="*/ 11 w 14"/>
                <a:gd name="T15" fmla="*/ 10 h 15"/>
                <a:gd name="T16" fmla="*/ 13 w 14"/>
                <a:gd name="T17" fmla="*/ 9 h 15"/>
                <a:gd name="T18" fmla="*/ 12 w 14"/>
                <a:gd name="T19" fmla="*/ 6 h 15"/>
                <a:gd name="T20" fmla="*/ 11 w 14"/>
                <a:gd name="T21" fmla="*/ 6 h 15"/>
                <a:gd name="T22" fmla="*/ 13 w 14"/>
                <a:gd name="T23" fmla="*/ 5 h 15"/>
                <a:gd name="T24" fmla="*/ 13 w 14"/>
                <a:gd name="T25" fmla="*/ 3 h 15"/>
                <a:gd name="T26" fmla="*/ 8 w 14"/>
                <a:gd name="T27" fmla="*/ 0 h 15"/>
                <a:gd name="T28" fmla="*/ 6 w 14"/>
                <a:gd name="T29" fmla="*/ 0 h 15"/>
                <a:gd name="T30" fmla="*/ 0 w 14"/>
                <a:gd name="T3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5">
                  <a:moveTo>
                    <a:pt x="0" y="10"/>
                  </a:moveTo>
                  <a:cubicBezTo>
                    <a:pt x="0" y="10"/>
                    <a:pt x="0" y="10"/>
                    <a:pt x="0" y="10"/>
                  </a:cubicBezTo>
                  <a:cubicBezTo>
                    <a:pt x="0" y="11"/>
                    <a:pt x="0" y="11"/>
                    <a:pt x="1" y="12"/>
                  </a:cubicBezTo>
                  <a:cubicBezTo>
                    <a:pt x="6" y="15"/>
                    <a:pt x="6" y="15"/>
                    <a:pt x="6" y="15"/>
                  </a:cubicBezTo>
                  <a:cubicBezTo>
                    <a:pt x="7" y="15"/>
                    <a:pt x="8" y="15"/>
                    <a:pt x="8" y="14"/>
                  </a:cubicBezTo>
                  <a:cubicBezTo>
                    <a:pt x="9" y="14"/>
                    <a:pt x="9" y="13"/>
                    <a:pt x="9" y="13"/>
                  </a:cubicBezTo>
                  <a:cubicBezTo>
                    <a:pt x="9" y="13"/>
                    <a:pt x="10" y="13"/>
                    <a:pt x="11" y="12"/>
                  </a:cubicBezTo>
                  <a:cubicBezTo>
                    <a:pt x="11" y="11"/>
                    <a:pt x="11" y="10"/>
                    <a:pt x="11" y="10"/>
                  </a:cubicBezTo>
                  <a:cubicBezTo>
                    <a:pt x="11" y="10"/>
                    <a:pt x="12" y="10"/>
                    <a:pt x="13" y="9"/>
                  </a:cubicBezTo>
                  <a:cubicBezTo>
                    <a:pt x="13" y="8"/>
                    <a:pt x="13" y="7"/>
                    <a:pt x="12" y="6"/>
                  </a:cubicBezTo>
                  <a:cubicBezTo>
                    <a:pt x="11" y="6"/>
                    <a:pt x="11" y="6"/>
                    <a:pt x="11" y="6"/>
                  </a:cubicBezTo>
                  <a:cubicBezTo>
                    <a:pt x="12" y="6"/>
                    <a:pt x="13" y="6"/>
                    <a:pt x="13" y="5"/>
                  </a:cubicBezTo>
                  <a:cubicBezTo>
                    <a:pt x="14" y="4"/>
                    <a:pt x="14" y="3"/>
                    <a:pt x="13" y="3"/>
                  </a:cubicBezTo>
                  <a:cubicBezTo>
                    <a:pt x="8" y="0"/>
                    <a:pt x="8" y="0"/>
                    <a:pt x="8" y="0"/>
                  </a:cubicBezTo>
                  <a:cubicBezTo>
                    <a:pt x="7" y="0"/>
                    <a:pt x="6" y="0"/>
                    <a:pt x="6" y="0"/>
                  </a:cubicBezTo>
                  <a:cubicBezTo>
                    <a:pt x="2" y="2"/>
                    <a:pt x="0" y="10"/>
                    <a:pt x="0" y="10"/>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2" name="Freeform 37"/>
            <p:cNvSpPr>
              <a:spLocks/>
            </p:cNvSpPr>
            <p:nvPr/>
          </p:nvSpPr>
          <p:spPr bwMode="gray">
            <a:xfrm>
              <a:off x="8960150" y="4892995"/>
              <a:ext cx="15875" cy="6350"/>
            </a:xfrm>
            <a:custGeom>
              <a:avLst/>
              <a:gdLst>
                <a:gd name="T0" fmla="*/ 0 w 11"/>
                <a:gd name="T1" fmla="*/ 2 h 4"/>
                <a:gd name="T2" fmla="*/ 2 w 11"/>
                <a:gd name="T3" fmla="*/ 0 h 4"/>
                <a:gd name="T4" fmla="*/ 10 w 11"/>
                <a:gd name="T5" fmla="*/ 0 h 4"/>
                <a:gd name="T6" fmla="*/ 11 w 11"/>
                <a:gd name="T7" fmla="*/ 2 h 4"/>
                <a:gd name="T8" fmla="*/ 11 w 11"/>
                <a:gd name="T9" fmla="*/ 2 h 4"/>
                <a:gd name="T10" fmla="*/ 10 w 11"/>
                <a:gd name="T11" fmla="*/ 4 h 4"/>
                <a:gd name="T12" fmla="*/ 2 w 11"/>
                <a:gd name="T13" fmla="*/ 4 h 4"/>
                <a:gd name="T14" fmla="*/ 0 w 1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0" y="2"/>
                  </a:moveTo>
                  <a:cubicBezTo>
                    <a:pt x="0" y="1"/>
                    <a:pt x="1" y="0"/>
                    <a:pt x="2" y="0"/>
                  </a:cubicBezTo>
                  <a:cubicBezTo>
                    <a:pt x="10" y="0"/>
                    <a:pt x="10" y="0"/>
                    <a:pt x="10" y="0"/>
                  </a:cubicBezTo>
                  <a:cubicBezTo>
                    <a:pt x="11" y="0"/>
                    <a:pt x="11" y="1"/>
                    <a:pt x="11" y="2"/>
                  </a:cubicBezTo>
                  <a:cubicBezTo>
                    <a:pt x="11" y="2"/>
                    <a:pt x="11" y="2"/>
                    <a:pt x="11" y="2"/>
                  </a:cubicBezTo>
                  <a:cubicBezTo>
                    <a:pt x="11" y="3"/>
                    <a:pt x="10" y="4"/>
                    <a:pt x="10" y="4"/>
                  </a:cubicBezTo>
                  <a:cubicBezTo>
                    <a:pt x="2" y="4"/>
                    <a:pt x="2" y="4"/>
                    <a:pt x="2" y="4"/>
                  </a:cubicBezTo>
                  <a:cubicBezTo>
                    <a:pt x="1" y="4"/>
                    <a:pt x="0" y="3"/>
                    <a:pt x="0" y="2"/>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3" name="Freeform 38"/>
            <p:cNvSpPr>
              <a:spLocks/>
            </p:cNvSpPr>
            <p:nvPr/>
          </p:nvSpPr>
          <p:spPr bwMode="gray">
            <a:xfrm>
              <a:off x="8893475" y="4797745"/>
              <a:ext cx="77788" cy="115887"/>
            </a:xfrm>
            <a:custGeom>
              <a:avLst/>
              <a:gdLst>
                <a:gd name="T0" fmla="*/ 48 w 57"/>
                <a:gd name="T1" fmla="*/ 84 h 84"/>
                <a:gd name="T2" fmla="*/ 42 w 57"/>
                <a:gd name="T3" fmla="*/ 82 h 84"/>
                <a:gd name="T4" fmla="*/ 18 w 57"/>
                <a:gd name="T5" fmla="*/ 59 h 84"/>
                <a:gd name="T6" fmla="*/ 1 w 57"/>
                <a:gd name="T7" fmla="*/ 11 h 84"/>
                <a:gd name="T8" fmla="*/ 6 w 57"/>
                <a:gd name="T9" fmla="*/ 1 h 84"/>
                <a:gd name="T10" fmla="*/ 16 w 57"/>
                <a:gd name="T11" fmla="*/ 6 h 84"/>
                <a:gd name="T12" fmla="*/ 32 w 57"/>
                <a:gd name="T13" fmla="*/ 50 h 84"/>
                <a:gd name="T14" fmla="*/ 53 w 57"/>
                <a:gd name="T15" fmla="*/ 70 h 84"/>
                <a:gd name="T16" fmla="*/ 54 w 57"/>
                <a:gd name="T17" fmla="*/ 81 h 84"/>
                <a:gd name="T18" fmla="*/ 48 w 5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84">
                  <a:moveTo>
                    <a:pt x="48" y="84"/>
                  </a:moveTo>
                  <a:cubicBezTo>
                    <a:pt x="46" y="84"/>
                    <a:pt x="44" y="83"/>
                    <a:pt x="42" y="82"/>
                  </a:cubicBezTo>
                  <a:cubicBezTo>
                    <a:pt x="18" y="59"/>
                    <a:pt x="18" y="59"/>
                    <a:pt x="18" y="59"/>
                  </a:cubicBezTo>
                  <a:cubicBezTo>
                    <a:pt x="1" y="11"/>
                    <a:pt x="1" y="11"/>
                    <a:pt x="1" y="11"/>
                  </a:cubicBezTo>
                  <a:cubicBezTo>
                    <a:pt x="0" y="7"/>
                    <a:pt x="2" y="2"/>
                    <a:pt x="6" y="1"/>
                  </a:cubicBezTo>
                  <a:cubicBezTo>
                    <a:pt x="10" y="0"/>
                    <a:pt x="15" y="2"/>
                    <a:pt x="16" y="6"/>
                  </a:cubicBezTo>
                  <a:cubicBezTo>
                    <a:pt x="32" y="50"/>
                    <a:pt x="32" y="50"/>
                    <a:pt x="32" y="50"/>
                  </a:cubicBezTo>
                  <a:cubicBezTo>
                    <a:pt x="53" y="70"/>
                    <a:pt x="53" y="70"/>
                    <a:pt x="53" y="70"/>
                  </a:cubicBezTo>
                  <a:cubicBezTo>
                    <a:pt x="57" y="73"/>
                    <a:pt x="57" y="78"/>
                    <a:pt x="54" y="81"/>
                  </a:cubicBezTo>
                  <a:cubicBezTo>
                    <a:pt x="52" y="83"/>
                    <a:pt x="50" y="84"/>
                    <a:pt x="48"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4" name="Freeform 39"/>
            <p:cNvSpPr>
              <a:spLocks/>
            </p:cNvSpPr>
            <p:nvPr/>
          </p:nvSpPr>
          <p:spPr bwMode="gray">
            <a:xfrm>
              <a:off x="8893475" y="4799333"/>
              <a:ext cx="69850" cy="114300"/>
            </a:xfrm>
            <a:custGeom>
              <a:avLst/>
              <a:gdLst>
                <a:gd name="T0" fmla="*/ 48 w 51"/>
                <a:gd name="T1" fmla="*/ 76 h 82"/>
                <a:gd name="T2" fmla="*/ 23 w 51"/>
                <a:gd name="T3" fmla="*/ 53 h 82"/>
                <a:gd name="T4" fmla="*/ 5 w 51"/>
                <a:gd name="T5" fmla="*/ 2 h 82"/>
                <a:gd name="T6" fmla="*/ 4 w 51"/>
                <a:gd name="T7" fmla="*/ 0 h 82"/>
                <a:gd name="T8" fmla="*/ 1 w 51"/>
                <a:gd name="T9" fmla="*/ 9 h 82"/>
                <a:gd name="T10" fmla="*/ 18 w 51"/>
                <a:gd name="T11" fmla="*/ 57 h 82"/>
                <a:gd name="T12" fmla="*/ 42 w 51"/>
                <a:gd name="T13" fmla="*/ 80 h 82"/>
                <a:gd name="T14" fmla="*/ 48 w 51"/>
                <a:gd name="T15" fmla="*/ 82 h 82"/>
                <a:gd name="T16" fmla="*/ 51 w 51"/>
                <a:gd name="T17" fmla="*/ 81 h 82"/>
                <a:gd name="T18" fmla="*/ 48 w 51"/>
                <a:gd name="T19" fmla="*/ 7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2">
                  <a:moveTo>
                    <a:pt x="48" y="76"/>
                  </a:moveTo>
                  <a:cubicBezTo>
                    <a:pt x="23" y="53"/>
                    <a:pt x="23" y="53"/>
                    <a:pt x="23" y="53"/>
                  </a:cubicBezTo>
                  <a:cubicBezTo>
                    <a:pt x="5" y="2"/>
                    <a:pt x="5" y="2"/>
                    <a:pt x="5" y="2"/>
                  </a:cubicBezTo>
                  <a:cubicBezTo>
                    <a:pt x="5" y="1"/>
                    <a:pt x="5" y="1"/>
                    <a:pt x="4" y="0"/>
                  </a:cubicBezTo>
                  <a:cubicBezTo>
                    <a:pt x="1" y="2"/>
                    <a:pt x="0" y="6"/>
                    <a:pt x="1" y="9"/>
                  </a:cubicBezTo>
                  <a:cubicBezTo>
                    <a:pt x="18" y="57"/>
                    <a:pt x="18" y="57"/>
                    <a:pt x="18" y="57"/>
                  </a:cubicBezTo>
                  <a:cubicBezTo>
                    <a:pt x="42" y="80"/>
                    <a:pt x="42" y="80"/>
                    <a:pt x="42" y="80"/>
                  </a:cubicBezTo>
                  <a:cubicBezTo>
                    <a:pt x="44" y="81"/>
                    <a:pt x="46" y="82"/>
                    <a:pt x="48" y="82"/>
                  </a:cubicBezTo>
                  <a:cubicBezTo>
                    <a:pt x="49" y="82"/>
                    <a:pt x="50" y="82"/>
                    <a:pt x="51" y="81"/>
                  </a:cubicBezTo>
                  <a:cubicBezTo>
                    <a:pt x="51" y="79"/>
                    <a:pt x="50" y="78"/>
                    <a:pt x="48" y="76"/>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5" name="Freeform 40"/>
            <p:cNvSpPr>
              <a:spLocks/>
            </p:cNvSpPr>
            <p:nvPr/>
          </p:nvSpPr>
          <p:spPr bwMode="gray">
            <a:xfrm>
              <a:off x="8869662" y="4696145"/>
              <a:ext cx="73025" cy="73025"/>
            </a:xfrm>
            <a:custGeom>
              <a:avLst/>
              <a:gdLst>
                <a:gd name="T0" fmla="*/ 49 w 53"/>
                <a:gd name="T1" fmla="*/ 11 h 53"/>
                <a:gd name="T2" fmla="*/ 42 w 53"/>
                <a:gd name="T3" fmla="*/ 6 h 53"/>
                <a:gd name="T4" fmla="*/ 40 w 53"/>
                <a:gd name="T5" fmla="*/ 6 h 53"/>
                <a:gd name="T6" fmla="*/ 33 w 53"/>
                <a:gd name="T7" fmla="*/ 1 h 53"/>
                <a:gd name="T8" fmla="*/ 29 w 53"/>
                <a:gd name="T9" fmla="*/ 3 h 53"/>
                <a:gd name="T10" fmla="*/ 23 w 53"/>
                <a:gd name="T11" fmla="*/ 0 h 53"/>
                <a:gd name="T12" fmla="*/ 15 w 53"/>
                <a:gd name="T13" fmla="*/ 4 h 53"/>
                <a:gd name="T14" fmla="*/ 14 w 53"/>
                <a:gd name="T15" fmla="*/ 4 h 53"/>
                <a:gd name="T16" fmla="*/ 6 w 53"/>
                <a:gd name="T17" fmla="*/ 12 h 53"/>
                <a:gd name="T18" fmla="*/ 6 w 53"/>
                <a:gd name="T19" fmla="*/ 13 h 53"/>
                <a:gd name="T20" fmla="*/ 0 w 53"/>
                <a:gd name="T21" fmla="*/ 21 h 53"/>
                <a:gd name="T22" fmla="*/ 1 w 53"/>
                <a:gd name="T23" fmla="*/ 25 h 53"/>
                <a:gd name="T24" fmla="*/ 0 w 53"/>
                <a:gd name="T25" fmla="*/ 30 h 53"/>
                <a:gd name="T26" fmla="*/ 4 w 53"/>
                <a:gd name="T27" fmla="*/ 37 h 53"/>
                <a:gd name="T28" fmla="*/ 4 w 53"/>
                <a:gd name="T29" fmla="*/ 38 h 53"/>
                <a:gd name="T30" fmla="*/ 3 w 53"/>
                <a:gd name="T31" fmla="*/ 39 h 53"/>
                <a:gd name="T32" fmla="*/ 11 w 53"/>
                <a:gd name="T33" fmla="*/ 48 h 53"/>
                <a:gd name="T34" fmla="*/ 11 w 53"/>
                <a:gd name="T35" fmla="*/ 48 h 53"/>
                <a:gd name="T36" fmla="*/ 16 w 53"/>
                <a:gd name="T37" fmla="*/ 52 h 53"/>
                <a:gd name="T38" fmla="*/ 19 w 53"/>
                <a:gd name="T39" fmla="*/ 52 h 53"/>
                <a:gd name="T40" fmla="*/ 22 w 53"/>
                <a:gd name="T41" fmla="*/ 53 h 53"/>
                <a:gd name="T42" fmla="*/ 22 w 53"/>
                <a:gd name="T43" fmla="*/ 53 h 53"/>
                <a:gd name="T44" fmla="*/ 22 w 53"/>
                <a:gd name="T45" fmla="*/ 53 h 53"/>
                <a:gd name="T46" fmla="*/ 26 w 53"/>
                <a:gd name="T47" fmla="*/ 50 h 53"/>
                <a:gd name="T48" fmla="*/ 31 w 53"/>
                <a:gd name="T49" fmla="*/ 49 h 53"/>
                <a:gd name="T50" fmla="*/ 31 w 53"/>
                <a:gd name="T51" fmla="*/ 40 h 53"/>
                <a:gd name="T52" fmla="*/ 38 w 53"/>
                <a:gd name="T53" fmla="*/ 39 h 53"/>
                <a:gd name="T54" fmla="*/ 38 w 53"/>
                <a:gd name="T55" fmla="*/ 31 h 53"/>
                <a:gd name="T56" fmla="*/ 43 w 53"/>
                <a:gd name="T57" fmla="*/ 30 h 53"/>
                <a:gd name="T58" fmla="*/ 45 w 53"/>
                <a:gd name="T59" fmla="*/ 26 h 53"/>
                <a:gd name="T60" fmla="*/ 49 w 53"/>
                <a:gd name="T61" fmla="*/ 26 h 53"/>
                <a:gd name="T62" fmla="*/ 49 w 53"/>
                <a:gd name="T63" fmla="*/ 26 h 53"/>
                <a:gd name="T64" fmla="*/ 53 w 53"/>
                <a:gd name="T65" fmla="*/ 17 h 53"/>
                <a:gd name="T66" fmla="*/ 49 w 53"/>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53">
                  <a:moveTo>
                    <a:pt x="49" y="11"/>
                  </a:moveTo>
                  <a:cubicBezTo>
                    <a:pt x="48" y="8"/>
                    <a:pt x="45" y="6"/>
                    <a:pt x="42" y="6"/>
                  </a:cubicBezTo>
                  <a:cubicBezTo>
                    <a:pt x="41" y="6"/>
                    <a:pt x="41" y="6"/>
                    <a:pt x="40" y="6"/>
                  </a:cubicBezTo>
                  <a:cubicBezTo>
                    <a:pt x="39" y="3"/>
                    <a:pt x="36" y="1"/>
                    <a:pt x="33" y="1"/>
                  </a:cubicBezTo>
                  <a:cubicBezTo>
                    <a:pt x="32" y="1"/>
                    <a:pt x="30" y="2"/>
                    <a:pt x="29" y="3"/>
                  </a:cubicBezTo>
                  <a:cubicBezTo>
                    <a:pt x="27" y="1"/>
                    <a:pt x="25" y="0"/>
                    <a:pt x="23" y="0"/>
                  </a:cubicBezTo>
                  <a:cubicBezTo>
                    <a:pt x="19" y="0"/>
                    <a:pt x="16" y="2"/>
                    <a:pt x="15" y="4"/>
                  </a:cubicBezTo>
                  <a:cubicBezTo>
                    <a:pt x="14" y="4"/>
                    <a:pt x="14" y="4"/>
                    <a:pt x="14" y="4"/>
                  </a:cubicBezTo>
                  <a:cubicBezTo>
                    <a:pt x="10" y="4"/>
                    <a:pt x="6" y="8"/>
                    <a:pt x="6" y="12"/>
                  </a:cubicBezTo>
                  <a:cubicBezTo>
                    <a:pt x="6" y="13"/>
                    <a:pt x="6" y="13"/>
                    <a:pt x="6" y="13"/>
                  </a:cubicBezTo>
                  <a:cubicBezTo>
                    <a:pt x="3" y="14"/>
                    <a:pt x="0" y="17"/>
                    <a:pt x="0" y="21"/>
                  </a:cubicBezTo>
                  <a:cubicBezTo>
                    <a:pt x="0" y="22"/>
                    <a:pt x="1" y="24"/>
                    <a:pt x="1" y="25"/>
                  </a:cubicBezTo>
                  <a:cubicBezTo>
                    <a:pt x="0" y="26"/>
                    <a:pt x="0" y="28"/>
                    <a:pt x="0" y="30"/>
                  </a:cubicBezTo>
                  <a:cubicBezTo>
                    <a:pt x="0" y="33"/>
                    <a:pt x="1" y="36"/>
                    <a:pt x="4" y="37"/>
                  </a:cubicBezTo>
                  <a:cubicBezTo>
                    <a:pt x="4" y="38"/>
                    <a:pt x="4" y="38"/>
                    <a:pt x="4" y="38"/>
                  </a:cubicBezTo>
                  <a:cubicBezTo>
                    <a:pt x="3" y="38"/>
                    <a:pt x="3" y="39"/>
                    <a:pt x="3" y="39"/>
                  </a:cubicBezTo>
                  <a:cubicBezTo>
                    <a:pt x="3" y="44"/>
                    <a:pt x="7" y="47"/>
                    <a:pt x="11" y="48"/>
                  </a:cubicBezTo>
                  <a:cubicBezTo>
                    <a:pt x="11" y="48"/>
                    <a:pt x="11" y="48"/>
                    <a:pt x="11" y="48"/>
                  </a:cubicBezTo>
                  <a:cubicBezTo>
                    <a:pt x="11" y="50"/>
                    <a:pt x="14" y="52"/>
                    <a:pt x="16" y="52"/>
                  </a:cubicBezTo>
                  <a:cubicBezTo>
                    <a:pt x="17" y="52"/>
                    <a:pt x="18" y="52"/>
                    <a:pt x="19" y="52"/>
                  </a:cubicBezTo>
                  <a:cubicBezTo>
                    <a:pt x="20" y="52"/>
                    <a:pt x="21" y="53"/>
                    <a:pt x="22" y="53"/>
                  </a:cubicBezTo>
                  <a:cubicBezTo>
                    <a:pt x="22" y="53"/>
                    <a:pt x="22" y="53"/>
                    <a:pt x="22" y="53"/>
                  </a:cubicBezTo>
                  <a:cubicBezTo>
                    <a:pt x="22" y="53"/>
                    <a:pt x="22" y="53"/>
                    <a:pt x="22" y="53"/>
                  </a:cubicBezTo>
                  <a:cubicBezTo>
                    <a:pt x="24" y="52"/>
                    <a:pt x="25" y="51"/>
                    <a:pt x="26" y="50"/>
                  </a:cubicBezTo>
                  <a:cubicBezTo>
                    <a:pt x="27" y="50"/>
                    <a:pt x="29" y="50"/>
                    <a:pt x="31" y="49"/>
                  </a:cubicBezTo>
                  <a:cubicBezTo>
                    <a:pt x="39" y="46"/>
                    <a:pt x="32" y="45"/>
                    <a:pt x="31" y="40"/>
                  </a:cubicBezTo>
                  <a:cubicBezTo>
                    <a:pt x="31" y="35"/>
                    <a:pt x="36" y="40"/>
                    <a:pt x="38" y="39"/>
                  </a:cubicBezTo>
                  <a:cubicBezTo>
                    <a:pt x="40" y="39"/>
                    <a:pt x="38" y="35"/>
                    <a:pt x="38" y="31"/>
                  </a:cubicBezTo>
                  <a:cubicBezTo>
                    <a:pt x="37" y="27"/>
                    <a:pt x="39" y="30"/>
                    <a:pt x="43" y="30"/>
                  </a:cubicBezTo>
                  <a:cubicBezTo>
                    <a:pt x="46" y="29"/>
                    <a:pt x="46" y="28"/>
                    <a:pt x="45" y="26"/>
                  </a:cubicBezTo>
                  <a:cubicBezTo>
                    <a:pt x="47" y="26"/>
                    <a:pt x="48" y="26"/>
                    <a:pt x="49" y="26"/>
                  </a:cubicBezTo>
                  <a:cubicBezTo>
                    <a:pt x="49" y="26"/>
                    <a:pt x="49" y="26"/>
                    <a:pt x="49" y="26"/>
                  </a:cubicBezTo>
                  <a:cubicBezTo>
                    <a:pt x="52" y="24"/>
                    <a:pt x="53" y="20"/>
                    <a:pt x="53" y="17"/>
                  </a:cubicBezTo>
                  <a:cubicBezTo>
                    <a:pt x="52" y="14"/>
                    <a:pt x="51" y="13"/>
                    <a:pt x="4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6" name="Freeform 41"/>
            <p:cNvSpPr>
              <a:spLocks/>
            </p:cNvSpPr>
            <p:nvPr/>
          </p:nvSpPr>
          <p:spPr bwMode="gray">
            <a:xfrm>
              <a:off x="8861725" y="4683445"/>
              <a:ext cx="82550" cy="65087"/>
            </a:xfrm>
            <a:custGeom>
              <a:avLst/>
              <a:gdLst>
                <a:gd name="T0" fmla="*/ 60 w 60"/>
                <a:gd name="T1" fmla="*/ 26 h 47"/>
                <a:gd name="T2" fmla="*/ 59 w 60"/>
                <a:gd name="T3" fmla="*/ 21 h 47"/>
                <a:gd name="T4" fmla="*/ 22 w 60"/>
                <a:gd name="T5" fmla="*/ 6 h 47"/>
                <a:gd name="T6" fmla="*/ 6 w 60"/>
                <a:gd name="T7" fmla="*/ 43 h 47"/>
                <a:gd name="T8" fmla="*/ 8 w 60"/>
                <a:gd name="T9" fmla="*/ 47 h 47"/>
                <a:gd name="T10" fmla="*/ 60 w 60"/>
                <a:gd name="T11" fmla="*/ 26 h 47"/>
              </a:gdLst>
              <a:ahLst/>
              <a:cxnLst>
                <a:cxn ang="0">
                  <a:pos x="T0" y="T1"/>
                </a:cxn>
                <a:cxn ang="0">
                  <a:pos x="T2" y="T3"/>
                </a:cxn>
                <a:cxn ang="0">
                  <a:pos x="T4" y="T5"/>
                </a:cxn>
                <a:cxn ang="0">
                  <a:pos x="T6" y="T7"/>
                </a:cxn>
                <a:cxn ang="0">
                  <a:pos x="T8" y="T9"/>
                </a:cxn>
                <a:cxn ang="0">
                  <a:pos x="T10" y="T11"/>
                </a:cxn>
              </a:cxnLst>
              <a:rect l="0" t="0" r="r" b="b"/>
              <a:pathLst>
                <a:path w="60" h="47">
                  <a:moveTo>
                    <a:pt x="60" y="26"/>
                  </a:moveTo>
                  <a:cubicBezTo>
                    <a:pt x="60" y="24"/>
                    <a:pt x="59" y="23"/>
                    <a:pt x="59" y="21"/>
                  </a:cubicBezTo>
                  <a:cubicBezTo>
                    <a:pt x="53" y="7"/>
                    <a:pt x="36" y="0"/>
                    <a:pt x="22" y="6"/>
                  </a:cubicBezTo>
                  <a:cubicBezTo>
                    <a:pt x="7" y="12"/>
                    <a:pt x="0" y="29"/>
                    <a:pt x="6" y="43"/>
                  </a:cubicBezTo>
                  <a:cubicBezTo>
                    <a:pt x="7" y="44"/>
                    <a:pt x="7" y="46"/>
                    <a:pt x="8" y="47"/>
                  </a:cubicBezTo>
                  <a:lnTo>
                    <a:pt x="60" y="2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7" name="Freeform 42"/>
            <p:cNvSpPr>
              <a:spLocks/>
            </p:cNvSpPr>
            <p:nvPr/>
          </p:nvSpPr>
          <p:spPr bwMode="gray">
            <a:xfrm>
              <a:off x="8885537" y="4683445"/>
              <a:ext cx="58738" cy="38100"/>
            </a:xfrm>
            <a:custGeom>
              <a:avLst/>
              <a:gdLst>
                <a:gd name="T0" fmla="*/ 34 w 42"/>
                <a:gd name="T1" fmla="*/ 24 h 28"/>
                <a:gd name="T2" fmla="*/ 35 w 42"/>
                <a:gd name="T3" fmla="*/ 28 h 28"/>
                <a:gd name="T4" fmla="*/ 42 w 42"/>
                <a:gd name="T5" fmla="*/ 26 h 28"/>
                <a:gd name="T6" fmla="*/ 41 w 42"/>
                <a:gd name="T7" fmla="*/ 21 h 28"/>
                <a:gd name="T8" fmla="*/ 4 w 42"/>
                <a:gd name="T9" fmla="*/ 6 h 28"/>
                <a:gd name="T10" fmla="*/ 0 w 42"/>
                <a:gd name="T11" fmla="*/ 8 h 28"/>
                <a:gd name="T12" fmla="*/ 34 w 42"/>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42" h="28">
                  <a:moveTo>
                    <a:pt x="34" y="24"/>
                  </a:moveTo>
                  <a:cubicBezTo>
                    <a:pt x="34" y="26"/>
                    <a:pt x="34" y="27"/>
                    <a:pt x="35" y="28"/>
                  </a:cubicBezTo>
                  <a:cubicBezTo>
                    <a:pt x="42" y="26"/>
                    <a:pt x="42" y="26"/>
                    <a:pt x="42" y="26"/>
                  </a:cubicBezTo>
                  <a:cubicBezTo>
                    <a:pt x="42" y="24"/>
                    <a:pt x="41" y="23"/>
                    <a:pt x="41" y="21"/>
                  </a:cubicBezTo>
                  <a:cubicBezTo>
                    <a:pt x="35" y="7"/>
                    <a:pt x="18" y="0"/>
                    <a:pt x="4" y="6"/>
                  </a:cubicBezTo>
                  <a:cubicBezTo>
                    <a:pt x="2" y="7"/>
                    <a:pt x="1" y="7"/>
                    <a:pt x="0" y="8"/>
                  </a:cubicBezTo>
                  <a:cubicBezTo>
                    <a:pt x="14" y="4"/>
                    <a:pt x="28" y="11"/>
                    <a:pt x="34" y="24"/>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8" name="Freeform 43"/>
            <p:cNvSpPr>
              <a:spLocks/>
            </p:cNvSpPr>
            <p:nvPr/>
          </p:nvSpPr>
          <p:spPr bwMode="gray">
            <a:xfrm>
              <a:off x="8864900" y="4692970"/>
              <a:ext cx="26988" cy="55562"/>
            </a:xfrm>
            <a:custGeom>
              <a:avLst/>
              <a:gdLst>
                <a:gd name="T0" fmla="*/ 20 w 20"/>
                <a:gd name="T1" fmla="*/ 0 h 40"/>
                <a:gd name="T2" fmla="*/ 16 w 20"/>
                <a:gd name="T3" fmla="*/ 1 h 40"/>
                <a:gd name="T4" fmla="*/ 3 w 20"/>
                <a:gd name="T5" fmla="*/ 30 h 40"/>
                <a:gd name="T6" fmla="*/ 3 w 20"/>
                <a:gd name="T7" fmla="*/ 30 h 40"/>
                <a:gd name="T8" fmla="*/ 3 w 20"/>
                <a:gd name="T9" fmla="*/ 31 h 40"/>
                <a:gd name="T10" fmla="*/ 4 w 20"/>
                <a:gd name="T11" fmla="*/ 36 h 40"/>
                <a:gd name="T12" fmla="*/ 6 w 20"/>
                <a:gd name="T13" fmla="*/ 40 h 40"/>
                <a:gd name="T14" fmla="*/ 10 w 20"/>
                <a:gd name="T15" fmla="*/ 38 h 40"/>
                <a:gd name="T16" fmla="*/ 13 w 20"/>
                <a:gd name="T17" fmla="*/ 37 h 40"/>
                <a:gd name="T18" fmla="*/ 11 w 20"/>
                <a:gd name="T19" fmla="*/ 33 h 40"/>
                <a:gd name="T20" fmla="*/ 20 w 20"/>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0">
                  <a:moveTo>
                    <a:pt x="20" y="0"/>
                  </a:moveTo>
                  <a:cubicBezTo>
                    <a:pt x="18" y="0"/>
                    <a:pt x="17" y="1"/>
                    <a:pt x="16" y="1"/>
                  </a:cubicBezTo>
                  <a:cubicBezTo>
                    <a:pt x="6" y="7"/>
                    <a:pt x="0" y="19"/>
                    <a:pt x="3" y="30"/>
                  </a:cubicBezTo>
                  <a:cubicBezTo>
                    <a:pt x="3" y="30"/>
                    <a:pt x="3" y="30"/>
                    <a:pt x="3" y="30"/>
                  </a:cubicBezTo>
                  <a:cubicBezTo>
                    <a:pt x="3" y="31"/>
                    <a:pt x="3" y="31"/>
                    <a:pt x="3" y="31"/>
                  </a:cubicBezTo>
                  <a:cubicBezTo>
                    <a:pt x="3" y="33"/>
                    <a:pt x="4" y="34"/>
                    <a:pt x="4" y="36"/>
                  </a:cubicBezTo>
                  <a:cubicBezTo>
                    <a:pt x="5" y="37"/>
                    <a:pt x="6" y="39"/>
                    <a:pt x="6" y="40"/>
                  </a:cubicBezTo>
                  <a:cubicBezTo>
                    <a:pt x="10" y="38"/>
                    <a:pt x="10" y="38"/>
                    <a:pt x="10" y="38"/>
                  </a:cubicBezTo>
                  <a:cubicBezTo>
                    <a:pt x="13" y="37"/>
                    <a:pt x="13" y="37"/>
                    <a:pt x="13" y="37"/>
                  </a:cubicBezTo>
                  <a:cubicBezTo>
                    <a:pt x="13" y="36"/>
                    <a:pt x="12" y="34"/>
                    <a:pt x="11" y="33"/>
                  </a:cubicBezTo>
                  <a:cubicBezTo>
                    <a:pt x="6" y="21"/>
                    <a:pt x="10" y="8"/>
                    <a:pt x="20" y="0"/>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79" name="Freeform 44"/>
            <p:cNvSpPr>
              <a:spLocks/>
            </p:cNvSpPr>
            <p:nvPr/>
          </p:nvSpPr>
          <p:spPr bwMode="gray">
            <a:xfrm>
              <a:off x="8864900" y="4708845"/>
              <a:ext cx="84138" cy="39687"/>
            </a:xfrm>
            <a:custGeom>
              <a:avLst/>
              <a:gdLst>
                <a:gd name="T0" fmla="*/ 58 w 61"/>
                <a:gd name="T1" fmla="*/ 0 h 29"/>
                <a:gd name="T2" fmla="*/ 1 w 61"/>
                <a:gd name="T3" fmla="*/ 23 h 29"/>
                <a:gd name="T4" fmla="*/ 1 w 61"/>
                <a:gd name="T5" fmla="*/ 27 h 29"/>
                <a:gd name="T6" fmla="*/ 3 w 61"/>
                <a:gd name="T7" fmla="*/ 29 h 29"/>
                <a:gd name="T8" fmla="*/ 61 w 61"/>
                <a:gd name="T9" fmla="*/ 5 h 29"/>
                <a:gd name="T10" fmla="*/ 61 w 61"/>
                <a:gd name="T11" fmla="*/ 2 h 29"/>
                <a:gd name="T12" fmla="*/ 58 w 6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1" h="29">
                  <a:moveTo>
                    <a:pt x="58" y="0"/>
                  </a:moveTo>
                  <a:cubicBezTo>
                    <a:pt x="1" y="23"/>
                    <a:pt x="1" y="23"/>
                    <a:pt x="1" y="23"/>
                  </a:cubicBezTo>
                  <a:cubicBezTo>
                    <a:pt x="1" y="23"/>
                    <a:pt x="0" y="25"/>
                    <a:pt x="1" y="27"/>
                  </a:cubicBezTo>
                  <a:cubicBezTo>
                    <a:pt x="2" y="28"/>
                    <a:pt x="3" y="29"/>
                    <a:pt x="3" y="29"/>
                  </a:cubicBezTo>
                  <a:cubicBezTo>
                    <a:pt x="61" y="5"/>
                    <a:pt x="61" y="5"/>
                    <a:pt x="61" y="5"/>
                  </a:cubicBezTo>
                  <a:cubicBezTo>
                    <a:pt x="61" y="5"/>
                    <a:pt x="61" y="4"/>
                    <a:pt x="61" y="2"/>
                  </a:cubicBezTo>
                  <a:cubicBezTo>
                    <a:pt x="60" y="0"/>
                    <a:pt x="58" y="0"/>
                    <a:pt x="5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0" name="Freeform 45"/>
            <p:cNvSpPr>
              <a:spLocks noEditPoints="1"/>
            </p:cNvSpPr>
            <p:nvPr/>
          </p:nvSpPr>
          <p:spPr bwMode="gray">
            <a:xfrm>
              <a:off x="8693450" y="5112070"/>
              <a:ext cx="246063" cy="301625"/>
            </a:xfrm>
            <a:custGeom>
              <a:avLst/>
              <a:gdLst>
                <a:gd name="T0" fmla="*/ 100 w 178"/>
                <a:gd name="T1" fmla="*/ 161 h 219"/>
                <a:gd name="T2" fmla="*/ 175 w 178"/>
                <a:gd name="T3" fmla="*/ 114 h 219"/>
                <a:gd name="T4" fmla="*/ 176 w 178"/>
                <a:gd name="T5" fmla="*/ 113 h 219"/>
                <a:gd name="T6" fmla="*/ 176 w 178"/>
                <a:gd name="T7" fmla="*/ 113 h 219"/>
                <a:gd name="T8" fmla="*/ 177 w 178"/>
                <a:gd name="T9" fmla="*/ 112 h 219"/>
                <a:gd name="T10" fmla="*/ 177 w 178"/>
                <a:gd name="T11" fmla="*/ 110 h 219"/>
                <a:gd name="T12" fmla="*/ 177 w 178"/>
                <a:gd name="T13" fmla="*/ 109 h 219"/>
                <a:gd name="T14" fmla="*/ 177 w 178"/>
                <a:gd name="T15" fmla="*/ 108 h 219"/>
                <a:gd name="T16" fmla="*/ 176 w 178"/>
                <a:gd name="T17" fmla="*/ 107 h 219"/>
                <a:gd name="T18" fmla="*/ 176 w 178"/>
                <a:gd name="T19" fmla="*/ 107 h 219"/>
                <a:gd name="T20" fmla="*/ 175 w 178"/>
                <a:gd name="T21" fmla="*/ 106 h 219"/>
                <a:gd name="T22" fmla="*/ 174 w 178"/>
                <a:gd name="T23" fmla="*/ 105 h 219"/>
                <a:gd name="T24" fmla="*/ 100 w 178"/>
                <a:gd name="T25" fmla="*/ 58 h 219"/>
                <a:gd name="T26" fmla="*/ 176 w 178"/>
                <a:gd name="T27" fmla="*/ 3 h 219"/>
                <a:gd name="T28" fmla="*/ 89 w 178"/>
                <a:gd name="T29" fmla="*/ 51 h 219"/>
                <a:gd name="T30" fmla="*/ 2 w 178"/>
                <a:gd name="T31" fmla="*/ 3 h 219"/>
                <a:gd name="T32" fmla="*/ 78 w 178"/>
                <a:gd name="T33" fmla="*/ 58 h 219"/>
                <a:gd name="T34" fmla="*/ 3 w 178"/>
                <a:gd name="T35" fmla="*/ 105 h 219"/>
                <a:gd name="T36" fmla="*/ 2 w 178"/>
                <a:gd name="T37" fmla="*/ 106 h 219"/>
                <a:gd name="T38" fmla="*/ 2 w 178"/>
                <a:gd name="T39" fmla="*/ 107 h 219"/>
                <a:gd name="T40" fmla="*/ 2 w 178"/>
                <a:gd name="T41" fmla="*/ 107 h 219"/>
                <a:gd name="T42" fmla="*/ 1 w 178"/>
                <a:gd name="T43" fmla="*/ 108 h 219"/>
                <a:gd name="T44" fmla="*/ 1 w 178"/>
                <a:gd name="T45" fmla="*/ 109 h 219"/>
                <a:gd name="T46" fmla="*/ 1 w 178"/>
                <a:gd name="T47" fmla="*/ 110 h 219"/>
                <a:gd name="T48" fmla="*/ 1 w 178"/>
                <a:gd name="T49" fmla="*/ 112 h 219"/>
                <a:gd name="T50" fmla="*/ 1 w 178"/>
                <a:gd name="T51" fmla="*/ 113 h 219"/>
                <a:gd name="T52" fmla="*/ 2 w 178"/>
                <a:gd name="T53" fmla="*/ 113 h 219"/>
                <a:gd name="T54" fmla="*/ 3 w 178"/>
                <a:gd name="T55" fmla="*/ 114 h 219"/>
                <a:gd name="T56" fmla="*/ 78 w 178"/>
                <a:gd name="T57" fmla="*/ 161 h 219"/>
                <a:gd name="T58" fmla="*/ 2 w 178"/>
                <a:gd name="T59" fmla="*/ 216 h 219"/>
                <a:gd name="T60" fmla="*/ 10 w 178"/>
                <a:gd name="T61" fmla="*/ 218 h 219"/>
                <a:gd name="T62" fmla="*/ 168 w 178"/>
                <a:gd name="T63" fmla="*/ 218 h 219"/>
                <a:gd name="T64" fmla="*/ 176 w 178"/>
                <a:gd name="T65" fmla="*/ 216 h 219"/>
                <a:gd name="T66" fmla="*/ 18 w 178"/>
                <a:gd name="T67" fmla="*/ 110 h 219"/>
                <a:gd name="T68" fmla="*/ 160 w 178"/>
                <a:gd name="T69" fmla="*/ 110 h 219"/>
                <a:gd name="T70" fmla="*/ 18 w 178"/>
                <a:gd name="T71" fmla="*/ 11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8" h="219">
                  <a:moveTo>
                    <a:pt x="174" y="208"/>
                  </a:moveTo>
                  <a:cubicBezTo>
                    <a:pt x="100" y="161"/>
                    <a:pt x="100" y="161"/>
                    <a:pt x="100" y="161"/>
                  </a:cubicBezTo>
                  <a:cubicBezTo>
                    <a:pt x="174" y="115"/>
                    <a:pt x="174" y="115"/>
                    <a:pt x="174" y="115"/>
                  </a:cubicBezTo>
                  <a:cubicBezTo>
                    <a:pt x="175" y="114"/>
                    <a:pt x="175" y="114"/>
                    <a:pt x="175" y="114"/>
                  </a:cubicBezTo>
                  <a:cubicBezTo>
                    <a:pt x="175" y="114"/>
                    <a:pt x="175" y="114"/>
                    <a:pt x="175" y="114"/>
                  </a:cubicBezTo>
                  <a:cubicBezTo>
                    <a:pt x="175" y="114"/>
                    <a:pt x="176" y="114"/>
                    <a:pt x="176" y="113"/>
                  </a:cubicBezTo>
                  <a:cubicBezTo>
                    <a:pt x="176" y="113"/>
                    <a:pt x="176" y="113"/>
                    <a:pt x="176" y="113"/>
                  </a:cubicBezTo>
                  <a:cubicBezTo>
                    <a:pt x="176" y="113"/>
                    <a:pt x="176" y="113"/>
                    <a:pt x="176" y="113"/>
                  </a:cubicBezTo>
                  <a:cubicBezTo>
                    <a:pt x="177" y="112"/>
                    <a:pt x="177" y="112"/>
                    <a:pt x="177" y="112"/>
                  </a:cubicBezTo>
                  <a:cubicBezTo>
                    <a:pt x="177" y="112"/>
                    <a:pt x="177" y="112"/>
                    <a:pt x="177" y="112"/>
                  </a:cubicBezTo>
                  <a:cubicBezTo>
                    <a:pt x="177" y="111"/>
                    <a:pt x="177" y="111"/>
                    <a:pt x="177" y="111"/>
                  </a:cubicBezTo>
                  <a:cubicBezTo>
                    <a:pt x="177" y="110"/>
                    <a:pt x="177" y="110"/>
                    <a:pt x="177" y="110"/>
                  </a:cubicBezTo>
                  <a:cubicBezTo>
                    <a:pt x="177" y="110"/>
                    <a:pt x="177" y="110"/>
                    <a:pt x="177" y="110"/>
                  </a:cubicBezTo>
                  <a:cubicBezTo>
                    <a:pt x="177" y="109"/>
                    <a:pt x="177" y="109"/>
                    <a:pt x="177" y="109"/>
                  </a:cubicBezTo>
                  <a:cubicBezTo>
                    <a:pt x="177" y="109"/>
                    <a:pt x="177" y="109"/>
                    <a:pt x="177" y="109"/>
                  </a:cubicBezTo>
                  <a:cubicBezTo>
                    <a:pt x="177" y="108"/>
                    <a:pt x="177" y="108"/>
                    <a:pt x="177" y="108"/>
                  </a:cubicBezTo>
                  <a:cubicBezTo>
                    <a:pt x="177" y="108"/>
                    <a:pt x="177" y="108"/>
                    <a:pt x="177" y="108"/>
                  </a:cubicBezTo>
                  <a:cubicBezTo>
                    <a:pt x="176" y="107"/>
                    <a:pt x="176" y="107"/>
                    <a:pt x="176" y="107"/>
                  </a:cubicBezTo>
                  <a:cubicBezTo>
                    <a:pt x="176" y="107"/>
                    <a:pt x="176" y="107"/>
                    <a:pt x="176" y="107"/>
                  </a:cubicBezTo>
                  <a:cubicBezTo>
                    <a:pt x="176" y="107"/>
                    <a:pt x="176" y="107"/>
                    <a:pt x="176" y="107"/>
                  </a:cubicBezTo>
                  <a:cubicBezTo>
                    <a:pt x="176" y="106"/>
                    <a:pt x="176" y="106"/>
                    <a:pt x="176" y="106"/>
                  </a:cubicBezTo>
                  <a:cubicBezTo>
                    <a:pt x="175" y="106"/>
                    <a:pt x="175" y="106"/>
                    <a:pt x="175" y="106"/>
                  </a:cubicBezTo>
                  <a:cubicBezTo>
                    <a:pt x="175" y="105"/>
                    <a:pt x="175" y="105"/>
                    <a:pt x="175" y="105"/>
                  </a:cubicBezTo>
                  <a:cubicBezTo>
                    <a:pt x="174" y="105"/>
                    <a:pt x="174" y="105"/>
                    <a:pt x="174" y="105"/>
                  </a:cubicBezTo>
                  <a:cubicBezTo>
                    <a:pt x="174" y="105"/>
                    <a:pt x="174" y="105"/>
                    <a:pt x="174" y="105"/>
                  </a:cubicBezTo>
                  <a:cubicBezTo>
                    <a:pt x="100" y="58"/>
                    <a:pt x="100" y="58"/>
                    <a:pt x="100" y="58"/>
                  </a:cubicBezTo>
                  <a:cubicBezTo>
                    <a:pt x="174" y="12"/>
                    <a:pt x="174" y="12"/>
                    <a:pt x="174" y="12"/>
                  </a:cubicBezTo>
                  <a:cubicBezTo>
                    <a:pt x="177" y="10"/>
                    <a:pt x="178" y="6"/>
                    <a:pt x="176" y="3"/>
                  </a:cubicBezTo>
                  <a:cubicBezTo>
                    <a:pt x="174" y="1"/>
                    <a:pt x="171" y="0"/>
                    <a:pt x="168" y="2"/>
                  </a:cubicBezTo>
                  <a:cubicBezTo>
                    <a:pt x="89" y="51"/>
                    <a:pt x="89" y="51"/>
                    <a:pt x="89" y="51"/>
                  </a:cubicBezTo>
                  <a:cubicBezTo>
                    <a:pt x="10" y="2"/>
                    <a:pt x="10" y="2"/>
                    <a:pt x="10" y="2"/>
                  </a:cubicBezTo>
                  <a:cubicBezTo>
                    <a:pt x="7" y="0"/>
                    <a:pt x="3" y="1"/>
                    <a:pt x="2" y="3"/>
                  </a:cubicBezTo>
                  <a:cubicBezTo>
                    <a:pt x="0" y="6"/>
                    <a:pt x="1" y="10"/>
                    <a:pt x="4" y="12"/>
                  </a:cubicBezTo>
                  <a:cubicBezTo>
                    <a:pt x="78" y="58"/>
                    <a:pt x="78" y="58"/>
                    <a:pt x="78" y="58"/>
                  </a:cubicBezTo>
                  <a:cubicBezTo>
                    <a:pt x="4" y="105"/>
                    <a:pt x="4" y="105"/>
                    <a:pt x="4" y="105"/>
                  </a:cubicBezTo>
                  <a:cubicBezTo>
                    <a:pt x="3" y="105"/>
                    <a:pt x="3" y="105"/>
                    <a:pt x="3" y="105"/>
                  </a:cubicBezTo>
                  <a:cubicBezTo>
                    <a:pt x="3" y="105"/>
                    <a:pt x="3" y="105"/>
                    <a:pt x="3" y="105"/>
                  </a:cubicBezTo>
                  <a:cubicBezTo>
                    <a:pt x="2" y="106"/>
                    <a:pt x="2" y="106"/>
                    <a:pt x="2" y="106"/>
                  </a:cubicBezTo>
                  <a:cubicBezTo>
                    <a:pt x="2" y="106"/>
                    <a:pt x="2" y="106"/>
                    <a:pt x="2" y="106"/>
                  </a:cubicBezTo>
                  <a:cubicBezTo>
                    <a:pt x="2" y="107"/>
                    <a:pt x="2" y="107"/>
                    <a:pt x="2" y="107"/>
                  </a:cubicBezTo>
                  <a:cubicBezTo>
                    <a:pt x="2" y="107"/>
                    <a:pt x="2" y="107"/>
                    <a:pt x="2" y="107"/>
                  </a:cubicBezTo>
                  <a:cubicBezTo>
                    <a:pt x="2" y="107"/>
                    <a:pt x="2" y="107"/>
                    <a:pt x="2" y="107"/>
                  </a:cubicBezTo>
                  <a:cubicBezTo>
                    <a:pt x="1" y="108"/>
                    <a:pt x="1" y="108"/>
                    <a:pt x="1" y="108"/>
                  </a:cubicBezTo>
                  <a:cubicBezTo>
                    <a:pt x="1" y="108"/>
                    <a:pt x="1" y="108"/>
                    <a:pt x="1" y="108"/>
                  </a:cubicBezTo>
                  <a:cubicBezTo>
                    <a:pt x="1" y="109"/>
                    <a:pt x="1" y="109"/>
                    <a:pt x="1" y="109"/>
                  </a:cubicBezTo>
                  <a:cubicBezTo>
                    <a:pt x="1" y="109"/>
                    <a:pt x="1" y="109"/>
                    <a:pt x="1" y="109"/>
                  </a:cubicBezTo>
                  <a:cubicBezTo>
                    <a:pt x="1" y="110"/>
                    <a:pt x="1" y="110"/>
                    <a:pt x="1" y="110"/>
                  </a:cubicBezTo>
                  <a:cubicBezTo>
                    <a:pt x="1" y="110"/>
                    <a:pt x="1" y="110"/>
                    <a:pt x="1" y="110"/>
                  </a:cubicBezTo>
                  <a:cubicBezTo>
                    <a:pt x="1" y="111"/>
                    <a:pt x="1" y="111"/>
                    <a:pt x="1" y="111"/>
                  </a:cubicBezTo>
                  <a:cubicBezTo>
                    <a:pt x="1" y="112"/>
                    <a:pt x="1" y="112"/>
                    <a:pt x="1" y="112"/>
                  </a:cubicBezTo>
                  <a:cubicBezTo>
                    <a:pt x="1" y="112"/>
                    <a:pt x="1" y="112"/>
                    <a:pt x="1" y="112"/>
                  </a:cubicBezTo>
                  <a:cubicBezTo>
                    <a:pt x="1" y="113"/>
                    <a:pt x="1" y="113"/>
                    <a:pt x="1" y="113"/>
                  </a:cubicBezTo>
                  <a:cubicBezTo>
                    <a:pt x="2" y="113"/>
                    <a:pt x="2" y="113"/>
                    <a:pt x="2" y="113"/>
                  </a:cubicBezTo>
                  <a:cubicBezTo>
                    <a:pt x="2" y="113"/>
                    <a:pt x="2" y="113"/>
                    <a:pt x="2" y="113"/>
                  </a:cubicBezTo>
                  <a:cubicBezTo>
                    <a:pt x="2" y="114"/>
                    <a:pt x="2" y="114"/>
                    <a:pt x="3" y="114"/>
                  </a:cubicBezTo>
                  <a:cubicBezTo>
                    <a:pt x="3" y="114"/>
                    <a:pt x="3" y="114"/>
                    <a:pt x="3" y="114"/>
                  </a:cubicBezTo>
                  <a:cubicBezTo>
                    <a:pt x="4" y="115"/>
                    <a:pt x="4" y="115"/>
                    <a:pt x="4" y="115"/>
                  </a:cubicBezTo>
                  <a:cubicBezTo>
                    <a:pt x="78" y="161"/>
                    <a:pt x="78" y="161"/>
                    <a:pt x="78" y="161"/>
                  </a:cubicBezTo>
                  <a:cubicBezTo>
                    <a:pt x="4" y="208"/>
                    <a:pt x="4" y="208"/>
                    <a:pt x="4" y="208"/>
                  </a:cubicBezTo>
                  <a:cubicBezTo>
                    <a:pt x="1" y="210"/>
                    <a:pt x="0" y="213"/>
                    <a:pt x="2" y="216"/>
                  </a:cubicBezTo>
                  <a:cubicBezTo>
                    <a:pt x="3" y="218"/>
                    <a:pt x="5" y="219"/>
                    <a:pt x="7" y="219"/>
                  </a:cubicBezTo>
                  <a:cubicBezTo>
                    <a:pt x="8" y="219"/>
                    <a:pt x="9" y="219"/>
                    <a:pt x="10" y="218"/>
                  </a:cubicBezTo>
                  <a:cubicBezTo>
                    <a:pt x="89" y="169"/>
                    <a:pt x="89" y="169"/>
                    <a:pt x="89" y="169"/>
                  </a:cubicBezTo>
                  <a:cubicBezTo>
                    <a:pt x="168" y="218"/>
                    <a:pt x="168" y="218"/>
                    <a:pt x="168" y="218"/>
                  </a:cubicBezTo>
                  <a:cubicBezTo>
                    <a:pt x="169" y="219"/>
                    <a:pt x="170" y="219"/>
                    <a:pt x="171" y="219"/>
                  </a:cubicBezTo>
                  <a:cubicBezTo>
                    <a:pt x="173" y="219"/>
                    <a:pt x="175" y="218"/>
                    <a:pt x="176" y="216"/>
                  </a:cubicBezTo>
                  <a:cubicBezTo>
                    <a:pt x="178" y="213"/>
                    <a:pt x="177" y="210"/>
                    <a:pt x="174" y="208"/>
                  </a:cubicBezTo>
                  <a:close/>
                  <a:moveTo>
                    <a:pt x="18" y="110"/>
                  </a:moveTo>
                  <a:cubicBezTo>
                    <a:pt x="89" y="65"/>
                    <a:pt x="89" y="65"/>
                    <a:pt x="89" y="65"/>
                  </a:cubicBezTo>
                  <a:cubicBezTo>
                    <a:pt x="160" y="110"/>
                    <a:pt x="160" y="110"/>
                    <a:pt x="160" y="110"/>
                  </a:cubicBezTo>
                  <a:cubicBezTo>
                    <a:pt x="89" y="154"/>
                    <a:pt x="89" y="154"/>
                    <a:pt x="89" y="154"/>
                  </a:cubicBezTo>
                  <a:lnTo>
                    <a:pt x="18" y="11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1" name="Freeform 46"/>
            <p:cNvSpPr>
              <a:spLocks/>
            </p:cNvSpPr>
            <p:nvPr/>
          </p:nvSpPr>
          <p:spPr bwMode="gray">
            <a:xfrm>
              <a:off x="8642650" y="5386708"/>
              <a:ext cx="346075" cy="112712"/>
            </a:xfrm>
            <a:custGeom>
              <a:avLst/>
              <a:gdLst>
                <a:gd name="T0" fmla="*/ 250 w 250"/>
                <a:gd name="T1" fmla="*/ 72 h 81"/>
                <a:gd name="T2" fmla="*/ 241 w 250"/>
                <a:gd name="T3" fmla="*/ 81 h 81"/>
                <a:gd name="T4" fmla="*/ 9 w 250"/>
                <a:gd name="T5" fmla="*/ 81 h 81"/>
                <a:gd name="T6" fmla="*/ 0 w 250"/>
                <a:gd name="T7" fmla="*/ 72 h 81"/>
                <a:gd name="T8" fmla="*/ 0 w 250"/>
                <a:gd name="T9" fmla="*/ 9 h 81"/>
                <a:gd name="T10" fmla="*/ 9 w 250"/>
                <a:gd name="T11" fmla="*/ 0 h 81"/>
                <a:gd name="T12" fmla="*/ 241 w 250"/>
                <a:gd name="T13" fmla="*/ 0 h 81"/>
                <a:gd name="T14" fmla="*/ 250 w 250"/>
                <a:gd name="T15" fmla="*/ 9 h 81"/>
                <a:gd name="T16" fmla="*/ 250 w 250"/>
                <a:gd name="T1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81">
                  <a:moveTo>
                    <a:pt x="250" y="72"/>
                  </a:moveTo>
                  <a:cubicBezTo>
                    <a:pt x="250" y="77"/>
                    <a:pt x="246" y="81"/>
                    <a:pt x="241" y="81"/>
                  </a:cubicBezTo>
                  <a:cubicBezTo>
                    <a:pt x="9" y="81"/>
                    <a:pt x="9" y="81"/>
                    <a:pt x="9" y="81"/>
                  </a:cubicBezTo>
                  <a:cubicBezTo>
                    <a:pt x="4" y="81"/>
                    <a:pt x="0" y="77"/>
                    <a:pt x="0" y="72"/>
                  </a:cubicBezTo>
                  <a:cubicBezTo>
                    <a:pt x="0" y="9"/>
                    <a:pt x="0" y="9"/>
                    <a:pt x="0" y="9"/>
                  </a:cubicBezTo>
                  <a:cubicBezTo>
                    <a:pt x="0" y="4"/>
                    <a:pt x="4" y="0"/>
                    <a:pt x="9" y="0"/>
                  </a:cubicBezTo>
                  <a:cubicBezTo>
                    <a:pt x="241" y="0"/>
                    <a:pt x="241" y="0"/>
                    <a:pt x="241" y="0"/>
                  </a:cubicBezTo>
                  <a:cubicBezTo>
                    <a:pt x="246" y="0"/>
                    <a:pt x="250" y="4"/>
                    <a:pt x="250" y="9"/>
                  </a:cubicBezTo>
                  <a:lnTo>
                    <a:pt x="250" y="7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2" name="Freeform 47"/>
            <p:cNvSpPr>
              <a:spLocks/>
            </p:cNvSpPr>
            <p:nvPr/>
          </p:nvSpPr>
          <p:spPr bwMode="gray">
            <a:xfrm>
              <a:off x="8642650" y="5405758"/>
              <a:ext cx="327025" cy="93662"/>
            </a:xfrm>
            <a:custGeom>
              <a:avLst/>
              <a:gdLst>
                <a:gd name="T0" fmla="*/ 22 w 236"/>
                <a:gd name="T1" fmla="*/ 55 h 68"/>
                <a:gd name="T2" fmla="*/ 14 w 236"/>
                <a:gd name="T3" fmla="*/ 46 h 68"/>
                <a:gd name="T4" fmla="*/ 14 w 236"/>
                <a:gd name="T5" fmla="*/ 0 h 68"/>
                <a:gd name="T6" fmla="*/ 0 w 236"/>
                <a:gd name="T7" fmla="*/ 0 h 68"/>
                <a:gd name="T8" fmla="*/ 0 w 236"/>
                <a:gd name="T9" fmla="*/ 59 h 68"/>
                <a:gd name="T10" fmla="*/ 9 w 236"/>
                <a:gd name="T11" fmla="*/ 68 h 68"/>
                <a:gd name="T12" fmla="*/ 236 w 236"/>
                <a:gd name="T13" fmla="*/ 68 h 68"/>
                <a:gd name="T14" fmla="*/ 236 w 236"/>
                <a:gd name="T15" fmla="*/ 55 h 68"/>
                <a:gd name="T16" fmla="*/ 22 w 236"/>
                <a:gd name="T17" fmla="*/ 5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22" y="55"/>
                  </a:moveTo>
                  <a:cubicBezTo>
                    <a:pt x="17" y="55"/>
                    <a:pt x="14" y="51"/>
                    <a:pt x="14" y="46"/>
                  </a:cubicBezTo>
                  <a:cubicBezTo>
                    <a:pt x="14" y="0"/>
                    <a:pt x="14" y="0"/>
                    <a:pt x="14" y="0"/>
                  </a:cubicBezTo>
                  <a:cubicBezTo>
                    <a:pt x="0" y="0"/>
                    <a:pt x="0" y="0"/>
                    <a:pt x="0" y="0"/>
                  </a:cubicBezTo>
                  <a:cubicBezTo>
                    <a:pt x="0" y="59"/>
                    <a:pt x="0" y="59"/>
                    <a:pt x="0" y="59"/>
                  </a:cubicBezTo>
                  <a:cubicBezTo>
                    <a:pt x="0" y="64"/>
                    <a:pt x="4" y="68"/>
                    <a:pt x="9" y="68"/>
                  </a:cubicBezTo>
                  <a:cubicBezTo>
                    <a:pt x="236" y="68"/>
                    <a:pt x="236" y="68"/>
                    <a:pt x="236" y="68"/>
                  </a:cubicBezTo>
                  <a:cubicBezTo>
                    <a:pt x="236" y="55"/>
                    <a:pt x="236" y="55"/>
                    <a:pt x="236" y="55"/>
                  </a:cubicBezTo>
                  <a:lnTo>
                    <a:pt x="22" y="5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3" name="Freeform 48"/>
            <p:cNvSpPr>
              <a:spLocks/>
            </p:cNvSpPr>
            <p:nvPr/>
          </p:nvSpPr>
          <p:spPr bwMode="gray">
            <a:xfrm>
              <a:off x="8642650" y="5386708"/>
              <a:ext cx="346075" cy="112712"/>
            </a:xfrm>
            <a:custGeom>
              <a:avLst/>
              <a:gdLst>
                <a:gd name="T0" fmla="*/ 241 w 250"/>
                <a:gd name="T1" fmla="*/ 81 h 81"/>
                <a:gd name="T2" fmla="*/ 236 w 250"/>
                <a:gd name="T3" fmla="*/ 81 h 81"/>
                <a:gd name="T4" fmla="*/ 236 w 250"/>
                <a:gd name="T5" fmla="*/ 22 h 81"/>
                <a:gd name="T6" fmla="*/ 228 w 250"/>
                <a:gd name="T7" fmla="*/ 13 h 81"/>
                <a:gd name="T8" fmla="*/ 0 w 250"/>
                <a:gd name="T9" fmla="*/ 13 h 81"/>
                <a:gd name="T10" fmla="*/ 0 w 250"/>
                <a:gd name="T11" fmla="*/ 9 h 81"/>
                <a:gd name="T12" fmla="*/ 9 w 250"/>
                <a:gd name="T13" fmla="*/ 0 h 81"/>
                <a:gd name="T14" fmla="*/ 241 w 250"/>
                <a:gd name="T15" fmla="*/ 0 h 81"/>
                <a:gd name="T16" fmla="*/ 250 w 250"/>
                <a:gd name="T17" fmla="*/ 9 h 81"/>
                <a:gd name="T18" fmla="*/ 250 w 250"/>
                <a:gd name="T19" fmla="*/ 72 h 81"/>
                <a:gd name="T20" fmla="*/ 241 w 250"/>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81">
                  <a:moveTo>
                    <a:pt x="241" y="81"/>
                  </a:moveTo>
                  <a:cubicBezTo>
                    <a:pt x="236" y="81"/>
                    <a:pt x="236" y="81"/>
                    <a:pt x="236" y="81"/>
                  </a:cubicBezTo>
                  <a:cubicBezTo>
                    <a:pt x="236" y="22"/>
                    <a:pt x="236" y="22"/>
                    <a:pt x="236" y="22"/>
                  </a:cubicBezTo>
                  <a:cubicBezTo>
                    <a:pt x="236" y="17"/>
                    <a:pt x="232" y="13"/>
                    <a:pt x="228" y="13"/>
                  </a:cubicBezTo>
                  <a:cubicBezTo>
                    <a:pt x="0" y="13"/>
                    <a:pt x="0" y="13"/>
                    <a:pt x="0" y="13"/>
                  </a:cubicBezTo>
                  <a:cubicBezTo>
                    <a:pt x="0" y="9"/>
                    <a:pt x="0" y="9"/>
                    <a:pt x="0" y="9"/>
                  </a:cubicBezTo>
                  <a:cubicBezTo>
                    <a:pt x="0" y="4"/>
                    <a:pt x="4" y="0"/>
                    <a:pt x="9" y="0"/>
                  </a:cubicBezTo>
                  <a:cubicBezTo>
                    <a:pt x="241" y="0"/>
                    <a:pt x="241" y="0"/>
                    <a:pt x="241" y="0"/>
                  </a:cubicBezTo>
                  <a:cubicBezTo>
                    <a:pt x="246" y="0"/>
                    <a:pt x="250" y="4"/>
                    <a:pt x="250" y="9"/>
                  </a:cubicBezTo>
                  <a:cubicBezTo>
                    <a:pt x="250" y="72"/>
                    <a:pt x="250" y="72"/>
                    <a:pt x="250" y="72"/>
                  </a:cubicBezTo>
                  <a:cubicBezTo>
                    <a:pt x="250" y="77"/>
                    <a:pt x="246" y="81"/>
                    <a:pt x="241" y="8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4" name="Oval 49"/>
            <p:cNvSpPr>
              <a:spLocks noChangeArrowheads="1"/>
            </p:cNvSpPr>
            <p:nvPr/>
          </p:nvSpPr>
          <p:spPr bwMode="gray">
            <a:xfrm>
              <a:off x="8674400"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5" name="Oval 50"/>
            <p:cNvSpPr>
              <a:spLocks noChangeArrowheads="1"/>
            </p:cNvSpPr>
            <p:nvPr/>
          </p:nvSpPr>
          <p:spPr bwMode="gray">
            <a:xfrm>
              <a:off x="8693450" y="5474020"/>
              <a:ext cx="49213"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6" name="Freeform 51"/>
            <p:cNvSpPr>
              <a:spLocks/>
            </p:cNvSpPr>
            <p:nvPr/>
          </p:nvSpPr>
          <p:spPr bwMode="gray">
            <a:xfrm>
              <a:off x="8693450"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7" name="Oval 52"/>
            <p:cNvSpPr>
              <a:spLocks noChangeArrowheads="1"/>
            </p:cNvSpPr>
            <p:nvPr/>
          </p:nvSpPr>
          <p:spPr bwMode="gray">
            <a:xfrm>
              <a:off x="8869662"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8" name="Oval 53"/>
            <p:cNvSpPr>
              <a:spLocks noChangeArrowheads="1"/>
            </p:cNvSpPr>
            <p:nvPr/>
          </p:nvSpPr>
          <p:spPr bwMode="gray">
            <a:xfrm>
              <a:off x="8887125" y="5474020"/>
              <a:ext cx="50800"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89" name="Freeform 54"/>
            <p:cNvSpPr>
              <a:spLocks/>
            </p:cNvSpPr>
            <p:nvPr/>
          </p:nvSpPr>
          <p:spPr bwMode="gray">
            <a:xfrm>
              <a:off x="8887125"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0" name="Freeform 55"/>
            <p:cNvSpPr>
              <a:spLocks noEditPoints="1"/>
            </p:cNvSpPr>
            <p:nvPr/>
          </p:nvSpPr>
          <p:spPr bwMode="gray">
            <a:xfrm>
              <a:off x="8631537" y="4907283"/>
              <a:ext cx="368300" cy="223837"/>
            </a:xfrm>
            <a:custGeom>
              <a:avLst/>
              <a:gdLst>
                <a:gd name="T0" fmla="*/ 258 w 266"/>
                <a:gd name="T1" fmla="*/ 0 h 163"/>
                <a:gd name="T2" fmla="*/ 8 w 266"/>
                <a:gd name="T3" fmla="*/ 0 h 163"/>
                <a:gd name="T4" fmla="*/ 0 w 266"/>
                <a:gd name="T5" fmla="*/ 8 h 163"/>
                <a:gd name="T6" fmla="*/ 8 w 266"/>
                <a:gd name="T7" fmla="*/ 16 h 163"/>
                <a:gd name="T8" fmla="*/ 23 w 266"/>
                <a:gd name="T9" fmla="*/ 16 h 163"/>
                <a:gd name="T10" fmla="*/ 23 w 266"/>
                <a:gd name="T11" fmla="*/ 102 h 163"/>
                <a:gd name="T12" fmla="*/ 17 w 266"/>
                <a:gd name="T13" fmla="*/ 102 h 163"/>
                <a:gd name="T14" fmla="*/ 8 w 266"/>
                <a:gd name="T15" fmla="*/ 111 h 163"/>
                <a:gd name="T16" fmla="*/ 8 w 266"/>
                <a:gd name="T17" fmla="*/ 155 h 163"/>
                <a:gd name="T18" fmla="*/ 17 w 266"/>
                <a:gd name="T19" fmla="*/ 163 h 163"/>
                <a:gd name="T20" fmla="*/ 249 w 266"/>
                <a:gd name="T21" fmla="*/ 163 h 163"/>
                <a:gd name="T22" fmla="*/ 258 w 266"/>
                <a:gd name="T23" fmla="*/ 155 h 163"/>
                <a:gd name="T24" fmla="*/ 258 w 266"/>
                <a:gd name="T25" fmla="*/ 111 h 163"/>
                <a:gd name="T26" fmla="*/ 249 w 266"/>
                <a:gd name="T27" fmla="*/ 102 h 163"/>
                <a:gd name="T28" fmla="*/ 243 w 266"/>
                <a:gd name="T29" fmla="*/ 102 h 163"/>
                <a:gd name="T30" fmla="*/ 243 w 266"/>
                <a:gd name="T31" fmla="*/ 16 h 163"/>
                <a:gd name="T32" fmla="*/ 258 w 266"/>
                <a:gd name="T33" fmla="*/ 16 h 163"/>
                <a:gd name="T34" fmla="*/ 266 w 266"/>
                <a:gd name="T35" fmla="*/ 8 h 163"/>
                <a:gd name="T36" fmla="*/ 258 w 266"/>
                <a:gd name="T37" fmla="*/ 0 h 163"/>
                <a:gd name="T38" fmla="*/ 189 w 266"/>
                <a:gd name="T39" fmla="*/ 16 h 163"/>
                <a:gd name="T40" fmla="*/ 189 w 266"/>
                <a:gd name="T41" fmla="*/ 102 h 163"/>
                <a:gd name="T42" fmla="*/ 160 w 266"/>
                <a:gd name="T43" fmla="*/ 102 h 163"/>
                <a:gd name="T44" fmla="*/ 160 w 266"/>
                <a:gd name="T45" fmla="*/ 16 h 163"/>
                <a:gd name="T46" fmla="*/ 189 w 266"/>
                <a:gd name="T47" fmla="*/ 16 h 163"/>
                <a:gd name="T48" fmla="*/ 148 w 266"/>
                <a:gd name="T49" fmla="*/ 16 h 163"/>
                <a:gd name="T50" fmla="*/ 148 w 266"/>
                <a:gd name="T51" fmla="*/ 102 h 163"/>
                <a:gd name="T52" fmla="*/ 118 w 266"/>
                <a:gd name="T53" fmla="*/ 102 h 163"/>
                <a:gd name="T54" fmla="*/ 118 w 266"/>
                <a:gd name="T55" fmla="*/ 16 h 163"/>
                <a:gd name="T56" fmla="*/ 148 w 266"/>
                <a:gd name="T57" fmla="*/ 16 h 163"/>
                <a:gd name="T58" fmla="*/ 106 w 266"/>
                <a:gd name="T59" fmla="*/ 16 h 163"/>
                <a:gd name="T60" fmla="*/ 106 w 266"/>
                <a:gd name="T61" fmla="*/ 102 h 163"/>
                <a:gd name="T62" fmla="*/ 77 w 266"/>
                <a:gd name="T63" fmla="*/ 102 h 163"/>
                <a:gd name="T64" fmla="*/ 77 w 266"/>
                <a:gd name="T65" fmla="*/ 16 h 163"/>
                <a:gd name="T66" fmla="*/ 106 w 266"/>
                <a:gd name="T67" fmla="*/ 16 h 163"/>
                <a:gd name="T68" fmla="*/ 35 w 266"/>
                <a:gd name="T69" fmla="*/ 16 h 163"/>
                <a:gd name="T70" fmla="*/ 65 w 266"/>
                <a:gd name="T71" fmla="*/ 16 h 163"/>
                <a:gd name="T72" fmla="*/ 65 w 266"/>
                <a:gd name="T73" fmla="*/ 102 h 163"/>
                <a:gd name="T74" fmla="*/ 35 w 266"/>
                <a:gd name="T75" fmla="*/ 102 h 163"/>
                <a:gd name="T76" fmla="*/ 35 w 266"/>
                <a:gd name="T77" fmla="*/ 16 h 163"/>
                <a:gd name="T78" fmla="*/ 201 w 266"/>
                <a:gd name="T79" fmla="*/ 102 h 163"/>
                <a:gd name="T80" fmla="*/ 201 w 266"/>
                <a:gd name="T81" fmla="*/ 16 h 163"/>
                <a:gd name="T82" fmla="*/ 231 w 266"/>
                <a:gd name="T83" fmla="*/ 16 h 163"/>
                <a:gd name="T84" fmla="*/ 231 w 266"/>
                <a:gd name="T85" fmla="*/ 102 h 163"/>
                <a:gd name="T86" fmla="*/ 201 w 266"/>
                <a:gd name="T87" fmla="*/ 10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163">
                  <a:moveTo>
                    <a:pt x="258" y="0"/>
                  </a:moveTo>
                  <a:cubicBezTo>
                    <a:pt x="8" y="0"/>
                    <a:pt x="8" y="0"/>
                    <a:pt x="8" y="0"/>
                  </a:cubicBezTo>
                  <a:cubicBezTo>
                    <a:pt x="4" y="0"/>
                    <a:pt x="0" y="4"/>
                    <a:pt x="0" y="8"/>
                  </a:cubicBezTo>
                  <a:cubicBezTo>
                    <a:pt x="0" y="13"/>
                    <a:pt x="4" y="16"/>
                    <a:pt x="8" y="16"/>
                  </a:cubicBezTo>
                  <a:cubicBezTo>
                    <a:pt x="23" y="16"/>
                    <a:pt x="23" y="16"/>
                    <a:pt x="23" y="16"/>
                  </a:cubicBezTo>
                  <a:cubicBezTo>
                    <a:pt x="23" y="102"/>
                    <a:pt x="23" y="102"/>
                    <a:pt x="23" y="102"/>
                  </a:cubicBezTo>
                  <a:cubicBezTo>
                    <a:pt x="17" y="102"/>
                    <a:pt x="17" y="102"/>
                    <a:pt x="17" y="102"/>
                  </a:cubicBezTo>
                  <a:cubicBezTo>
                    <a:pt x="12" y="102"/>
                    <a:pt x="8" y="106"/>
                    <a:pt x="8" y="111"/>
                  </a:cubicBezTo>
                  <a:cubicBezTo>
                    <a:pt x="8" y="155"/>
                    <a:pt x="8" y="155"/>
                    <a:pt x="8" y="155"/>
                  </a:cubicBezTo>
                  <a:cubicBezTo>
                    <a:pt x="8" y="160"/>
                    <a:pt x="12" y="163"/>
                    <a:pt x="17" y="163"/>
                  </a:cubicBezTo>
                  <a:cubicBezTo>
                    <a:pt x="249" y="163"/>
                    <a:pt x="249" y="163"/>
                    <a:pt x="249" y="163"/>
                  </a:cubicBezTo>
                  <a:cubicBezTo>
                    <a:pt x="254" y="163"/>
                    <a:pt x="258" y="160"/>
                    <a:pt x="258" y="155"/>
                  </a:cubicBezTo>
                  <a:cubicBezTo>
                    <a:pt x="258" y="111"/>
                    <a:pt x="258" y="111"/>
                    <a:pt x="258" y="111"/>
                  </a:cubicBezTo>
                  <a:cubicBezTo>
                    <a:pt x="258" y="106"/>
                    <a:pt x="254" y="102"/>
                    <a:pt x="249" y="102"/>
                  </a:cubicBezTo>
                  <a:cubicBezTo>
                    <a:pt x="243" y="102"/>
                    <a:pt x="243" y="102"/>
                    <a:pt x="243" y="102"/>
                  </a:cubicBezTo>
                  <a:cubicBezTo>
                    <a:pt x="243" y="16"/>
                    <a:pt x="243" y="16"/>
                    <a:pt x="243" y="16"/>
                  </a:cubicBezTo>
                  <a:cubicBezTo>
                    <a:pt x="258" y="16"/>
                    <a:pt x="258" y="16"/>
                    <a:pt x="258" y="16"/>
                  </a:cubicBezTo>
                  <a:cubicBezTo>
                    <a:pt x="262" y="16"/>
                    <a:pt x="266" y="13"/>
                    <a:pt x="266" y="8"/>
                  </a:cubicBezTo>
                  <a:cubicBezTo>
                    <a:pt x="266" y="4"/>
                    <a:pt x="262" y="0"/>
                    <a:pt x="258" y="0"/>
                  </a:cubicBezTo>
                  <a:close/>
                  <a:moveTo>
                    <a:pt x="189" y="16"/>
                  </a:moveTo>
                  <a:cubicBezTo>
                    <a:pt x="189" y="102"/>
                    <a:pt x="189" y="102"/>
                    <a:pt x="189" y="102"/>
                  </a:cubicBezTo>
                  <a:cubicBezTo>
                    <a:pt x="160" y="102"/>
                    <a:pt x="160" y="102"/>
                    <a:pt x="160" y="102"/>
                  </a:cubicBezTo>
                  <a:cubicBezTo>
                    <a:pt x="160" y="16"/>
                    <a:pt x="160" y="16"/>
                    <a:pt x="160" y="16"/>
                  </a:cubicBezTo>
                  <a:lnTo>
                    <a:pt x="189" y="16"/>
                  </a:lnTo>
                  <a:close/>
                  <a:moveTo>
                    <a:pt x="148" y="16"/>
                  </a:moveTo>
                  <a:cubicBezTo>
                    <a:pt x="148" y="102"/>
                    <a:pt x="148" y="102"/>
                    <a:pt x="148" y="102"/>
                  </a:cubicBezTo>
                  <a:cubicBezTo>
                    <a:pt x="118" y="102"/>
                    <a:pt x="118" y="102"/>
                    <a:pt x="118" y="102"/>
                  </a:cubicBezTo>
                  <a:cubicBezTo>
                    <a:pt x="118" y="16"/>
                    <a:pt x="118" y="16"/>
                    <a:pt x="118" y="16"/>
                  </a:cubicBezTo>
                  <a:lnTo>
                    <a:pt x="148" y="16"/>
                  </a:lnTo>
                  <a:close/>
                  <a:moveTo>
                    <a:pt x="106" y="16"/>
                  </a:moveTo>
                  <a:cubicBezTo>
                    <a:pt x="106" y="102"/>
                    <a:pt x="106" y="102"/>
                    <a:pt x="106" y="102"/>
                  </a:cubicBezTo>
                  <a:cubicBezTo>
                    <a:pt x="77" y="102"/>
                    <a:pt x="77" y="102"/>
                    <a:pt x="77" y="102"/>
                  </a:cubicBezTo>
                  <a:cubicBezTo>
                    <a:pt x="77" y="16"/>
                    <a:pt x="77" y="16"/>
                    <a:pt x="77" y="16"/>
                  </a:cubicBezTo>
                  <a:lnTo>
                    <a:pt x="106" y="16"/>
                  </a:lnTo>
                  <a:close/>
                  <a:moveTo>
                    <a:pt x="35" y="16"/>
                  </a:moveTo>
                  <a:cubicBezTo>
                    <a:pt x="65" y="16"/>
                    <a:pt x="65" y="16"/>
                    <a:pt x="65" y="16"/>
                  </a:cubicBezTo>
                  <a:cubicBezTo>
                    <a:pt x="65" y="102"/>
                    <a:pt x="65" y="102"/>
                    <a:pt x="65" y="102"/>
                  </a:cubicBezTo>
                  <a:cubicBezTo>
                    <a:pt x="35" y="102"/>
                    <a:pt x="35" y="102"/>
                    <a:pt x="35" y="102"/>
                  </a:cubicBezTo>
                  <a:lnTo>
                    <a:pt x="35" y="16"/>
                  </a:lnTo>
                  <a:close/>
                  <a:moveTo>
                    <a:pt x="201" y="102"/>
                  </a:moveTo>
                  <a:cubicBezTo>
                    <a:pt x="201" y="16"/>
                    <a:pt x="201" y="16"/>
                    <a:pt x="201" y="16"/>
                  </a:cubicBezTo>
                  <a:cubicBezTo>
                    <a:pt x="231" y="16"/>
                    <a:pt x="231" y="16"/>
                    <a:pt x="231" y="16"/>
                  </a:cubicBezTo>
                  <a:cubicBezTo>
                    <a:pt x="231" y="102"/>
                    <a:pt x="231" y="102"/>
                    <a:pt x="231" y="102"/>
                  </a:cubicBezTo>
                  <a:lnTo>
                    <a:pt x="201" y="10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1" name="Freeform 56"/>
            <p:cNvSpPr>
              <a:spLocks/>
            </p:cNvSpPr>
            <p:nvPr/>
          </p:nvSpPr>
          <p:spPr bwMode="gray">
            <a:xfrm>
              <a:off x="8642650" y="5067620"/>
              <a:ext cx="327025" cy="63500"/>
            </a:xfrm>
            <a:custGeom>
              <a:avLst/>
              <a:gdLst>
                <a:gd name="T0" fmla="*/ 22 w 236"/>
                <a:gd name="T1" fmla="*/ 34 h 47"/>
                <a:gd name="T2" fmla="*/ 14 w 236"/>
                <a:gd name="T3" fmla="*/ 25 h 47"/>
                <a:gd name="T4" fmla="*/ 14 w 236"/>
                <a:gd name="T5" fmla="*/ 0 h 47"/>
                <a:gd name="T6" fmla="*/ 0 w 236"/>
                <a:gd name="T7" fmla="*/ 0 h 47"/>
                <a:gd name="T8" fmla="*/ 0 w 236"/>
                <a:gd name="T9" fmla="*/ 39 h 47"/>
                <a:gd name="T10" fmla="*/ 9 w 236"/>
                <a:gd name="T11" fmla="*/ 47 h 47"/>
                <a:gd name="T12" fmla="*/ 236 w 236"/>
                <a:gd name="T13" fmla="*/ 47 h 47"/>
                <a:gd name="T14" fmla="*/ 236 w 236"/>
                <a:gd name="T15" fmla="*/ 34 h 47"/>
                <a:gd name="T16" fmla="*/ 22 w 236"/>
                <a:gd name="T1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47">
                  <a:moveTo>
                    <a:pt x="22" y="34"/>
                  </a:moveTo>
                  <a:cubicBezTo>
                    <a:pt x="17" y="34"/>
                    <a:pt x="14" y="30"/>
                    <a:pt x="14" y="25"/>
                  </a:cubicBezTo>
                  <a:cubicBezTo>
                    <a:pt x="14" y="0"/>
                    <a:pt x="14" y="0"/>
                    <a:pt x="14" y="0"/>
                  </a:cubicBezTo>
                  <a:cubicBezTo>
                    <a:pt x="0" y="0"/>
                    <a:pt x="0" y="0"/>
                    <a:pt x="0" y="0"/>
                  </a:cubicBezTo>
                  <a:cubicBezTo>
                    <a:pt x="0" y="39"/>
                    <a:pt x="0" y="39"/>
                    <a:pt x="0" y="39"/>
                  </a:cubicBezTo>
                  <a:cubicBezTo>
                    <a:pt x="0" y="44"/>
                    <a:pt x="4" y="47"/>
                    <a:pt x="9" y="47"/>
                  </a:cubicBezTo>
                  <a:cubicBezTo>
                    <a:pt x="236" y="47"/>
                    <a:pt x="236" y="47"/>
                    <a:pt x="236" y="47"/>
                  </a:cubicBezTo>
                  <a:cubicBezTo>
                    <a:pt x="236" y="34"/>
                    <a:pt x="236" y="34"/>
                    <a:pt x="236" y="34"/>
                  </a:cubicBezTo>
                  <a:lnTo>
                    <a:pt x="22" y="34"/>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2" name="Freeform 57"/>
            <p:cNvSpPr>
              <a:spLocks/>
            </p:cNvSpPr>
            <p:nvPr/>
          </p:nvSpPr>
          <p:spPr bwMode="gray">
            <a:xfrm>
              <a:off x="8642650" y="5046983"/>
              <a:ext cx="346075" cy="84137"/>
            </a:xfrm>
            <a:custGeom>
              <a:avLst/>
              <a:gdLst>
                <a:gd name="T0" fmla="*/ 241 w 250"/>
                <a:gd name="T1" fmla="*/ 61 h 61"/>
                <a:gd name="T2" fmla="*/ 236 w 250"/>
                <a:gd name="T3" fmla="*/ 61 h 61"/>
                <a:gd name="T4" fmla="*/ 236 w 250"/>
                <a:gd name="T5" fmla="*/ 22 h 61"/>
                <a:gd name="T6" fmla="*/ 228 w 250"/>
                <a:gd name="T7" fmla="*/ 14 h 61"/>
                <a:gd name="T8" fmla="*/ 0 w 250"/>
                <a:gd name="T9" fmla="*/ 14 h 61"/>
                <a:gd name="T10" fmla="*/ 0 w 250"/>
                <a:gd name="T11" fmla="*/ 9 h 61"/>
                <a:gd name="T12" fmla="*/ 9 w 250"/>
                <a:gd name="T13" fmla="*/ 0 h 61"/>
                <a:gd name="T14" fmla="*/ 241 w 250"/>
                <a:gd name="T15" fmla="*/ 0 h 61"/>
                <a:gd name="T16" fmla="*/ 250 w 250"/>
                <a:gd name="T17" fmla="*/ 9 h 61"/>
                <a:gd name="T18" fmla="*/ 250 w 250"/>
                <a:gd name="T19" fmla="*/ 53 h 61"/>
                <a:gd name="T20" fmla="*/ 241 w 250"/>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1">
                  <a:moveTo>
                    <a:pt x="241" y="61"/>
                  </a:moveTo>
                  <a:cubicBezTo>
                    <a:pt x="236" y="61"/>
                    <a:pt x="236" y="61"/>
                    <a:pt x="236" y="61"/>
                  </a:cubicBezTo>
                  <a:cubicBezTo>
                    <a:pt x="236" y="22"/>
                    <a:pt x="236" y="22"/>
                    <a:pt x="236" y="22"/>
                  </a:cubicBezTo>
                  <a:cubicBezTo>
                    <a:pt x="236" y="18"/>
                    <a:pt x="232" y="14"/>
                    <a:pt x="228" y="14"/>
                  </a:cubicBezTo>
                  <a:cubicBezTo>
                    <a:pt x="0" y="14"/>
                    <a:pt x="0" y="14"/>
                    <a:pt x="0" y="14"/>
                  </a:cubicBezTo>
                  <a:cubicBezTo>
                    <a:pt x="0" y="9"/>
                    <a:pt x="0" y="9"/>
                    <a:pt x="0" y="9"/>
                  </a:cubicBezTo>
                  <a:cubicBezTo>
                    <a:pt x="0" y="4"/>
                    <a:pt x="4" y="0"/>
                    <a:pt x="9" y="0"/>
                  </a:cubicBezTo>
                  <a:cubicBezTo>
                    <a:pt x="241" y="0"/>
                    <a:pt x="241" y="0"/>
                    <a:pt x="241" y="0"/>
                  </a:cubicBezTo>
                  <a:cubicBezTo>
                    <a:pt x="246" y="0"/>
                    <a:pt x="250" y="4"/>
                    <a:pt x="250" y="9"/>
                  </a:cubicBezTo>
                  <a:cubicBezTo>
                    <a:pt x="250" y="53"/>
                    <a:pt x="250" y="53"/>
                    <a:pt x="250" y="53"/>
                  </a:cubicBezTo>
                  <a:cubicBezTo>
                    <a:pt x="250" y="58"/>
                    <a:pt x="246" y="61"/>
                    <a:pt x="241" y="6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3" name="Freeform 58"/>
            <p:cNvSpPr>
              <a:spLocks/>
            </p:cNvSpPr>
            <p:nvPr/>
          </p:nvSpPr>
          <p:spPr bwMode="gray">
            <a:xfrm>
              <a:off x="10792125" y="4919983"/>
              <a:ext cx="61913" cy="311150"/>
            </a:xfrm>
            <a:custGeom>
              <a:avLst/>
              <a:gdLst>
                <a:gd name="T0" fmla="*/ 39 w 45"/>
                <a:gd name="T1" fmla="*/ 180 h 226"/>
                <a:gd name="T2" fmla="*/ 33 w 45"/>
                <a:gd name="T3" fmla="*/ 180 h 226"/>
                <a:gd name="T4" fmla="*/ 33 w 45"/>
                <a:gd name="T5" fmla="*/ 0 h 226"/>
                <a:gd name="T6" fmla="*/ 12 w 45"/>
                <a:gd name="T7" fmla="*/ 0 h 226"/>
                <a:gd name="T8" fmla="*/ 12 w 45"/>
                <a:gd name="T9" fmla="*/ 180 h 226"/>
                <a:gd name="T10" fmla="*/ 5 w 45"/>
                <a:gd name="T11" fmla="*/ 180 h 226"/>
                <a:gd name="T12" fmla="*/ 0 w 45"/>
                <a:gd name="T13" fmla="*/ 186 h 226"/>
                <a:gd name="T14" fmla="*/ 0 w 45"/>
                <a:gd name="T15" fmla="*/ 226 h 226"/>
                <a:gd name="T16" fmla="*/ 45 w 45"/>
                <a:gd name="T17" fmla="*/ 226 h 226"/>
                <a:gd name="T18" fmla="*/ 45 w 45"/>
                <a:gd name="T19" fmla="*/ 186 h 226"/>
                <a:gd name="T20" fmla="*/ 39 w 45"/>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26">
                  <a:moveTo>
                    <a:pt x="39" y="180"/>
                  </a:moveTo>
                  <a:cubicBezTo>
                    <a:pt x="33" y="180"/>
                    <a:pt x="33" y="180"/>
                    <a:pt x="33" y="180"/>
                  </a:cubicBezTo>
                  <a:cubicBezTo>
                    <a:pt x="33" y="0"/>
                    <a:pt x="33" y="0"/>
                    <a:pt x="33" y="0"/>
                  </a:cubicBez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45" y="226"/>
                    <a:pt x="45" y="226"/>
                    <a:pt x="45" y="226"/>
                  </a:cubicBezTo>
                  <a:cubicBezTo>
                    <a:pt x="45" y="186"/>
                    <a:pt x="45" y="186"/>
                    <a:pt x="45" y="186"/>
                  </a:cubicBezTo>
                  <a:cubicBezTo>
                    <a:pt x="45" y="182"/>
                    <a:pt x="42" y="180"/>
                    <a:pt x="39" y="180"/>
                  </a:cubicBezTo>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4" name="Freeform 59"/>
            <p:cNvSpPr>
              <a:spLocks/>
            </p:cNvSpPr>
            <p:nvPr/>
          </p:nvSpPr>
          <p:spPr bwMode="gray">
            <a:xfrm>
              <a:off x="10827050" y="4919983"/>
              <a:ext cx="26988" cy="311150"/>
            </a:xfrm>
            <a:custGeom>
              <a:avLst/>
              <a:gdLst>
                <a:gd name="T0" fmla="*/ 14 w 20"/>
                <a:gd name="T1" fmla="*/ 180 h 226"/>
                <a:gd name="T2" fmla="*/ 8 w 20"/>
                <a:gd name="T3" fmla="*/ 180 h 226"/>
                <a:gd name="T4" fmla="*/ 8 w 20"/>
                <a:gd name="T5" fmla="*/ 0 h 226"/>
                <a:gd name="T6" fmla="*/ 0 w 20"/>
                <a:gd name="T7" fmla="*/ 0 h 226"/>
                <a:gd name="T8" fmla="*/ 0 w 20"/>
                <a:gd name="T9" fmla="*/ 180 h 226"/>
                <a:gd name="T10" fmla="*/ 6 w 20"/>
                <a:gd name="T11" fmla="*/ 180 h 226"/>
                <a:gd name="T12" fmla="*/ 12 w 20"/>
                <a:gd name="T13" fmla="*/ 186 h 226"/>
                <a:gd name="T14" fmla="*/ 12 w 20"/>
                <a:gd name="T15" fmla="*/ 226 h 226"/>
                <a:gd name="T16" fmla="*/ 20 w 20"/>
                <a:gd name="T17" fmla="*/ 226 h 226"/>
                <a:gd name="T18" fmla="*/ 20 w 20"/>
                <a:gd name="T19" fmla="*/ 186 h 226"/>
                <a:gd name="T20" fmla="*/ 14 w 20"/>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26">
                  <a:moveTo>
                    <a:pt x="14" y="180"/>
                  </a:moveTo>
                  <a:cubicBezTo>
                    <a:pt x="8" y="180"/>
                    <a:pt x="8" y="180"/>
                    <a:pt x="8" y="180"/>
                  </a:cubicBezTo>
                  <a:cubicBezTo>
                    <a:pt x="8" y="0"/>
                    <a:pt x="8" y="0"/>
                    <a:pt x="8" y="0"/>
                  </a:cubicBezTo>
                  <a:cubicBezTo>
                    <a:pt x="0" y="0"/>
                    <a:pt x="0" y="0"/>
                    <a:pt x="0" y="0"/>
                  </a:cubicBezTo>
                  <a:cubicBezTo>
                    <a:pt x="0" y="180"/>
                    <a:pt x="0" y="180"/>
                    <a:pt x="0" y="180"/>
                  </a:cubicBezTo>
                  <a:cubicBezTo>
                    <a:pt x="6" y="180"/>
                    <a:pt x="6" y="180"/>
                    <a:pt x="6" y="180"/>
                  </a:cubicBezTo>
                  <a:cubicBezTo>
                    <a:pt x="9" y="180"/>
                    <a:pt x="12" y="182"/>
                    <a:pt x="12" y="186"/>
                  </a:cubicBezTo>
                  <a:cubicBezTo>
                    <a:pt x="12" y="226"/>
                    <a:pt x="12" y="226"/>
                    <a:pt x="12" y="226"/>
                  </a:cubicBezTo>
                  <a:cubicBezTo>
                    <a:pt x="20" y="226"/>
                    <a:pt x="20" y="226"/>
                    <a:pt x="20" y="226"/>
                  </a:cubicBezTo>
                  <a:cubicBezTo>
                    <a:pt x="20" y="186"/>
                    <a:pt x="20" y="186"/>
                    <a:pt x="20" y="186"/>
                  </a:cubicBezTo>
                  <a:cubicBezTo>
                    <a:pt x="20" y="182"/>
                    <a:pt x="17" y="180"/>
                    <a:pt x="14" y="18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5" name="Freeform 60"/>
            <p:cNvSpPr>
              <a:spLocks/>
            </p:cNvSpPr>
            <p:nvPr/>
          </p:nvSpPr>
          <p:spPr bwMode="gray">
            <a:xfrm>
              <a:off x="10792125" y="4919983"/>
              <a:ext cx="25400" cy="311150"/>
            </a:xfrm>
            <a:custGeom>
              <a:avLst/>
              <a:gdLst>
                <a:gd name="T0" fmla="*/ 19 w 19"/>
                <a:gd name="T1" fmla="*/ 0 h 226"/>
                <a:gd name="T2" fmla="*/ 12 w 19"/>
                <a:gd name="T3" fmla="*/ 0 h 226"/>
                <a:gd name="T4" fmla="*/ 12 w 19"/>
                <a:gd name="T5" fmla="*/ 180 h 226"/>
                <a:gd name="T6" fmla="*/ 5 w 19"/>
                <a:gd name="T7" fmla="*/ 180 h 226"/>
                <a:gd name="T8" fmla="*/ 0 w 19"/>
                <a:gd name="T9" fmla="*/ 186 h 226"/>
                <a:gd name="T10" fmla="*/ 0 w 19"/>
                <a:gd name="T11" fmla="*/ 226 h 226"/>
                <a:gd name="T12" fmla="*/ 7 w 19"/>
                <a:gd name="T13" fmla="*/ 226 h 226"/>
                <a:gd name="T14" fmla="*/ 7 w 19"/>
                <a:gd name="T15" fmla="*/ 186 h 226"/>
                <a:gd name="T16" fmla="*/ 13 w 19"/>
                <a:gd name="T17" fmla="*/ 180 h 226"/>
                <a:gd name="T18" fmla="*/ 19 w 19"/>
                <a:gd name="T19" fmla="*/ 180 h 226"/>
                <a:gd name="T20" fmla="*/ 19 w 19"/>
                <a:gd name="T21"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6">
                  <a:moveTo>
                    <a:pt x="19" y="0"/>
                  </a:move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7" y="226"/>
                    <a:pt x="7" y="226"/>
                    <a:pt x="7" y="226"/>
                  </a:cubicBezTo>
                  <a:cubicBezTo>
                    <a:pt x="7" y="186"/>
                    <a:pt x="7" y="186"/>
                    <a:pt x="7" y="186"/>
                  </a:cubicBezTo>
                  <a:cubicBezTo>
                    <a:pt x="7" y="182"/>
                    <a:pt x="10" y="180"/>
                    <a:pt x="13" y="180"/>
                  </a:cubicBezTo>
                  <a:cubicBezTo>
                    <a:pt x="19" y="180"/>
                    <a:pt x="19" y="180"/>
                    <a:pt x="19" y="180"/>
                  </a:cubicBezTo>
                  <a:cubicBezTo>
                    <a:pt x="19" y="0"/>
                    <a:pt x="19" y="0"/>
                    <a:pt x="19" y="0"/>
                  </a:cubicBezTo>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6" name="Freeform 61"/>
            <p:cNvSpPr>
              <a:spLocks/>
            </p:cNvSpPr>
            <p:nvPr/>
          </p:nvSpPr>
          <p:spPr bwMode="gray">
            <a:xfrm>
              <a:off x="10068225" y="4172270"/>
              <a:ext cx="242888" cy="239712"/>
            </a:xfrm>
            <a:custGeom>
              <a:avLst/>
              <a:gdLst>
                <a:gd name="T0" fmla="*/ 153 w 153"/>
                <a:gd name="T1" fmla="*/ 98 h 151"/>
                <a:gd name="T2" fmla="*/ 100 w 153"/>
                <a:gd name="T3" fmla="*/ 151 h 151"/>
                <a:gd name="T4" fmla="*/ 0 w 153"/>
                <a:gd name="T5" fmla="*/ 52 h 151"/>
                <a:gd name="T6" fmla="*/ 53 w 153"/>
                <a:gd name="T7" fmla="*/ 0 h 151"/>
                <a:gd name="T8" fmla="*/ 153 w 153"/>
                <a:gd name="T9" fmla="*/ 98 h 151"/>
              </a:gdLst>
              <a:ahLst/>
              <a:cxnLst>
                <a:cxn ang="0">
                  <a:pos x="T0" y="T1"/>
                </a:cxn>
                <a:cxn ang="0">
                  <a:pos x="T2" y="T3"/>
                </a:cxn>
                <a:cxn ang="0">
                  <a:pos x="T4" y="T5"/>
                </a:cxn>
                <a:cxn ang="0">
                  <a:pos x="T6" y="T7"/>
                </a:cxn>
                <a:cxn ang="0">
                  <a:pos x="T8" y="T9"/>
                </a:cxn>
              </a:cxnLst>
              <a:rect l="0" t="0" r="r" b="b"/>
              <a:pathLst>
                <a:path w="153" h="151">
                  <a:moveTo>
                    <a:pt x="153" y="98"/>
                  </a:moveTo>
                  <a:lnTo>
                    <a:pt x="100" y="151"/>
                  </a:lnTo>
                  <a:lnTo>
                    <a:pt x="0" y="52"/>
                  </a:lnTo>
                  <a:lnTo>
                    <a:pt x="53" y="0"/>
                  </a:lnTo>
                  <a:lnTo>
                    <a:pt x="153" y="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7" name="Freeform 62"/>
            <p:cNvSpPr>
              <a:spLocks/>
            </p:cNvSpPr>
            <p:nvPr/>
          </p:nvSpPr>
          <p:spPr bwMode="gray">
            <a:xfrm>
              <a:off x="9560225" y="3665858"/>
              <a:ext cx="579438" cy="576262"/>
            </a:xfrm>
            <a:custGeom>
              <a:avLst/>
              <a:gdLst>
                <a:gd name="T0" fmla="*/ 415 w 419"/>
                <a:gd name="T1" fmla="*/ 379 h 419"/>
                <a:gd name="T2" fmla="*/ 415 w 419"/>
                <a:gd name="T3" fmla="*/ 392 h 419"/>
                <a:gd name="T4" fmla="*/ 392 w 419"/>
                <a:gd name="T5" fmla="*/ 415 h 419"/>
                <a:gd name="T6" fmla="*/ 380 w 419"/>
                <a:gd name="T7" fmla="*/ 415 h 419"/>
                <a:gd name="T8" fmla="*/ 3 w 419"/>
                <a:gd name="T9" fmla="*/ 39 h 419"/>
                <a:gd name="T10" fmla="*/ 3 w 419"/>
                <a:gd name="T11" fmla="*/ 27 h 419"/>
                <a:gd name="T12" fmla="*/ 27 w 419"/>
                <a:gd name="T13" fmla="*/ 3 h 419"/>
                <a:gd name="T14" fmla="*/ 39 w 419"/>
                <a:gd name="T15" fmla="*/ 3 h 419"/>
                <a:gd name="T16" fmla="*/ 415 w 419"/>
                <a:gd name="T17"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419">
                  <a:moveTo>
                    <a:pt x="415" y="379"/>
                  </a:moveTo>
                  <a:cubicBezTo>
                    <a:pt x="419" y="383"/>
                    <a:pt x="419" y="388"/>
                    <a:pt x="415" y="392"/>
                  </a:cubicBezTo>
                  <a:cubicBezTo>
                    <a:pt x="392" y="415"/>
                    <a:pt x="392" y="415"/>
                    <a:pt x="392" y="415"/>
                  </a:cubicBezTo>
                  <a:cubicBezTo>
                    <a:pt x="388" y="419"/>
                    <a:pt x="383" y="419"/>
                    <a:pt x="380" y="415"/>
                  </a:cubicBezTo>
                  <a:cubicBezTo>
                    <a:pt x="3" y="39"/>
                    <a:pt x="3" y="39"/>
                    <a:pt x="3" y="39"/>
                  </a:cubicBezTo>
                  <a:cubicBezTo>
                    <a:pt x="0" y="35"/>
                    <a:pt x="0" y="30"/>
                    <a:pt x="3" y="27"/>
                  </a:cubicBezTo>
                  <a:cubicBezTo>
                    <a:pt x="27" y="3"/>
                    <a:pt x="27" y="3"/>
                    <a:pt x="27" y="3"/>
                  </a:cubicBezTo>
                  <a:cubicBezTo>
                    <a:pt x="30" y="0"/>
                    <a:pt x="36" y="0"/>
                    <a:pt x="39" y="3"/>
                  </a:cubicBezTo>
                  <a:lnTo>
                    <a:pt x="415" y="3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8" name="Freeform 63"/>
            <p:cNvSpPr>
              <a:spLocks/>
            </p:cNvSpPr>
            <p:nvPr/>
          </p:nvSpPr>
          <p:spPr bwMode="gray">
            <a:xfrm>
              <a:off x="10185700" y="4288158"/>
              <a:ext cx="1066800" cy="1058862"/>
            </a:xfrm>
            <a:custGeom>
              <a:avLst/>
              <a:gdLst>
                <a:gd name="T0" fmla="*/ 672 w 672"/>
                <a:gd name="T1" fmla="*/ 594 h 667"/>
                <a:gd name="T2" fmla="*/ 597 w 672"/>
                <a:gd name="T3" fmla="*/ 667 h 667"/>
                <a:gd name="T4" fmla="*/ 0 w 672"/>
                <a:gd name="T5" fmla="*/ 74 h 667"/>
                <a:gd name="T6" fmla="*/ 74 w 672"/>
                <a:gd name="T7" fmla="*/ 0 h 667"/>
                <a:gd name="T8" fmla="*/ 672 w 672"/>
                <a:gd name="T9" fmla="*/ 594 h 667"/>
              </a:gdLst>
              <a:ahLst/>
              <a:cxnLst>
                <a:cxn ang="0">
                  <a:pos x="T0" y="T1"/>
                </a:cxn>
                <a:cxn ang="0">
                  <a:pos x="T2" y="T3"/>
                </a:cxn>
                <a:cxn ang="0">
                  <a:pos x="T4" y="T5"/>
                </a:cxn>
                <a:cxn ang="0">
                  <a:pos x="T6" y="T7"/>
                </a:cxn>
                <a:cxn ang="0">
                  <a:pos x="T8" y="T9"/>
                </a:cxn>
              </a:cxnLst>
              <a:rect l="0" t="0" r="r" b="b"/>
              <a:pathLst>
                <a:path w="672" h="667">
                  <a:moveTo>
                    <a:pt x="672" y="594"/>
                  </a:moveTo>
                  <a:lnTo>
                    <a:pt x="597" y="667"/>
                  </a:lnTo>
                  <a:lnTo>
                    <a:pt x="0" y="74"/>
                  </a:lnTo>
                  <a:lnTo>
                    <a:pt x="74" y="0"/>
                  </a:lnTo>
                  <a:lnTo>
                    <a:pt x="672" y="594"/>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199" name="Freeform 64"/>
            <p:cNvSpPr>
              <a:spLocks/>
            </p:cNvSpPr>
            <p:nvPr/>
          </p:nvSpPr>
          <p:spPr bwMode="gray">
            <a:xfrm>
              <a:off x="10055525" y="4159570"/>
              <a:ext cx="109538" cy="106362"/>
            </a:xfrm>
            <a:custGeom>
              <a:avLst/>
              <a:gdLst>
                <a:gd name="T0" fmla="*/ 9 w 79"/>
                <a:gd name="T1" fmla="*/ 77 h 77"/>
                <a:gd name="T2" fmla="*/ 4 w 79"/>
                <a:gd name="T3" fmla="*/ 75 h 77"/>
                <a:gd name="T4" fmla="*/ 4 w 79"/>
                <a:gd name="T5" fmla="*/ 64 h 77"/>
                <a:gd name="T6" fmla="*/ 64 w 79"/>
                <a:gd name="T7" fmla="*/ 3 h 77"/>
                <a:gd name="T8" fmla="*/ 75 w 79"/>
                <a:gd name="T9" fmla="*/ 3 h 77"/>
                <a:gd name="T10" fmla="*/ 75 w 79"/>
                <a:gd name="T11" fmla="*/ 15 h 77"/>
                <a:gd name="T12" fmla="*/ 15 w 79"/>
                <a:gd name="T13" fmla="*/ 75 h 77"/>
                <a:gd name="T14" fmla="*/ 9 w 79"/>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77">
                  <a:moveTo>
                    <a:pt x="9" y="77"/>
                  </a:moveTo>
                  <a:cubicBezTo>
                    <a:pt x="7" y="77"/>
                    <a:pt x="5" y="77"/>
                    <a:pt x="4" y="75"/>
                  </a:cubicBezTo>
                  <a:cubicBezTo>
                    <a:pt x="0" y="72"/>
                    <a:pt x="0" y="67"/>
                    <a:pt x="4" y="64"/>
                  </a:cubicBezTo>
                  <a:cubicBezTo>
                    <a:pt x="64" y="3"/>
                    <a:pt x="64" y="3"/>
                    <a:pt x="64" y="3"/>
                  </a:cubicBezTo>
                  <a:cubicBezTo>
                    <a:pt x="67" y="0"/>
                    <a:pt x="72" y="0"/>
                    <a:pt x="75" y="3"/>
                  </a:cubicBezTo>
                  <a:cubicBezTo>
                    <a:pt x="79" y="6"/>
                    <a:pt x="79" y="12"/>
                    <a:pt x="75" y="15"/>
                  </a:cubicBezTo>
                  <a:cubicBezTo>
                    <a:pt x="15" y="75"/>
                    <a:pt x="15" y="75"/>
                    <a:pt x="15" y="75"/>
                  </a:cubicBezTo>
                  <a:cubicBezTo>
                    <a:pt x="13" y="77"/>
                    <a:pt x="11" y="77"/>
                    <a:pt x="9" y="7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0" name="Freeform 65"/>
            <p:cNvSpPr>
              <a:spLocks/>
            </p:cNvSpPr>
            <p:nvPr/>
          </p:nvSpPr>
          <p:spPr bwMode="gray">
            <a:xfrm>
              <a:off x="9787237" y="3891283"/>
              <a:ext cx="79375" cy="77787"/>
            </a:xfrm>
            <a:custGeom>
              <a:avLst/>
              <a:gdLst>
                <a:gd name="T0" fmla="*/ 9 w 58"/>
                <a:gd name="T1" fmla="*/ 57 h 57"/>
                <a:gd name="T2" fmla="*/ 3 w 58"/>
                <a:gd name="T3" fmla="*/ 55 h 57"/>
                <a:gd name="T4" fmla="*/ 3 w 58"/>
                <a:gd name="T5" fmla="*/ 44 h 57"/>
                <a:gd name="T6" fmla="*/ 44 w 58"/>
                <a:gd name="T7" fmla="*/ 3 h 57"/>
                <a:gd name="T8" fmla="*/ 55 w 58"/>
                <a:gd name="T9" fmla="*/ 3 h 57"/>
                <a:gd name="T10" fmla="*/ 55 w 58"/>
                <a:gd name="T11" fmla="*/ 14 h 57"/>
                <a:gd name="T12" fmla="*/ 15 w 58"/>
                <a:gd name="T13" fmla="*/ 55 h 57"/>
                <a:gd name="T14" fmla="*/ 9 w 58"/>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57">
                  <a:moveTo>
                    <a:pt x="9" y="57"/>
                  </a:moveTo>
                  <a:cubicBezTo>
                    <a:pt x="7" y="57"/>
                    <a:pt x="5" y="56"/>
                    <a:pt x="3" y="55"/>
                  </a:cubicBezTo>
                  <a:cubicBezTo>
                    <a:pt x="0" y="52"/>
                    <a:pt x="0" y="47"/>
                    <a:pt x="3" y="44"/>
                  </a:cubicBezTo>
                  <a:cubicBezTo>
                    <a:pt x="44" y="3"/>
                    <a:pt x="44" y="3"/>
                    <a:pt x="44" y="3"/>
                  </a:cubicBezTo>
                  <a:cubicBezTo>
                    <a:pt x="47" y="0"/>
                    <a:pt x="52" y="0"/>
                    <a:pt x="55" y="3"/>
                  </a:cubicBezTo>
                  <a:cubicBezTo>
                    <a:pt x="58" y="6"/>
                    <a:pt x="58" y="11"/>
                    <a:pt x="55" y="14"/>
                  </a:cubicBezTo>
                  <a:cubicBezTo>
                    <a:pt x="15" y="55"/>
                    <a:pt x="15" y="55"/>
                    <a:pt x="15" y="55"/>
                  </a:cubicBezTo>
                  <a:cubicBezTo>
                    <a:pt x="13" y="56"/>
                    <a:pt x="11" y="57"/>
                    <a:pt x="9" y="5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1" name="Freeform 66"/>
            <p:cNvSpPr>
              <a:spLocks/>
            </p:cNvSpPr>
            <p:nvPr/>
          </p:nvSpPr>
          <p:spPr bwMode="gray">
            <a:xfrm>
              <a:off x="10168237" y="4270695"/>
              <a:ext cx="153988" cy="150812"/>
            </a:xfrm>
            <a:custGeom>
              <a:avLst/>
              <a:gdLst>
                <a:gd name="T0" fmla="*/ 9 w 111"/>
                <a:gd name="T1" fmla="*/ 110 h 110"/>
                <a:gd name="T2" fmla="*/ 3 w 111"/>
                <a:gd name="T3" fmla="*/ 108 h 110"/>
                <a:gd name="T4" fmla="*/ 3 w 111"/>
                <a:gd name="T5" fmla="*/ 96 h 110"/>
                <a:gd name="T6" fmla="*/ 96 w 111"/>
                <a:gd name="T7" fmla="*/ 3 h 110"/>
                <a:gd name="T8" fmla="*/ 108 w 111"/>
                <a:gd name="T9" fmla="*/ 3 h 110"/>
                <a:gd name="T10" fmla="*/ 108 w 111"/>
                <a:gd name="T11" fmla="*/ 15 h 110"/>
                <a:gd name="T12" fmla="*/ 15 w 111"/>
                <a:gd name="T13" fmla="*/ 108 h 110"/>
                <a:gd name="T14" fmla="*/ 9 w 111"/>
                <a:gd name="T15" fmla="*/ 11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10">
                  <a:moveTo>
                    <a:pt x="9" y="110"/>
                  </a:moveTo>
                  <a:cubicBezTo>
                    <a:pt x="7" y="110"/>
                    <a:pt x="5" y="109"/>
                    <a:pt x="3" y="108"/>
                  </a:cubicBezTo>
                  <a:cubicBezTo>
                    <a:pt x="0" y="104"/>
                    <a:pt x="0" y="99"/>
                    <a:pt x="3" y="96"/>
                  </a:cubicBezTo>
                  <a:cubicBezTo>
                    <a:pt x="96" y="3"/>
                    <a:pt x="96" y="3"/>
                    <a:pt x="96" y="3"/>
                  </a:cubicBezTo>
                  <a:cubicBezTo>
                    <a:pt x="100" y="0"/>
                    <a:pt x="105" y="0"/>
                    <a:pt x="108" y="3"/>
                  </a:cubicBezTo>
                  <a:cubicBezTo>
                    <a:pt x="111" y="6"/>
                    <a:pt x="111" y="11"/>
                    <a:pt x="108" y="15"/>
                  </a:cubicBezTo>
                  <a:cubicBezTo>
                    <a:pt x="15" y="108"/>
                    <a:pt x="15" y="108"/>
                    <a:pt x="15" y="108"/>
                  </a:cubicBezTo>
                  <a:cubicBezTo>
                    <a:pt x="13" y="109"/>
                    <a:pt x="11" y="110"/>
                    <a:pt x="9" y="11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2" name="Freeform 67"/>
            <p:cNvSpPr>
              <a:spLocks/>
            </p:cNvSpPr>
            <p:nvPr/>
          </p:nvSpPr>
          <p:spPr bwMode="gray">
            <a:xfrm>
              <a:off x="10269837" y="4296095"/>
              <a:ext cx="982663" cy="944562"/>
            </a:xfrm>
            <a:custGeom>
              <a:avLst/>
              <a:gdLst>
                <a:gd name="T0" fmla="*/ 619 w 619"/>
                <a:gd name="T1" fmla="*/ 589 h 595"/>
                <a:gd name="T2" fmla="*/ 613 w 619"/>
                <a:gd name="T3" fmla="*/ 595 h 595"/>
                <a:gd name="T4" fmla="*/ 0 w 619"/>
                <a:gd name="T5" fmla="*/ 26 h 595"/>
                <a:gd name="T6" fmla="*/ 27 w 619"/>
                <a:gd name="T7" fmla="*/ 0 h 595"/>
                <a:gd name="T8" fmla="*/ 619 w 619"/>
                <a:gd name="T9" fmla="*/ 589 h 595"/>
              </a:gdLst>
              <a:ahLst/>
              <a:cxnLst>
                <a:cxn ang="0">
                  <a:pos x="T0" y="T1"/>
                </a:cxn>
                <a:cxn ang="0">
                  <a:pos x="T2" y="T3"/>
                </a:cxn>
                <a:cxn ang="0">
                  <a:pos x="T4" y="T5"/>
                </a:cxn>
                <a:cxn ang="0">
                  <a:pos x="T6" y="T7"/>
                </a:cxn>
                <a:cxn ang="0">
                  <a:pos x="T8" y="T9"/>
                </a:cxn>
              </a:cxnLst>
              <a:rect l="0" t="0" r="r" b="b"/>
              <a:pathLst>
                <a:path w="619" h="595">
                  <a:moveTo>
                    <a:pt x="619" y="589"/>
                  </a:moveTo>
                  <a:lnTo>
                    <a:pt x="613" y="595"/>
                  </a:lnTo>
                  <a:lnTo>
                    <a:pt x="0" y="26"/>
                  </a:lnTo>
                  <a:lnTo>
                    <a:pt x="27" y="0"/>
                  </a:lnTo>
                  <a:lnTo>
                    <a:pt x="619" y="589"/>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3" name="Freeform 68"/>
            <p:cNvSpPr>
              <a:spLocks/>
            </p:cNvSpPr>
            <p:nvPr/>
          </p:nvSpPr>
          <p:spPr bwMode="gray">
            <a:xfrm>
              <a:off x="10193637" y="4370708"/>
              <a:ext cx="949325" cy="976312"/>
            </a:xfrm>
            <a:custGeom>
              <a:avLst/>
              <a:gdLst>
                <a:gd name="T0" fmla="*/ 592 w 598"/>
                <a:gd name="T1" fmla="*/ 615 h 615"/>
                <a:gd name="T2" fmla="*/ 598 w 598"/>
                <a:gd name="T3" fmla="*/ 610 h 615"/>
                <a:gd name="T4" fmla="*/ 27 w 598"/>
                <a:gd name="T5" fmla="*/ 0 h 615"/>
                <a:gd name="T6" fmla="*/ 0 w 598"/>
                <a:gd name="T7" fmla="*/ 27 h 615"/>
                <a:gd name="T8" fmla="*/ 592 w 598"/>
                <a:gd name="T9" fmla="*/ 615 h 615"/>
              </a:gdLst>
              <a:ahLst/>
              <a:cxnLst>
                <a:cxn ang="0">
                  <a:pos x="T0" y="T1"/>
                </a:cxn>
                <a:cxn ang="0">
                  <a:pos x="T2" y="T3"/>
                </a:cxn>
                <a:cxn ang="0">
                  <a:pos x="T4" y="T5"/>
                </a:cxn>
                <a:cxn ang="0">
                  <a:pos x="T6" y="T7"/>
                </a:cxn>
                <a:cxn ang="0">
                  <a:pos x="T8" y="T9"/>
                </a:cxn>
              </a:cxnLst>
              <a:rect l="0" t="0" r="r" b="b"/>
              <a:pathLst>
                <a:path w="598" h="615">
                  <a:moveTo>
                    <a:pt x="592" y="615"/>
                  </a:moveTo>
                  <a:lnTo>
                    <a:pt x="598" y="610"/>
                  </a:lnTo>
                  <a:lnTo>
                    <a:pt x="27" y="0"/>
                  </a:lnTo>
                  <a:lnTo>
                    <a:pt x="0" y="27"/>
                  </a:lnTo>
                  <a:lnTo>
                    <a:pt x="592" y="61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4" name="Freeform 69"/>
            <p:cNvSpPr>
              <a:spLocks/>
            </p:cNvSpPr>
            <p:nvPr/>
          </p:nvSpPr>
          <p:spPr bwMode="gray">
            <a:xfrm>
              <a:off x="10615912" y="5231133"/>
              <a:ext cx="665163" cy="93662"/>
            </a:xfrm>
            <a:custGeom>
              <a:avLst/>
              <a:gdLst>
                <a:gd name="T0" fmla="*/ 481 w 481"/>
                <a:gd name="T1" fmla="*/ 14 h 69"/>
                <a:gd name="T2" fmla="*/ 467 w 481"/>
                <a:gd name="T3" fmla="*/ 0 h 69"/>
                <a:gd name="T4" fmla="*/ 15 w 481"/>
                <a:gd name="T5" fmla="*/ 0 h 69"/>
                <a:gd name="T6" fmla="*/ 0 w 481"/>
                <a:gd name="T7" fmla="*/ 14 h 69"/>
                <a:gd name="T8" fmla="*/ 0 w 481"/>
                <a:gd name="T9" fmla="*/ 55 h 69"/>
                <a:gd name="T10" fmla="*/ 15 w 481"/>
                <a:gd name="T11" fmla="*/ 69 h 69"/>
                <a:gd name="T12" fmla="*/ 467 w 481"/>
                <a:gd name="T13" fmla="*/ 69 h 69"/>
                <a:gd name="T14" fmla="*/ 481 w 481"/>
                <a:gd name="T15" fmla="*/ 55 h 69"/>
                <a:gd name="T16" fmla="*/ 481 w 481"/>
                <a:gd name="T17"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69">
                  <a:moveTo>
                    <a:pt x="481" y="14"/>
                  </a:moveTo>
                  <a:cubicBezTo>
                    <a:pt x="481" y="6"/>
                    <a:pt x="475" y="0"/>
                    <a:pt x="467" y="0"/>
                  </a:cubicBezTo>
                  <a:cubicBezTo>
                    <a:pt x="15" y="0"/>
                    <a:pt x="15" y="0"/>
                    <a:pt x="15" y="0"/>
                  </a:cubicBezTo>
                  <a:cubicBezTo>
                    <a:pt x="7" y="0"/>
                    <a:pt x="0" y="6"/>
                    <a:pt x="0" y="14"/>
                  </a:cubicBezTo>
                  <a:cubicBezTo>
                    <a:pt x="0" y="55"/>
                    <a:pt x="0" y="55"/>
                    <a:pt x="0" y="55"/>
                  </a:cubicBezTo>
                  <a:cubicBezTo>
                    <a:pt x="0" y="63"/>
                    <a:pt x="7" y="69"/>
                    <a:pt x="15" y="69"/>
                  </a:cubicBezTo>
                  <a:cubicBezTo>
                    <a:pt x="467" y="69"/>
                    <a:pt x="467" y="69"/>
                    <a:pt x="467" y="69"/>
                  </a:cubicBezTo>
                  <a:cubicBezTo>
                    <a:pt x="475" y="69"/>
                    <a:pt x="481" y="63"/>
                    <a:pt x="481" y="55"/>
                  </a:cubicBezTo>
                  <a:lnTo>
                    <a:pt x="481" y="1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5" name="Oval 70"/>
            <p:cNvSpPr>
              <a:spLocks noChangeArrowheads="1"/>
            </p:cNvSpPr>
            <p:nvPr/>
          </p:nvSpPr>
          <p:spPr bwMode="gray">
            <a:xfrm>
              <a:off x="103127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6" name="Oval 71"/>
            <p:cNvSpPr>
              <a:spLocks noChangeArrowheads="1"/>
            </p:cNvSpPr>
            <p:nvPr/>
          </p:nvSpPr>
          <p:spPr bwMode="gray">
            <a:xfrm>
              <a:off x="10695287"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7" name="Oval 72"/>
            <p:cNvSpPr>
              <a:spLocks noChangeArrowheads="1"/>
            </p:cNvSpPr>
            <p:nvPr/>
          </p:nvSpPr>
          <p:spPr bwMode="gray">
            <a:xfrm>
              <a:off x="109858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8" name="Freeform 73"/>
            <p:cNvSpPr>
              <a:spLocks/>
            </p:cNvSpPr>
            <p:nvPr/>
          </p:nvSpPr>
          <p:spPr bwMode="gray">
            <a:xfrm>
              <a:off x="10176175" y="5042220"/>
              <a:ext cx="341313" cy="404812"/>
            </a:xfrm>
            <a:custGeom>
              <a:avLst/>
              <a:gdLst>
                <a:gd name="T0" fmla="*/ 247 w 247"/>
                <a:gd name="T1" fmla="*/ 0 h 295"/>
                <a:gd name="T2" fmla="*/ 66 w 247"/>
                <a:gd name="T3" fmla="*/ 0 h 295"/>
                <a:gd name="T4" fmla="*/ 16 w 247"/>
                <a:gd name="T5" fmla="*/ 295 h 295"/>
                <a:gd name="T6" fmla="*/ 197 w 247"/>
                <a:gd name="T7" fmla="*/ 295 h 295"/>
                <a:gd name="T8" fmla="*/ 247 w 247"/>
                <a:gd name="T9" fmla="*/ 0 h 295"/>
              </a:gdLst>
              <a:ahLst/>
              <a:cxnLst>
                <a:cxn ang="0">
                  <a:pos x="T0" y="T1"/>
                </a:cxn>
                <a:cxn ang="0">
                  <a:pos x="T2" y="T3"/>
                </a:cxn>
                <a:cxn ang="0">
                  <a:pos x="T4" y="T5"/>
                </a:cxn>
                <a:cxn ang="0">
                  <a:pos x="T6" y="T7"/>
                </a:cxn>
                <a:cxn ang="0">
                  <a:pos x="T8" y="T9"/>
                </a:cxn>
              </a:cxnLst>
              <a:rect l="0" t="0" r="r" b="b"/>
              <a:pathLst>
                <a:path w="247" h="295">
                  <a:moveTo>
                    <a:pt x="247" y="0"/>
                  </a:moveTo>
                  <a:cubicBezTo>
                    <a:pt x="193" y="0"/>
                    <a:pt x="97" y="0"/>
                    <a:pt x="66" y="0"/>
                  </a:cubicBezTo>
                  <a:cubicBezTo>
                    <a:pt x="0" y="76"/>
                    <a:pt x="16" y="295"/>
                    <a:pt x="16" y="295"/>
                  </a:cubicBezTo>
                  <a:cubicBezTo>
                    <a:pt x="197" y="295"/>
                    <a:pt x="197" y="295"/>
                    <a:pt x="197" y="295"/>
                  </a:cubicBezTo>
                  <a:cubicBezTo>
                    <a:pt x="197" y="295"/>
                    <a:pt x="181" y="76"/>
                    <a:pt x="247" y="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09" name="Freeform 74"/>
            <p:cNvSpPr>
              <a:spLocks/>
            </p:cNvSpPr>
            <p:nvPr/>
          </p:nvSpPr>
          <p:spPr bwMode="gray">
            <a:xfrm>
              <a:off x="10727037" y="5324795"/>
              <a:ext cx="3175" cy="1587"/>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0"/>
                    <a:pt x="2" y="0"/>
                    <a:pt x="2" y="0"/>
                  </a:cubicBezTo>
                  <a:cubicBezTo>
                    <a:pt x="0" y="0"/>
                    <a:pt x="0" y="0"/>
                    <a:pt x="0" y="0"/>
                  </a:cubicBezTo>
                  <a:lnTo>
                    <a:pt x="0" y="1"/>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0" name="Freeform 75"/>
            <p:cNvSpPr>
              <a:spLocks/>
            </p:cNvSpPr>
            <p:nvPr/>
          </p:nvSpPr>
          <p:spPr bwMode="gray">
            <a:xfrm>
              <a:off x="10512725" y="5324795"/>
              <a:ext cx="3175" cy="1587"/>
            </a:xfrm>
            <a:custGeom>
              <a:avLst/>
              <a:gdLst>
                <a:gd name="T0" fmla="*/ 0 w 3"/>
                <a:gd name="T1" fmla="*/ 1 h 1"/>
                <a:gd name="T2" fmla="*/ 3 w 3"/>
                <a:gd name="T3" fmla="*/ 0 h 1"/>
                <a:gd name="T4" fmla="*/ 0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1" y="0"/>
                    <a:pt x="2" y="0"/>
                    <a:pt x="3" y="0"/>
                  </a:cubicBezTo>
                  <a:cubicBezTo>
                    <a:pt x="0" y="0"/>
                    <a:pt x="0" y="0"/>
                    <a:pt x="0" y="0"/>
                  </a:cubicBezTo>
                  <a:lnTo>
                    <a:pt x="0" y="1"/>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1" name="Freeform 76"/>
            <p:cNvSpPr>
              <a:spLocks/>
            </p:cNvSpPr>
            <p:nvPr/>
          </p:nvSpPr>
          <p:spPr bwMode="gray">
            <a:xfrm>
              <a:off x="10176175" y="5042220"/>
              <a:ext cx="127000" cy="404812"/>
            </a:xfrm>
            <a:custGeom>
              <a:avLst/>
              <a:gdLst>
                <a:gd name="T0" fmla="*/ 92 w 92"/>
                <a:gd name="T1" fmla="*/ 0 h 295"/>
                <a:gd name="T2" fmla="*/ 66 w 92"/>
                <a:gd name="T3" fmla="*/ 0 h 295"/>
                <a:gd name="T4" fmla="*/ 16 w 92"/>
                <a:gd name="T5" fmla="*/ 295 h 295"/>
                <a:gd name="T6" fmla="*/ 42 w 92"/>
                <a:gd name="T7" fmla="*/ 295 h 295"/>
                <a:gd name="T8" fmla="*/ 92 w 92"/>
                <a:gd name="T9" fmla="*/ 0 h 295"/>
              </a:gdLst>
              <a:ahLst/>
              <a:cxnLst>
                <a:cxn ang="0">
                  <a:pos x="T0" y="T1"/>
                </a:cxn>
                <a:cxn ang="0">
                  <a:pos x="T2" y="T3"/>
                </a:cxn>
                <a:cxn ang="0">
                  <a:pos x="T4" y="T5"/>
                </a:cxn>
                <a:cxn ang="0">
                  <a:pos x="T6" y="T7"/>
                </a:cxn>
                <a:cxn ang="0">
                  <a:pos x="T8" y="T9"/>
                </a:cxn>
              </a:cxnLst>
              <a:rect l="0" t="0" r="r" b="b"/>
              <a:pathLst>
                <a:path w="92" h="295">
                  <a:moveTo>
                    <a:pt x="92" y="0"/>
                  </a:moveTo>
                  <a:cubicBezTo>
                    <a:pt x="82" y="0"/>
                    <a:pt x="73" y="0"/>
                    <a:pt x="66" y="0"/>
                  </a:cubicBezTo>
                  <a:cubicBezTo>
                    <a:pt x="0" y="76"/>
                    <a:pt x="16" y="295"/>
                    <a:pt x="16" y="295"/>
                  </a:cubicBezTo>
                  <a:cubicBezTo>
                    <a:pt x="42" y="295"/>
                    <a:pt x="42" y="295"/>
                    <a:pt x="42" y="295"/>
                  </a:cubicBezTo>
                  <a:cubicBezTo>
                    <a:pt x="42" y="295"/>
                    <a:pt x="26" y="76"/>
                    <a:pt x="92" y="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2" name="Rectangle 77"/>
            <p:cNvSpPr>
              <a:spLocks noChangeArrowheads="1"/>
            </p:cNvSpPr>
            <p:nvPr/>
          </p:nvSpPr>
          <p:spPr bwMode="gray">
            <a:xfrm>
              <a:off x="9574512" y="3729358"/>
              <a:ext cx="22225" cy="69373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3" name="Freeform 78"/>
            <p:cNvSpPr>
              <a:spLocks/>
            </p:cNvSpPr>
            <p:nvPr/>
          </p:nvSpPr>
          <p:spPr bwMode="gray">
            <a:xfrm>
              <a:off x="10393662" y="5042220"/>
              <a:ext cx="906463" cy="404812"/>
            </a:xfrm>
            <a:custGeom>
              <a:avLst/>
              <a:gdLst>
                <a:gd name="T0" fmla="*/ 642 w 656"/>
                <a:gd name="T1" fmla="*/ 206 h 295"/>
                <a:gd name="T2" fmla="*/ 219 w 656"/>
                <a:gd name="T3" fmla="*/ 206 h 295"/>
                <a:gd name="T4" fmla="*/ 217 w 656"/>
                <a:gd name="T5" fmla="*/ 207 h 295"/>
                <a:gd name="T6" fmla="*/ 217 w 656"/>
                <a:gd name="T7" fmla="*/ 0 h 295"/>
                <a:gd name="T8" fmla="*/ 66 w 656"/>
                <a:gd name="T9" fmla="*/ 0 h 295"/>
                <a:gd name="T10" fmla="*/ 16 w 656"/>
                <a:gd name="T11" fmla="*/ 295 h 295"/>
                <a:gd name="T12" fmla="*/ 642 w 656"/>
                <a:gd name="T13" fmla="*/ 295 h 295"/>
                <a:gd name="T14" fmla="*/ 656 w 656"/>
                <a:gd name="T15" fmla="*/ 281 h 295"/>
                <a:gd name="T16" fmla="*/ 656 w 656"/>
                <a:gd name="T17" fmla="*/ 221 h 295"/>
                <a:gd name="T18" fmla="*/ 642 w 656"/>
                <a:gd name="T19"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6" h="295">
                  <a:moveTo>
                    <a:pt x="642" y="206"/>
                  </a:moveTo>
                  <a:cubicBezTo>
                    <a:pt x="219" y="206"/>
                    <a:pt x="219" y="206"/>
                    <a:pt x="219" y="206"/>
                  </a:cubicBezTo>
                  <a:cubicBezTo>
                    <a:pt x="219" y="206"/>
                    <a:pt x="218" y="206"/>
                    <a:pt x="217" y="207"/>
                  </a:cubicBezTo>
                  <a:cubicBezTo>
                    <a:pt x="217" y="0"/>
                    <a:pt x="217" y="0"/>
                    <a:pt x="217" y="0"/>
                  </a:cubicBezTo>
                  <a:cubicBezTo>
                    <a:pt x="217" y="0"/>
                    <a:pt x="119" y="0"/>
                    <a:pt x="66" y="0"/>
                  </a:cubicBezTo>
                  <a:cubicBezTo>
                    <a:pt x="0" y="76"/>
                    <a:pt x="16" y="295"/>
                    <a:pt x="16" y="295"/>
                  </a:cubicBezTo>
                  <a:cubicBezTo>
                    <a:pt x="642" y="295"/>
                    <a:pt x="642" y="295"/>
                    <a:pt x="642" y="295"/>
                  </a:cubicBezTo>
                  <a:cubicBezTo>
                    <a:pt x="650" y="295"/>
                    <a:pt x="656" y="289"/>
                    <a:pt x="656" y="281"/>
                  </a:cubicBezTo>
                  <a:cubicBezTo>
                    <a:pt x="656" y="221"/>
                    <a:pt x="656" y="221"/>
                    <a:pt x="656" y="221"/>
                  </a:cubicBezTo>
                  <a:cubicBezTo>
                    <a:pt x="656" y="213"/>
                    <a:pt x="650" y="206"/>
                    <a:pt x="642" y="206"/>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4" name="Freeform 79"/>
            <p:cNvSpPr>
              <a:spLocks/>
            </p:cNvSpPr>
            <p:nvPr/>
          </p:nvSpPr>
          <p:spPr bwMode="gray">
            <a:xfrm>
              <a:off x="10393662" y="5042220"/>
              <a:ext cx="300038" cy="404812"/>
            </a:xfrm>
            <a:custGeom>
              <a:avLst/>
              <a:gdLst>
                <a:gd name="T0" fmla="*/ 81 w 217"/>
                <a:gd name="T1" fmla="*/ 15 h 295"/>
                <a:gd name="T2" fmla="*/ 217 w 217"/>
                <a:gd name="T3" fmla="*/ 15 h 295"/>
                <a:gd name="T4" fmla="*/ 217 w 217"/>
                <a:gd name="T5" fmla="*/ 0 h 295"/>
                <a:gd name="T6" fmla="*/ 66 w 217"/>
                <a:gd name="T7" fmla="*/ 0 h 295"/>
                <a:gd name="T8" fmla="*/ 16 w 217"/>
                <a:gd name="T9" fmla="*/ 295 h 295"/>
                <a:gd name="T10" fmla="*/ 30 w 217"/>
                <a:gd name="T11" fmla="*/ 295 h 295"/>
                <a:gd name="T12" fmla="*/ 81 w 217"/>
                <a:gd name="T13" fmla="*/ 15 h 295"/>
              </a:gdLst>
              <a:ahLst/>
              <a:cxnLst>
                <a:cxn ang="0">
                  <a:pos x="T0" y="T1"/>
                </a:cxn>
                <a:cxn ang="0">
                  <a:pos x="T2" y="T3"/>
                </a:cxn>
                <a:cxn ang="0">
                  <a:pos x="T4" y="T5"/>
                </a:cxn>
                <a:cxn ang="0">
                  <a:pos x="T6" y="T7"/>
                </a:cxn>
                <a:cxn ang="0">
                  <a:pos x="T8" y="T9"/>
                </a:cxn>
                <a:cxn ang="0">
                  <a:pos x="T10" y="T11"/>
                </a:cxn>
                <a:cxn ang="0">
                  <a:pos x="T12" y="T13"/>
                </a:cxn>
              </a:cxnLst>
              <a:rect l="0" t="0" r="r" b="b"/>
              <a:pathLst>
                <a:path w="217" h="295">
                  <a:moveTo>
                    <a:pt x="81" y="15"/>
                  </a:moveTo>
                  <a:cubicBezTo>
                    <a:pt x="122" y="15"/>
                    <a:pt x="188" y="15"/>
                    <a:pt x="217" y="15"/>
                  </a:cubicBezTo>
                  <a:cubicBezTo>
                    <a:pt x="217" y="0"/>
                    <a:pt x="217" y="0"/>
                    <a:pt x="217" y="0"/>
                  </a:cubicBezTo>
                  <a:cubicBezTo>
                    <a:pt x="217" y="0"/>
                    <a:pt x="119" y="0"/>
                    <a:pt x="66" y="0"/>
                  </a:cubicBezTo>
                  <a:cubicBezTo>
                    <a:pt x="0" y="76"/>
                    <a:pt x="16" y="295"/>
                    <a:pt x="16" y="295"/>
                  </a:cubicBezTo>
                  <a:cubicBezTo>
                    <a:pt x="30" y="295"/>
                    <a:pt x="30" y="295"/>
                    <a:pt x="30" y="295"/>
                  </a:cubicBezTo>
                  <a:cubicBezTo>
                    <a:pt x="28" y="244"/>
                    <a:pt x="25" y="79"/>
                    <a:pt x="81" y="15"/>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5" name="Freeform 80"/>
            <p:cNvSpPr>
              <a:spLocks/>
            </p:cNvSpPr>
            <p:nvPr/>
          </p:nvSpPr>
          <p:spPr bwMode="gray">
            <a:xfrm>
              <a:off x="10414300" y="54279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6" name="Freeform 81"/>
            <p:cNvSpPr>
              <a:spLocks/>
            </p:cNvSpPr>
            <p:nvPr/>
          </p:nvSpPr>
          <p:spPr bwMode="gray">
            <a:xfrm>
              <a:off x="10414300" y="5432745"/>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7" name="Freeform 82"/>
            <p:cNvSpPr>
              <a:spLocks/>
            </p:cNvSpPr>
            <p:nvPr/>
          </p:nvSpPr>
          <p:spPr bwMode="gray">
            <a:xfrm>
              <a:off x="10414300" y="54406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8" name="Freeform 83"/>
            <p:cNvSpPr>
              <a:spLocks/>
            </p:cNvSpPr>
            <p:nvPr/>
          </p:nvSpPr>
          <p:spPr bwMode="gray">
            <a:xfrm>
              <a:off x="10433350" y="5324795"/>
              <a:ext cx="866775" cy="122237"/>
            </a:xfrm>
            <a:custGeom>
              <a:avLst/>
              <a:gdLst>
                <a:gd name="T0" fmla="*/ 613 w 627"/>
                <a:gd name="T1" fmla="*/ 0 h 89"/>
                <a:gd name="T2" fmla="*/ 613 w 627"/>
                <a:gd name="T3" fmla="*/ 56 h 89"/>
                <a:gd name="T4" fmla="*/ 599 w 627"/>
                <a:gd name="T5" fmla="*/ 71 h 89"/>
                <a:gd name="T6" fmla="*/ 0 w 627"/>
                <a:gd name="T7" fmla="*/ 71 h 89"/>
                <a:gd name="T8" fmla="*/ 1 w 627"/>
                <a:gd name="T9" fmla="*/ 89 h 89"/>
                <a:gd name="T10" fmla="*/ 613 w 627"/>
                <a:gd name="T11" fmla="*/ 89 h 89"/>
                <a:gd name="T12" fmla="*/ 627 w 627"/>
                <a:gd name="T13" fmla="*/ 75 h 89"/>
                <a:gd name="T14" fmla="*/ 627 w 627"/>
                <a:gd name="T15" fmla="*/ 15 h 89"/>
                <a:gd name="T16" fmla="*/ 613 w 627"/>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7" h="89">
                  <a:moveTo>
                    <a:pt x="613" y="0"/>
                  </a:moveTo>
                  <a:cubicBezTo>
                    <a:pt x="613" y="56"/>
                    <a:pt x="613" y="56"/>
                    <a:pt x="613" y="56"/>
                  </a:cubicBezTo>
                  <a:cubicBezTo>
                    <a:pt x="613" y="64"/>
                    <a:pt x="607" y="71"/>
                    <a:pt x="599" y="71"/>
                  </a:cubicBezTo>
                  <a:cubicBezTo>
                    <a:pt x="0" y="71"/>
                    <a:pt x="0" y="71"/>
                    <a:pt x="0" y="71"/>
                  </a:cubicBezTo>
                  <a:cubicBezTo>
                    <a:pt x="0" y="78"/>
                    <a:pt x="1" y="84"/>
                    <a:pt x="1" y="89"/>
                  </a:cubicBezTo>
                  <a:cubicBezTo>
                    <a:pt x="613" y="89"/>
                    <a:pt x="613" y="89"/>
                    <a:pt x="613" y="89"/>
                  </a:cubicBezTo>
                  <a:cubicBezTo>
                    <a:pt x="621" y="89"/>
                    <a:pt x="627" y="83"/>
                    <a:pt x="627" y="75"/>
                  </a:cubicBezTo>
                  <a:cubicBezTo>
                    <a:pt x="627" y="15"/>
                    <a:pt x="627" y="15"/>
                    <a:pt x="627" y="15"/>
                  </a:cubicBezTo>
                  <a:cubicBezTo>
                    <a:pt x="627" y="7"/>
                    <a:pt x="621" y="1"/>
                    <a:pt x="613" y="0"/>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19" name="Freeform 84"/>
            <p:cNvSpPr>
              <a:spLocks/>
            </p:cNvSpPr>
            <p:nvPr/>
          </p:nvSpPr>
          <p:spPr bwMode="gray">
            <a:xfrm>
              <a:off x="10452400" y="5086670"/>
              <a:ext cx="203200" cy="238125"/>
            </a:xfrm>
            <a:custGeom>
              <a:avLst/>
              <a:gdLst>
                <a:gd name="T0" fmla="*/ 146 w 146"/>
                <a:gd name="T1" fmla="*/ 174 h 174"/>
                <a:gd name="T2" fmla="*/ 146 w 146"/>
                <a:gd name="T3" fmla="*/ 0 h 174"/>
                <a:gd name="T4" fmla="*/ 40 w 146"/>
                <a:gd name="T5" fmla="*/ 0 h 174"/>
                <a:gd name="T6" fmla="*/ 0 w 146"/>
                <a:gd name="T7" fmla="*/ 174 h 174"/>
                <a:gd name="T8" fmla="*/ 146 w 146"/>
                <a:gd name="T9" fmla="*/ 174 h 174"/>
              </a:gdLst>
              <a:ahLst/>
              <a:cxnLst>
                <a:cxn ang="0">
                  <a:pos x="T0" y="T1"/>
                </a:cxn>
                <a:cxn ang="0">
                  <a:pos x="T2" y="T3"/>
                </a:cxn>
                <a:cxn ang="0">
                  <a:pos x="T4" y="T5"/>
                </a:cxn>
                <a:cxn ang="0">
                  <a:pos x="T6" y="T7"/>
                </a:cxn>
                <a:cxn ang="0">
                  <a:pos x="T8" y="T9"/>
                </a:cxn>
              </a:cxnLst>
              <a:rect l="0" t="0" r="r" b="b"/>
              <a:pathLst>
                <a:path w="146" h="174">
                  <a:moveTo>
                    <a:pt x="146" y="174"/>
                  </a:moveTo>
                  <a:cubicBezTo>
                    <a:pt x="146" y="0"/>
                    <a:pt x="146" y="0"/>
                    <a:pt x="146" y="0"/>
                  </a:cubicBezTo>
                  <a:cubicBezTo>
                    <a:pt x="146" y="0"/>
                    <a:pt x="82" y="0"/>
                    <a:pt x="40" y="0"/>
                  </a:cubicBezTo>
                  <a:cubicBezTo>
                    <a:pt x="8" y="38"/>
                    <a:pt x="0" y="119"/>
                    <a:pt x="0" y="174"/>
                  </a:cubicBezTo>
                  <a:lnTo>
                    <a:pt x="146" y="17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0" name="Freeform 85"/>
            <p:cNvSpPr>
              <a:spLocks/>
            </p:cNvSpPr>
            <p:nvPr/>
          </p:nvSpPr>
          <p:spPr bwMode="gray">
            <a:xfrm>
              <a:off x="10452400" y="5086670"/>
              <a:ext cx="203200" cy="238125"/>
            </a:xfrm>
            <a:custGeom>
              <a:avLst/>
              <a:gdLst>
                <a:gd name="T0" fmla="*/ 146 w 146"/>
                <a:gd name="T1" fmla="*/ 174 h 174"/>
                <a:gd name="T2" fmla="*/ 40 w 146"/>
                <a:gd name="T3" fmla="*/ 0 h 174"/>
                <a:gd name="T4" fmla="*/ 0 w 146"/>
                <a:gd name="T5" fmla="*/ 174 h 174"/>
                <a:gd name="T6" fmla="*/ 146 w 146"/>
                <a:gd name="T7" fmla="*/ 174 h 174"/>
              </a:gdLst>
              <a:ahLst/>
              <a:cxnLst>
                <a:cxn ang="0">
                  <a:pos x="T0" y="T1"/>
                </a:cxn>
                <a:cxn ang="0">
                  <a:pos x="T2" y="T3"/>
                </a:cxn>
                <a:cxn ang="0">
                  <a:pos x="T4" y="T5"/>
                </a:cxn>
                <a:cxn ang="0">
                  <a:pos x="T6" y="T7"/>
                </a:cxn>
              </a:cxnLst>
              <a:rect l="0" t="0" r="r" b="b"/>
              <a:pathLst>
                <a:path w="146" h="174">
                  <a:moveTo>
                    <a:pt x="146" y="174"/>
                  </a:moveTo>
                  <a:cubicBezTo>
                    <a:pt x="146" y="174"/>
                    <a:pt x="84" y="73"/>
                    <a:pt x="40" y="0"/>
                  </a:cubicBezTo>
                  <a:cubicBezTo>
                    <a:pt x="8" y="38"/>
                    <a:pt x="0" y="119"/>
                    <a:pt x="0" y="174"/>
                  </a:cubicBezTo>
                  <a:lnTo>
                    <a:pt x="146" y="174"/>
                  </a:ln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1" name="Oval 86"/>
            <p:cNvSpPr>
              <a:spLocks noChangeArrowheads="1"/>
            </p:cNvSpPr>
            <p:nvPr/>
          </p:nvSpPr>
          <p:spPr bwMode="gray">
            <a:xfrm>
              <a:off x="10458750" y="5353370"/>
              <a:ext cx="188913"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2" name="Oval 87"/>
            <p:cNvSpPr>
              <a:spLocks noChangeArrowheads="1"/>
            </p:cNvSpPr>
            <p:nvPr/>
          </p:nvSpPr>
          <p:spPr bwMode="gray">
            <a:xfrm>
              <a:off x="10503200" y="5396233"/>
              <a:ext cx="100013"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3" name="Oval 88"/>
            <p:cNvSpPr>
              <a:spLocks noChangeArrowheads="1"/>
            </p:cNvSpPr>
            <p:nvPr/>
          </p:nvSpPr>
          <p:spPr bwMode="gray">
            <a:xfrm>
              <a:off x="11041362" y="5353370"/>
              <a:ext cx="192088"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4" name="Oval 89"/>
            <p:cNvSpPr>
              <a:spLocks noChangeArrowheads="1"/>
            </p:cNvSpPr>
            <p:nvPr/>
          </p:nvSpPr>
          <p:spPr bwMode="gray">
            <a:xfrm>
              <a:off x="1083975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5" name="Freeform 90"/>
            <p:cNvSpPr>
              <a:spLocks/>
            </p:cNvSpPr>
            <p:nvPr/>
          </p:nvSpPr>
          <p:spPr bwMode="gray">
            <a:xfrm>
              <a:off x="10503200" y="5412108"/>
              <a:ext cx="85725" cy="87312"/>
            </a:xfrm>
            <a:custGeom>
              <a:avLst/>
              <a:gdLst>
                <a:gd name="T0" fmla="*/ 37 w 62"/>
                <a:gd name="T1" fmla="*/ 63 h 63"/>
                <a:gd name="T2" fmla="*/ 62 w 62"/>
                <a:gd name="T3" fmla="*/ 52 h 63"/>
                <a:gd name="T4" fmla="*/ 10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0" y="0"/>
                    <a:pt x="10" y="0"/>
                    <a:pt x="10"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6" name="Freeform 91"/>
            <p:cNvSpPr>
              <a:spLocks/>
            </p:cNvSpPr>
            <p:nvPr/>
          </p:nvSpPr>
          <p:spPr bwMode="gray">
            <a:xfrm>
              <a:off x="10241262" y="5359720"/>
              <a:ext cx="120650" cy="15875"/>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9"/>
                    <a:pt x="0" y="6"/>
                  </a:cubicBezTo>
                  <a:cubicBezTo>
                    <a:pt x="0" y="3"/>
                    <a:pt x="2" y="0"/>
                    <a:pt x="6" y="0"/>
                  </a:cubicBezTo>
                  <a:cubicBezTo>
                    <a:pt x="81" y="0"/>
                    <a:pt x="81" y="0"/>
                    <a:pt x="81" y="0"/>
                  </a:cubicBezTo>
                  <a:cubicBezTo>
                    <a:pt x="84" y="0"/>
                    <a:pt x="87" y="3"/>
                    <a:pt x="87" y="6"/>
                  </a:cubicBezTo>
                  <a:cubicBezTo>
                    <a:pt x="87" y="9"/>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7" name="Freeform 92"/>
            <p:cNvSpPr>
              <a:spLocks/>
            </p:cNvSpPr>
            <p:nvPr/>
          </p:nvSpPr>
          <p:spPr bwMode="gray">
            <a:xfrm>
              <a:off x="10241262" y="5396233"/>
              <a:ext cx="120650" cy="17462"/>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10"/>
                    <a:pt x="0" y="6"/>
                  </a:cubicBezTo>
                  <a:cubicBezTo>
                    <a:pt x="0" y="3"/>
                    <a:pt x="2" y="0"/>
                    <a:pt x="6" y="0"/>
                  </a:cubicBezTo>
                  <a:cubicBezTo>
                    <a:pt x="81" y="0"/>
                    <a:pt x="81" y="0"/>
                    <a:pt x="81" y="0"/>
                  </a:cubicBezTo>
                  <a:cubicBezTo>
                    <a:pt x="84" y="0"/>
                    <a:pt x="87" y="3"/>
                    <a:pt x="87" y="6"/>
                  </a:cubicBezTo>
                  <a:cubicBezTo>
                    <a:pt x="87" y="10"/>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8" name="Freeform 93"/>
            <p:cNvSpPr>
              <a:spLocks/>
            </p:cNvSpPr>
            <p:nvPr/>
          </p:nvSpPr>
          <p:spPr bwMode="gray">
            <a:xfrm>
              <a:off x="10209512" y="5086670"/>
              <a:ext cx="227013" cy="239712"/>
            </a:xfrm>
            <a:custGeom>
              <a:avLst/>
              <a:gdLst>
                <a:gd name="T0" fmla="*/ 31 w 164"/>
                <a:gd name="T1" fmla="*/ 0 h 175"/>
                <a:gd name="T2" fmla="*/ 0 w 164"/>
                <a:gd name="T3" fmla="*/ 175 h 175"/>
                <a:gd name="T4" fmla="*/ 133 w 164"/>
                <a:gd name="T5" fmla="*/ 175 h 175"/>
                <a:gd name="T6" fmla="*/ 164 w 164"/>
                <a:gd name="T7" fmla="*/ 0 h 175"/>
                <a:gd name="T8" fmla="*/ 31 w 164"/>
                <a:gd name="T9" fmla="*/ 0 h 175"/>
              </a:gdLst>
              <a:ahLst/>
              <a:cxnLst>
                <a:cxn ang="0">
                  <a:pos x="T0" y="T1"/>
                </a:cxn>
                <a:cxn ang="0">
                  <a:pos x="T2" y="T3"/>
                </a:cxn>
                <a:cxn ang="0">
                  <a:pos x="T4" y="T5"/>
                </a:cxn>
                <a:cxn ang="0">
                  <a:pos x="T6" y="T7"/>
                </a:cxn>
                <a:cxn ang="0">
                  <a:pos x="T8" y="T9"/>
                </a:cxn>
              </a:cxnLst>
              <a:rect l="0" t="0" r="r" b="b"/>
              <a:pathLst>
                <a:path w="164" h="175">
                  <a:moveTo>
                    <a:pt x="31" y="0"/>
                  </a:moveTo>
                  <a:cubicBezTo>
                    <a:pt x="9" y="49"/>
                    <a:pt x="1" y="119"/>
                    <a:pt x="0" y="175"/>
                  </a:cubicBezTo>
                  <a:cubicBezTo>
                    <a:pt x="133" y="175"/>
                    <a:pt x="133" y="175"/>
                    <a:pt x="133" y="175"/>
                  </a:cubicBezTo>
                  <a:cubicBezTo>
                    <a:pt x="134" y="119"/>
                    <a:pt x="142" y="49"/>
                    <a:pt x="164" y="0"/>
                  </a:cubicBezTo>
                  <a:lnTo>
                    <a:pt x="3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29" name="Freeform 94"/>
            <p:cNvSpPr>
              <a:spLocks/>
            </p:cNvSpPr>
            <p:nvPr/>
          </p:nvSpPr>
          <p:spPr bwMode="gray">
            <a:xfrm>
              <a:off x="10209512" y="5086670"/>
              <a:ext cx="185738" cy="239712"/>
            </a:xfrm>
            <a:custGeom>
              <a:avLst/>
              <a:gdLst>
                <a:gd name="T0" fmla="*/ 31 w 134"/>
                <a:gd name="T1" fmla="*/ 0 h 175"/>
                <a:gd name="T2" fmla="*/ 0 w 134"/>
                <a:gd name="T3" fmla="*/ 175 h 175"/>
                <a:gd name="T4" fmla="*/ 133 w 134"/>
                <a:gd name="T5" fmla="*/ 175 h 175"/>
                <a:gd name="T6" fmla="*/ 31 w 134"/>
                <a:gd name="T7" fmla="*/ 0 h 175"/>
              </a:gdLst>
              <a:ahLst/>
              <a:cxnLst>
                <a:cxn ang="0">
                  <a:pos x="T0" y="T1"/>
                </a:cxn>
                <a:cxn ang="0">
                  <a:pos x="T2" y="T3"/>
                </a:cxn>
                <a:cxn ang="0">
                  <a:pos x="T4" y="T5"/>
                </a:cxn>
                <a:cxn ang="0">
                  <a:pos x="T6" y="T7"/>
                </a:cxn>
              </a:cxnLst>
              <a:rect l="0" t="0" r="r" b="b"/>
              <a:pathLst>
                <a:path w="134" h="175">
                  <a:moveTo>
                    <a:pt x="31" y="0"/>
                  </a:moveTo>
                  <a:cubicBezTo>
                    <a:pt x="9" y="49"/>
                    <a:pt x="1" y="119"/>
                    <a:pt x="0" y="175"/>
                  </a:cubicBezTo>
                  <a:cubicBezTo>
                    <a:pt x="133" y="175"/>
                    <a:pt x="133" y="175"/>
                    <a:pt x="133" y="175"/>
                  </a:cubicBezTo>
                  <a:cubicBezTo>
                    <a:pt x="134" y="119"/>
                    <a:pt x="31" y="0"/>
                    <a:pt x="31" y="0"/>
                  </a:cubicBez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0" name="Freeform 95"/>
            <p:cNvSpPr>
              <a:spLocks noEditPoints="1"/>
            </p:cNvSpPr>
            <p:nvPr/>
          </p:nvSpPr>
          <p:spPr bwMode="gray">
            <a:xfrm>
              <a:off x="9257012" y="4496120"/>
              <a:ext cx="280988" cy="279400"/>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1" name="Freeform 96"/>
            <p:cNvSpPr>
              <a:spLocks noEditPoints="1"/>
            </p:cNvSpPr>
            <p:nvPr/>
          </p:nvSpPr>
          <p:spPr bwMode="gray">
            <a:xfrm>
              <a:off x="9109375" y="4723133"/>
              <a:ext cx="254000" cy="25400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2" name="Freeform 97"/>
            <p:cNvSpPr>
              <a:spLocks noEditPoints="1"/>
            </p:cNvSpPr>
            <p:nvPr/>
          </p:nvSpPr>
          <p:spPr bwMode="gray">
            <a:xfrm>
              <a:off x="9464975" y="4650108"/>
              <a:ext cx="358775" cy="355600"/>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3" name="Freeform 98"/>
            <p:cNvSpPr>
              <a:spLocks noEditPoints="1"/>
            </p:cNvSpPr>
            <p:nvPr/>
          </p:nvSpPr>
          <p:spPr bwMode="gray">
            <a:xfrm>
              <a:off x="9818987" y="4658045"/>
              <a:ext cx="227013" cy="228600"/>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4" name="Freeform 99"/>
            <p:cNvSpPr>
              <a:spLocks/>
            </p:cNvSpPr>
            <p:nvPr/>
          </p:nvSpPr>
          <p:spPr bwMode="gray">
            <a:xfrm>
              <a:off x="9061750" y="4907283"/>
              <a:ext cx="1035050" cy="211137"/>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5" name="Freeform 100"/>
            <p:cNvSpPr>
              <a:spLocks/>
            </p:cNvSpPr>
            <p:nvPr/>
          </p:nvSpPr>
          <p:spPr bwMode="gray">
            <a:xfrm>
              <a:off x="9101437" y="4907283"/>
              <a:ext cx="995363" cy="211137"/>
            </a:xfrm>
            <a:custGeom>
              <a:avLst/>
              <a:gdLst>
                <a:gd name="T0" fmla="*/ 716 w 719"/>
                <a:gd name="T1" fmla="*/ 0 h 153"/>
                <a:gd name="T2" fmla="*/ 700 w 719"/>
                <a:gd name="T3" fmla="*/ 0 h 153"/>
                <a:gd name="T4" fmla="*/ 701 w 719"/>
                <a:gd name="T5" fmla="*/ 8 h 153"/>
                <a:gd name="T6" fmla="*/ 573 w 719"/>
                <a:gd name="T7" fmla="*/ 135 h 153"/>
                <a:gd name="T8" fmla="*/ 80 w 719"/>
                <a:gd name="T9" fmla="*/ 135 h 153"/>
                <a:gd name="T10" fmla="*/ 0 w 719"/>
                <a:gd name="T11" fmla="*/ 106 h 153"/>
                <a:gd name="T12" fmla="*/ 98 w 719"/>
                <a:gd name="T13" fmla="*/ 153 h 153"/>
                <a:gd name="T14" fmla="*/ 592 w 719"/>
                <a:gd name="T15" fmla="*/ 153 h 153"/>
                <a:gd name="T16" fmla="*/ 719 w 719"/>
                <a:gd name="T17" fmla="*/ 26 h 153"/>
                <a:gd name="T18" fmla="*/ 716 w 719"/>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153">
                  <a:moveTo>
                    <a:pt x="716" y="0"/>
                  </a:moveTo>
                  <a:cubicBezTo>
                    <a:pt x="700" y="0"/>
                    <a:pt x="700" y="0"/>
                    <a:pt x="700" y="0"/>
                  </a:cubicBezTo>
                  <a:cubicBezTo>
                    <a:pt x="701" y="3"/>
                    <a:pt x="701" y="5"/>
                    <a:pt x="701" y="8"/>
                  </a:cubicBezTo>
                  <a:cubicBezTo>
                    <a:pt x="701" y="78"/>
                    <a:pt x="644" y="135"/>
                    <a:pt x="573" y="135"/>
                  </a:cubicBezTo>
                  <a:cubicBezTo>
                    <a:pt x="80" y="135"/>
                    <a:pt x="80" y="135"/>
                    <a:pt x="80" y="135"/>
                  </a:cubicBezTo>
                  <a:cubicBezTo>
                    <a:pt x="50" y="135"/>
                    <a:pt x="22" y="124"/>
                    <a:pt x="0" y="106"/>
                  </a:cubicBezTo>
                  <a:cubicBezTo>
                    <a:pt x="23" y="135"/>
                    <a:pt x="59" y="153"/>
                    <a:pt x="98" y="153"/>
                  </a:cubicBezTo>
                  <a:cubicBezTo>
                    <a:pt x="592" y="153"/>
                    <a:pt x="592" y="153"/>
                    <a:pt x="592" y="153"/>
                  </a:cubicBezTo>
                  <a:cubicBezTo>
                    <a:pt x="662" y="153"/>
                    <a:pt x="719" y="96"/>
                    <a:pt x="719" y="26"/>
                  </a:cubicBezTo>
                  <a:cubicBezTo>
                    <a:pt x="719" y="17"/>
                    <a:pt x="718" y="9"/>
                    <a:pt x="716" y="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6" name="Freeform 101"/>
            <p:cNvSpPr>
              <a:spLocks/>
            </p:cNvSpPr>
            <p:nvPr/>
          </p:nvSpPr>
          <p:spPr bwMode="gray">
            <a:xfrm>
              <a:off x="9064925" y="4192908"/>
              <a:ext cx="1028700" cy="377825"/>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7" name="Freeform 102"/>
            <p:cNvSpPr>
              <a:spLocks/>
            </p:cNvSpPr>
            <p:nvPr/>
          </p:nvSpPr>
          <p:spPr bwMode="gray">
            <a:xfrm>
              <a:off x="9268125" y="4192908"/>
              <a:ext cx="825500" cy="377825"/>
            </a:xfrm>
            <a:custGeom>
              <a:avLst/>
              <a:gdLst>
                <a:gd name="T0" fmla="*/ 80 w 597"/>
                <a:gd name="T1" fmla="*/ 23 h 274"/>
                <a:gd name="T2" fmla="*/ 203 w 597"/>
                <a:gd name="T3" fmla="*/ 125 h 274"/>
                <a:gd name="T4" fmla="*/ 288 w 597"/>
                <a:gd name="T5" fmla="*/ 91 h 274"/>
                <a:gd name="T6" fmla="*/ 413 w 597"/>
                <a:gd name="T7" fmla="*/ 203 h 274"/>
                <a:gd name="T8" fmla="*/ 452 w 597"/>
                <a:gd name="T9" fmla="*/ 196 h 274"/>
                <a:gd name="T10" fmla="*/ 568 w 597"/>
                <a:gd name="T11" fmla="*/ 274 h 274"/>
                <a:gd name="T12" fmla="*/ 597 w 597"/>
                <a:gd name="T13" fmla="*/ 274 h 274"/>
                <a:gd name="T14" fmla="*/ 474 w 597"/>
                <a:gd name="T15" fmla="*/ 173 h 274"/>
                <a:gd name="T16" fmla="*/ 434 w 597"/>
                <a:gd name="T17" fmla="*/ 179 h 274"/>
                <a:gd name="T18" fmla="*/ 310 w 597"/>
                <a:gd name="T19" fmla="*/ 68 h 274"/>
                <a:gd name="T20" fmla="*/ 225 w 597"/>
                <a:gd name="T21" fmla="*/ 101 h 274"/>
                <a:gd name="T22" fmla="*/ 102 w 597"/>
                <a:gd name="T23" fmla="*/ 0 h 274"/>
                <a:gd name="T24" fmla="*/ 0 w 597"/>
                <a:gd name="T25" fmla="*/ 52 h 274"/>
                <a:gd name="T26" fmla="*/ 80 w 597"/>
                <a:gd name="T27" fmla="*/ 2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7" h="274">
                  <a:moveTo>
                    <a:pt x="80" y="23"/>
                  </a:moveTo>
                  <a:cubicBezTo>
                    <a:pt x="141" y="23"/>
                    <a:pt x="192" y="67"/>
                    <a:pt x="203" y="125"/>
                  </a:cubicBezTo>
                  <a:cubicBezTo>
                    <a:pt x="225" y="104"/>
                    <a:pt x="255" y="91"/>
                    <a:pt x="288" y="91"/>
                  </a:cubicBezTo>
                  <a:cubicBezTo>
                    <a:pt x="353" y="91"/>
                    <a:pt x="406" y="140"/>
                    <a:pt x="413" y="203"/>
                  </a:cubicBezTo>
                  <a:cubicBezTo>
                    <a:pt x="425" y="199"/>
                    <a:pt x="438" y="196"/>
                    <a:pt x="452" y="196"/>
                  </a:cubicBezTo>
                  <a:cubicBezTo>
                    <a:pt x="505" y="196"/>
                    <a:pt x="549" y="229"/>
                    <a:pt x="568" y="274"/>
                  </a:cubicBezTo>
                  <a:cubicBezTo>
                    <a:pt x="597" y="274"/>
                    <a:pt x="597" y="274"/>
                    <a:pt x="597" y="274"/>
                  </a:cubicBezTo>
                  <a:cubicBezTo>
                    <a:pt x="586" y="217"/>
                    <a:pt x="535" y="173"/>
                    <a:pt x="474" y="173"/>
                  </a:cubicBezTo>
                  <a:cubicBezTo>
                    <a:pt x="460" y="173"/>
                    <a:pt x="447" y="175"/>
                    <a:pt x="434" y="179"/>
                  </a:cubicBezTo>
                  <a:cubicBezTo>
                    <a:pt x="427" y="117"/>
                    <a:pt x="374" y="68"/>
                    <a:pt x="310" y="68"/>
                  </a:cubicBezTo>
                  <a:cubicBezTo>
                    <a:pt x="277" y="68"/>
                    <a:pt x="247" y="81"/>
                    <a:pt x="225" y="101"/>
                  </a:cubicBezTo>
                  <a:cubicBezTo>
                    <a:pt x="214" y="44"/>
                    <a:pt x="163" y="0"/>
                    <a:pt x="102" y="0"/>
                  </a:cubicBezTo>
                  <a:cubicBezTo>
                    <a:pt x="60" y="0"/>
                    <a:pt x="23" y="20"/>
                    <a:pt x="0" y="52"/>
                  </a:cubicBezTo>
                  <a:cubicBezTo>
                    <a:pt x="22" y="34"/>
                    <a:pt x="49" y="23"/>
                    <a:pt x="80" y="23"/>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8" name="Oval 103"/>
            <p:cNvSpPr>
              <a:spLocks noChangeArrowheads="1"/>
            </p:cNvSpPr>
            <p:nvPr/>
          </p:nvSpPr>
          <p:spPr bwMode="gray">
            <a:xfrm>
              <a:off x="11085812" y="5396233"/>
              <a:ext cx="103188"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39" name="Oval 104"/>
            <p:cNvSpPr>
              <a:spLocks noChangeArrowheads="1"/>
            </p:cNvSpPr>
            <p:nvPr/>
          </p:nvSpPr>
          <p:spPr bwMode="gray">
            <a:xfrm>
              <a:off x="10884200" y="5396233"/>
              <a:ext cx="101600"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40" name="Freeform 105"/>
            <p:cNvSpPr>
              <a:spLocks/>
            </p:cNvSpPr>
            <p:nvPr/>
          </p:nvSpPr>
          <p:spPr bwMode="gray">
            <a:xfrm>
              <a:off x="10884200" y="5412108"/>
              <a:ext cx="85725" cy="87312"/>
            </a:xfrm>
            <a:custGeom>
              <a:avLst/>
              <a:gdLst>
                <a:gd name="T0" fmla="*/ 37 w 62"/>
                <a:gd name="T1" fmla="*/ 63 h 63"/>
                <a:gd name="T2" fmla="*/ 62 w 62"/>
                <a:gd name="T3" fmla="*/ 52 h 63"/>
                <a:gd name="T4" fmla="*/ 11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1" y="0"/>
                    <a:pt x="11" y="0"/>
                    <a:pt x="11"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sp>
          <p:nvSpPr>
            <p:cNvPr id="241" name="Freeform 106"/>
            <p:cNvSpPr>
              <a:spLocks/>
            </p:cNvSpPr>
            <p:nvPr/>
          </p:nvSpPr>
          <p:spPr bwMode="gray">
            <a:xfrm>
              <a:off x="11085812" y="5412108"/>
              <a:ext cx="87313" cy="87312"/>
            </a:xfrm>
            <a:custGeom>
              <a:avLst/>
              <a:gdLst>
                <a:gd name="T0" fmla="*/ 37 w 63"/>
                <a:gd name="T1" fmla="*/ 63 h 63"/>
                <a:gd name="T2" fmla="*/ 63 w 63"/>
                <a:gd name="T3" fmla="*/ 52 h 63"/>
                <a:gd name="T4" fmla="*/ 11 w 63"/>
                <a:gd name="T5" fmla="*/ 0 h 63"/>
                <a:gd name="T6" fmla="*/ 0 w 63"/>
                <a:gd name="T7" fmla="*/ 26 h 63"/>
                <a:gd name="T8" fmla="*/ 37 w 63"/>
                <a:gd name="T9" fmla="*/ 63 h 63"/>
              </a:gdLst>
              <a:ahLst/>
              <a:cxnLst>
                <a:cxn ang="0">
                  <a:pos x="T0" y="T1"/>
                </a:cxn>
                <a:cxn ang="0">
                  <a:pos x="T2" y="T3"/>
                </a:cxn>
                <a:cxn ang="0">
                  <a:pos x="T4" y="T5"/>
                </a:cxn>
                <a:cxn ang="0">
                  <a:pos x="T6" y="T7"/>
                </a:cxn>
                <a:cxn ang="0">
                  <a:pos x="T8" y="T9"/>
                </a:cxn>
              </a:cxnLst>
              <a:rect l="0" t="0" r="r" b="b"/>
              <a:pathLst>
                <a:path w="63" h="63">
                  <a:moveTo>
                    <a:pt x="37" y="63"/>
                  </a:moveTo>
                  <a:cubicBezTo>
                    <a:pt x="47" y="63"/>
                    <a:pt x="56" y="59"/>
                    <a:pt x="63" y="52"/>
                  </a:cubicBezTo>
                  <a:cubicBezTo>
                    <a:pt x="11" y="0"/>
                    <a:pt x="11" y="0"/>
                    <a:pt x="11" y="0"/>
                  </a:cubicBezTo>
                  <a:cubicBezTo>
                    <a:pt x="4" y="7"/>
                    <a:pt x="0" y="16"/>
                    <a:pt x="0" y="26"/>
                  </a:cubicBezTo>
                  <a:cubicBezTo>
                    <a:pt x="0" y="46"/>
                    <a:pt x="17"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72" kern="0">
                <a:solidFill>
                  <a:srgbClr val="000000"/>
                </a:solidFill>
                <a:latin typeface="Arial"/>
                <a:ea typeface="Arial"/>
                <a:cs typeface="Arial"/>
                <a:sym typeface="Arial"/>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extLst>
    <p:ext uri="{DCECCB84-F9BA-43D5-87BE-67443E8EF086}">
      <p15:sldGuideLst xmlns:p15="http://schemas.microsoft.com/office/powerpoint/2012/main">
        <p15:guide id="1" pos="3427">
          <p15:clr>
            <a:srgbClr val="FBAE4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7"/>
            <a:ext cx="11655079" cy="2328587"/>
          </a:xfrm>
        </p:spPr>
        <p:txBody>
          <a:bodyPr>
            <a:spAutoFit/>
          </a:bodyPr>
          <a:lstStyle>
            <a:lvl1pPr marL="0" indent="0">
              <a:buNone/>
              <a:defRPr/>
            </a:lvl1pPr>
            <a:lvl2pPr marL="224114" indent="0">
              <a:buNone/>
              <a:defRPr/>
            </a:lvl2pPr>
            <a:lvl3pPr marL="448227" indent="0">
              <a:buNone/>
              <a:defRPr/>
            </a:lvl3pPr>
            <a:lvl4pPr marL="672342" indent="0">
              <a:buNone/>
              <a:defRPr/>
            </a:lvl4pPr>
            <a:lvl5pPr marL="89645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hf sldNum="0" hdr="0" ftr="0" dt="0"/>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9" cy="2328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hf sldNum="0" hdr="0" ftr="0" dt="0"/>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5"/>
            <a:ext cx="5378548" cy="2147596"/>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72" indent="0">
              <a:buFont typeface="Wingdings" panose="05000000000000000000" pitchFamily="2" charset="2"/>
              <a:buNone/>
              <a:defRPr sz="2353" b="0"/>
            </a:lvl2pPr>
            <a:lvl3pPr marL="442002" indent="0">
              <a:buFont typeface="Wingdings" panose="05000000000000000000" pitchFamily="2" charset="2"/>
              <a:buNone/>
              <a:tabLst/>
              <a:defRPr sz="2157" b="0"/>
            </a:lvl3pPr>
            <a:lvl4pPr marL="639657" indent="0">
              <a:buFont typeface="Wingdings" panose="05000000000000000000" pitchFamily="2" charset="2"/>
              <a:buNone/>
              <a:defRPr sz="2157" b="0"/>
            </a:lvl4pPr>
            <a:lvl5pPr marL="837314" indent="0">
              <a:buFont typeface="Wingdings" panose="05000000000000000000" pitchFamily="2" charset="2"/>
              <a:buNone/>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7645"/>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72"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2002"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57"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314"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57" marR="0" lvl="0" indent="-504257" algn="l" defTabSz="91443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504257" marR="0" lvl="1" indent="-504257" algn="l" defTabSz="914437" rtl="0" eaLnBrk="1" fontAlgn="auto" latinLnBrk="0" hangingPunct="1">
              <a:lnSpc>
                <a:spcPct val="90000"/>
              </a:lnSpc>
              <a:spcBef>
                <a:spcPts val="1200"/>
              </a:spcBef>
              <a:spcAft>
                <a:spcPts val="0"/>
              </a:spcAft>
              <a:buClr>
                <a:schemeClr val="tx1"/>
              </a:buClr>
              <a:buSzPct val="90000"/>
              <a:tabLst/>
            </a:pPr>
            <a:r>
              <a:rPr lang="en-US"/>
              <a:t>Second level</a:t>
            </a:r>
          </a:p>
          <a:p>
            <a:pPr marL="504257" marR="0" lvl="2" indent="-504257" algn="l" defTabSz="914437" rtl="0" eaLnBrk="1" fontAlgn="auto" latinLnBrk="0" hangingPunct="1">
              <a:lnSpc>
                <a:spcPct val="90000"/>
              </a:lnSpc>
              <a:spcBef>
                <a:spcPts val="1200"/>
              </a:spcBef>
              <a:spcAft>
                <a:spcPts val="0"/>
              </a:spcAft>
              <a:buClr>
                <a:schemeClr val="tx1"/>
              </a:buClr>
              <a:buSzPct val="90000"/>
              <a:tabLst/>
            </a:pPr>
            <a:r>
              <a:rPr lang="en-US"/>
              <a:t>Third level</a:t>
            </a:r>
          </a:p>
          <a:p>
            <a:pPr marL="504257" marR="0" lvl="3" indent="-504257" algn="l" defTabSz="914437" rtl="0" eaLnBrk="1" fontAlgn="auto" latinLnBrk="0" hangingPunct="1">
              <a:lnSpc>
                <a:spcPct val="90000"/>
              </a:lnSpc>
              <a:spcBef>
                <a:spcPts val="1200"/>
              </a:spcBef>
              <a:spcAft>
                <a:spcPts val="0"/>
              </a:spcAft>
              <a:buClr>
                <a:schemeClr val="tx1"/>
              </a:buClr>
              <a:buSzPct val="90000"/>
              <a:tabLst/>
            </a:pPr>
            <a:r>
              <a:rPr lang="en-US"/>
              <a:t>Fourth level</a:t>
            </a:r>
          </a:p>
          <a:p>
            <a:pPr marL="504257" marR="0" lvl="4" indent="-504257" algn="l" defTabSz="914437" rtl="0" eaLnBrk="1" fontAlgn="auto" latinLnBrk="0" hangingPunct="1">
              <a:lnSpc>
                <a:spcPct val="90000"/>
              </a:lnSpc>
              <a:spcBef>
                <a:spcPts val="1200"/>
              </a:spcBef>
              <a:spcAft>
                <a:spcPts val="0"/>
              </a:spcAft>
              <a:buClr>
                <a:schemeClr val="tx1"/>
              </a:buClr>
              <a:buSzPct val="90000"/>
              <a:tabLst/>
            </a:pPr>
            <a:r>
              <a:rPr lang="en-US"/>
              <a:t>Fifth level</a:t>
            </a:r>
          </a:p>
        </p:txBody>
      </p:sp>
    </p:spTree>
  </p:cSld>
  <p:clrMapOvr>
    <a:masterClrMapping/>
  </p:clrMapOvr>
  <p:transition>
    <p:fade/>
  </p:transition>
  <p:hf sldNum="0" hdr="0" ftr="0" dt="0"/>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5"/>
            <a:ext cx="5378548" cy="2147596"/>
          </a:xfrm>
        </p:spPr>
        <p:txBody>
          <a:bodyPr wrap="square">
            <a:spAutoFit/>
          </a:bodyPr>
          <a:lstStyle>
            <a:lvl1pPr marL="227226" indent="-227226">
              <a:spcBef>
                <a:spcPts val="1200"/>
              </a:spcBef>
              <a:buClr>
                <a:schemeClr val="tx1"/>
              </a:buClr>
              <a:buFont typeface="Wingdings" panose="05000000000000000000" pitchFamily="2" charset="2"/>
              <a:buChar char=""/>
              <a:defRPr sz="2941" b="0">
                <a:latin typeface="+mn-lt"/>
              </a:defRPr>
            </a:lvl1pPr>
            <a:lvl2pPr marL="418658" indent="-168085">
              <a:buFont typeface="Wingdings" panose="05000000000000000000" pitchFamily="2" charset="2"/>
              <a:buChar char=""/>
              <a:defRPr sz="2353" b="0"/>
            </a:lvl2pPr>
            <a:lvl3pPr marL="627208" indent="-185206">
              <a:buFont typeface="Wingdings" panose="05000000000000000000" pitchFamily="2" charset="2"/>
              <a:buChar char=""/>
              <a:tabLst/>
              <a:defRPr sz="2157" b="0"/>
            </a:lvl3pPr>
            <a:lvl4pPr marL="812413" indent="-172754">
              <a:buFont typeface="Wingdings" panose="05000000000000000000" pitchFamily="2" charset="2"/>
              <a:buChar char=""/>
              <a:defRPr sz="2157" b="0"/>
            </a:lvl4pPr>
            <a:lvl5pPr marL="1003844" indent="-166529">
              <a:buFont typeface="Wingdings" panose="05000000000000000000" pitchFamily="2" charset="2"/>
              <a:buChar char=""/>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7645"/>
            <a:ext cx="5378548" cy="2429576"/>
          </a:xfrm>
        </p:spPr>
        <p:txBody>
          <a:bodyPr wrap="square">
            <a:spAutoFit/>
          </a:bodyPr>
          <a:lstStyle>
            <a:lvl1pPr marL="281700" indent="-281700">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743" indent="-336170">
              <a:defRPr lang="en-US" sz="2353" b="0" kern="1200" spc="0" baseline="0" dirty="0">
                <a:gradFill>
                  <a:gsLst>
                    <a:gs pos="1250">
                      <a:schemeClr val="tx1"/>
                    </a:gs>
                    <a:gs pos="100000">
                      <a:schemeClr val="tx1"/>
                    </a:gs>
                  </a:gsLst>
                  <a:lin ang="5400000" scaled="0"/>
                </a:gradFill>
                <a:latin typeface="+mn-lt"/>
                <a:ea typeface="+mn-ea"/>
                <a:cs typeface="+mn-cs"/>
              </a:defRPr>
            </a:lvl2pPr>
            <a:lvl3pPr marL="778173" indent="-336170">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829" indent="-336170">
              <a:defRPr lang="en-US" sz="2157" b="0" kern="1200" spc="0" baseline="0" dirty="0">
                <a:gradFill>
                  <a:gsLst>
                    <a:gs pos="1250">
                      <a:schemeClr val="tx1"/>
                    </a:gs>
                    <a:gs pos="100000">
                      <a:schemeClr val="tx1"/>
                    </a:gs>
                  </a:gsLst>
                  <a:lin ang="5400000" scaled="0"/>
                </a:gradFill>
                <a:latin typeface="+mn-lt"/>
                <a:ea typeface="+mn-ea"/>
                <a:cs typeface="+mn-cs"/>
              </a:defRPr>
            </a:lvl4pPr>
            <a:lvl5pPr marL="1173485" indent="-336170">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26" marR="0" lvl="0"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Click to edit Master text styles</a:t>
            </a:r>
          </a:p>
          <a:p>
            <a:pPr marL="227226" marR="0" lvl="1"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26" marR="0" lvl="2"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26" marR="0" lvl="3"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26" marR="0" lvl="4" indent="-227226" algn="l" defTabSz="91443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cSld>
  <p:clrMapOvr>
    <a:masterClrMapping/>
  </p:clrMapOvr>
  <p:transition>
    <p:fade/>
  </p:transition>
  <p:hf sldNum="0" hdr="0" ftr="0" dt="0"/>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fade/>
  </p:transition>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78D7"/>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rotWithShape="1">
          <a:blip r:embed="rId2" cstate="print">
            <a:alphaModFix amt="10000"/>
            <a:extLst>
              <a:ext uri="{28A0092B-C50C-407E-A947-70E740481C1C}">
                <a14:useLocalDpi xmlns:a14="http://schemas.microsoft.com/office/drawing/2010/main"/>
              </a:ext>
            </a:extLst>
          </a:blip>
          <a:srcRect/>
          <a:stretch/>
        </p:blipFill>
        <p:spPr>
          <a:xfrm>
            <a:off x="2998897" y="478"/>
            <a:ext cx="9172873" cy="6857523"/>
          </a:xfrm>
          <a:prstGeom prst="rect">
            <a:avLst/>
          </a:prstGeom>
        </p:spPr>
      </p:pic>
      <p:pic>
        <p:nvPicPr>
          <p:cNvPr id="11" name="Picture 10"/>
          <p:cNvPicPr>
            <a:picLocks noChangeAspect="1"/>
          </p:cNvPicPr>
          <p:nvPr userDrawn="1"/>
        </p:nvPicPr>
        <p:blipFill rotWithShape="1">
          <a:blip r:embed="rId3" cstate="print">
            <a:extLst>
              <a:ext uri="{28A0092B-C50C-407E-A947-70E740481C1C}">
                <a14:useLocalDpi xmlns:a14="http://schemas.microsoft.com/office/drawing/2010/main"/>
              </a:ext>
            </a:extLst>
          </a:blip>
          <a:stretch/>
        </p:blipFill>
        <p:spPr bwMode="invGray">
          <a:xfrm>
            <a:off x="423780" y="6372063"/>
            <a:ext cx="1025270" cy="224138"/>
          </a:xfrm>
          <a:prstGeom prst="rect">
            <a:avLst/>
          </a:prstGeom>
          <a:noFill/>
          <a:ln>
            <a:noFill/>
          </a:ln>
        </p:spPr>
      </p:pic>
      <p:sp>
        <p:nvSpPr>
          <p:cNvPr id="13" name="Text Placeholder 4"/>
          <p:cNvSpPr>
            <a:spLocks noGrp="1"/>
          </p:cNvSpPr>
          <p:nvPr>
            <p:ph type="body" sz="quarter" idx="13" hasCustomPrompt="1"/>
          </p:nvPr>
        </p:nvSpPr>
        <p:spPr>
          <a:xfrm>
            <a:off x="544081" y="3877589"/>
            <a:ext cx="9179003" cy="651821"/>
          </a:xfrm>
          <a:prstGeom prst="rect">
            <a:avLst/>
          </a:prstGeom>
          <a:noFill/>
        </p:spPr>
        <p:txBody>
          <a:bodyPr wrap="square" lIns="146304" tIns="109728" rIns="146304" bIns="109728">
            <a:spAutoFit/>
          </a:bodyPr>
          <a:lstStyle>
            <a:lvl1pPr marL="0" indent="0">
              <a:spcBef>
                <a:spcPts val="0"/>
              </a:spcBef>
              <a:buNone/>
              <a:defRPr sz="3136" spc="0" baseline="0">
                <a:solidFill>
                  <a:schemeClr val="bg1"/>
                </a:solidFill>
                <a:latin typeface="+mj-lt"/>
              </a:defRPr>
            </a:lvl1pPr>
          </a:lstStyle>
          <a:p>
            <a:r>
              <a:rPr lang="en-US">
                <a:solidFill>
                  <a:schemeClr val="bg1"/>
                </a:solidFill>
              </a:rPr>
              <a:t>Name</a:t>
            </a:r>
          </a:p>
        </p:txBody>
      </p:sp>
      <p:sp>
        <p:nvSpPr>
          <p:cNvPr id="14" name="Title 12"/>
          <p:cNvSpPr>
            <a:spLocks noGrp="1"/>
          </p:cNvSpPr>
          <p:nvPr>
            <p:ph type="title" hasCustomPrompt="1"/>
          </p:nvPr>
        </p:nvSpPr>
        <p:spPr>
          <a:xfrm>
            <a:off x="526151" y="2073276"/>
            <a:ext cx="9179004" cy="1804311"/>
          </a:xfrm>
          <a:prstGeom prst="rect">
            <a:avLst/>
          </a:prstGeom>
        </p:spPr>
        <p:txBody>
          <a:bodyPr lIns="146304" tIns="9144" rIns="146304" bIns="9144" anchor="b" anchorCtr="0"/>
          <a:lstStyle>
            <a:lvl1pPr marL="0" indent="0">
              <a:spcBef>
                <a:spcPts val="0"/>
              </a:spcBef>
              <a:buNone/>
              <a:defRPr sz="7056">
                <a:solidFill>
                  <a:schemeClr val="bg1"/>
                </a:solidFill>
                <a:latin typeface="+mj-lt"/>
              </a:defRPr>
            </a:lvl1pPr>
          </a:lstStyle>
          <a:p>
            <a:r>
              <a:rPr lang="en-US" sz="5881">
                <a:solidFill>
                  <a:schemeClr val="bg1"/>
                </a:solidFill>
              </a:rPr>
              <a:t>Demo</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8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7"/>
            <a:ext cx="9859116" cy="1162178"/>
          </a:xfrm>
          <a:noFill/>
        </p:spPr>
        <p:txBody>
          <a:bodyPr tIns="91440" bIns="91440" anchor="t" anchorCtr="0">
            <a:spAutoFit/>
          </a:bodyPr>
          <a:lstStyle>
            <a:lvl1pPr>
              <a:defRPr sz="7058" spc="-99"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1" y="3877276"/>
            <a:ext cx="9860673" cy="729943"/>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hf sldNum="0" hdr="0" ftr="0" dt="0"/>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87"/>
            <a:ext cx="9859116" cy="1162178"/>
          </a:xfrm>
          <a:noFill/>
        </p:spPr>
        <p:txBody>
          <a:bodyPr tIns="91440" bIns="91440" anchor="t" anchorCtr="0">
            <a:spAutoFit/>
          </a:bodyPr>
          <a:lstStyle>
            <a:lvl1pPr>
              <a:defRPr lang="en-US" sz="7058" b="0" kern="1200" cap="none" spc="-99"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hf sldNum="0" hdr="0" ftr="0" dt="0"/>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62178"/>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a:t>Section title</a:t>
            </a:r>
          </a:p>
        </p:txBody>
      </p:sp>
    </p:spTree>
  </p:cSld>
  <p:clrMapOvr>
    <a:masterClrMapping/>
  </p:clrMapOvr>
  <p:transition>
    <p:fade/>
  </p:transition>
  <p:hf sldNum="0" hdr="0" ftr="0" dt="0"/>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62178"/>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a:t>Section title</a:t>
            </a:r>
          </a:p>
        </p:txBody>
      </p:sp>
    </p:spTree>
  </p:cSld>
  <p:clrMapOvr>
    <a:overrideClrMapping bg1="dk1" tx1="lt1" bg2="dk2" tx2="lt2" accent1="accent1" accent2="accent2" accent3="accent3" accent4="accent4" accent5="accent5" accent6="accent6" hlink="hlink" folHlink="folHlink"/>
  </p:clrMapOvr>
  <p:transition>
    <p:fade/>
  </p:transition>
  <p:hf sldNum="0" hdr="0" ftr="0" dt="0"/>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685016"/>
            <a:ext cx="4795873" cy="1487971"/>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2" y="1"/>
            <a:ext cx="6857649"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Drag picture to placeholder or click icon to add</a:t>
            </a:r>
          </a:p>
        </p:txBody>
      </p:sp>
    </p:spTree>
  </p:cSld>
  <p:clrMapOvr>
    <a:masterClrMapping/>
  </p:clrMapOvr>
  <p:transition>
    <p:fade/>
  </p:transition>
  <p:hf sldNum="0" hdr="0" ftr="0" dt="0"/>
  <p:extLst>
    <p:ext uri="{DCECCB84-F9BA-43D5-87BE-67443E8EF086}">
      <p15:sldGuideLst xmlns:p15="http://schemas.microsoft.com/office/powerpoint/2012/main">
        <p15:guide id="1" pos="3427">
          <p15:clr>
            <a:srgbClr val="FBAE40"/>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cSld>
  <p:clrMapOvr>
    <a:overrideClrMapping bg1="dk1" tx1="lt1" bg2="dk2" tx2="lt2" accent1="accent1" accent2="accent2" accent3="accent3" accent4="accent4" accent5="accent5" accent6="accent6" hlink="hlink" folHlink="folHlink"/>
  </p:clrMapOvr>
  <p:transition>
    <p:fade/>
  </p:transition>
  <p:hf sldNum="0" hdr="0" ftr="0" dt="0"/>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3" tIns="45723" rIns="45723" bIns="45723" numCol="1" spcCol="0" rtlCol="0" fromWordArt="0" anchor="ctr" anchorCtr="0" forceAA="0" compatLnSpc="1">
            <a:prstTxWarp prst="textNoShape">
              <a:avLst/>
            </a:prstTxWarp>
            <a:noAutofit/>
          </a:bodyPr>
          <a:lstStyle/>
          <a:p>
            <a:pPr algn="ctr" defTabSz="914173" fontAlgn="base">
              <a:spcBef>
                <a:spcPct val="0"/>
              </a:spcBef>
              <a:spcAft>
                <a:spcPct val="0"/>
              </a:spcAft>
            </a:pPr>
            <a:endParaRPr lang="en-US" sz="1372" kern="0">
              <a:gradFill>
                <a:gsLst>
                  <a:gs pos="0">
                    <a:srgbClr val="FFFFFF"/>
                  </a:gs>
                  <a:gs pos="100000">
                    <a:srgbClr val="FFFFFF"/>
                  </a:gs>
                </a:gsLst>
                <a:lin ang="5400000" scaled="0"/>
              </a:gradFill>
              <a:ea typeface="Segoe UI" pitchFamily="34" charset="0"/>
              <a:cs typeface="Segoe UI" pitchFamily="34" charset="0"/>
              <a:sym typeface="Arial"/>
            </a:endParaRPr>
          </a:p>
        </p:txBody>
      </p:sp>
      <p:sp>
        <p:nvSpPr>
          <p:cNvPr id="5" name="Text Placeholder 4"/>
          <p:cNvSpPr>
            <a:spLocks noGrp="1"/>
          </p:cNvSpPr>
          <p:nvPr>
            <p:ph type="body" sz="quarter" idx="10"/>
          </p:nvPr>
        </p:nvSpPr>
        <p:spPr>
          <a:xfrm>
            <a:off x="269241" y="1197322"/>
            <a:ext cx="11653521" cy="2287721"/>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5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13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7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37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hf sldNum="0" hdr="0" ftr="0" dt="0"/>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41" y="6099191"/>
            <a:ext cx="4482124" cy="467806"/>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94" eaLnBrk="0" hangingPunct="0"/>
            <a:r>
              <a:rPr lang="en-US" sz="687" kern="0">
                <a:gradFill>
                  <a:gsLst>
                    <a:gs pos="0">
                      <a:srgbClr val="FFFFFF"/>
                    </a:gs>
                    <a:gs pos="100000">
                      <a:srgbClr val="FFFFFF"/>
                    </a:gs>
                  </a:gsLst>
                  <a:lin ang="5400000" scaled="0"/>
                </a:gradFill>
                <a:latin typeface="Arial"/>
                <a:ea typeface="Arial"/>
                <a:cs typeface="Segoe UI" pitchFamily="34" charset="0"/>
                <a:sym typeface="Arial"/>
              </a:rPr>
              <a:t>© Copyright Microsoft Corporation. All rights reserved. </a:t>
            </a:r>
          </a:p>
        </p:txBody>
      </p:sp>
      <p:pic>
        <p:nvPicPr>
          <p:cNvPr id="8" name="Picture 7"/>
          <p:cNvPicPr>
            <a:picLocks noChangeAspect="1"/>
          </p:cNvPicPr>
          <p:nvPr/>
        </p:nvPicPr>
        <p:blipFill>
          <a:blip r:embed="rId2"/>
          <a:stretch>
            <a:fillRect/>
          </a:stretch>
        </p:blipFill>
        <p:spPr bwMode="black">
          <a:xfrm>
            <a:off x="448213" y="471693"/>
            <a:ext cx="1454257" cy="304828"/>
          </a:xfrm>
          <a:prstGeom prst="rect">
            <a:avLst/>
          </a:prstGeom>
        </p:spPr>
      </p:pic>
    </p:spTree>
  </p:cSld>
  <p:clrMapOvr>
    <a:overrideClrMapping bg1="dk1" tx1="lt1" bg2="dk2" tx2="lt2" accent1="accent1" accent2="accent2" accent3="accent3" accent4="accent4" accent5="accent5" accent6="accent6" hlink="hlink" folHlink="folHlink"/>
  </p:clrMapOvr>
  <p:transition>
    <p:fade/>
  </p:transition>
  <p:hf sldNum="0" hdr="0" ftr="0" dt="0"/>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8"/>
            <a:ext cx="11653523" cy="2461101"/>
          </a:xfrm>
          <a:prstGeom prst="rect">
            <a:avLst/>
          </a:prstGeom>
        </p:spPr>
        <p:txBody>
          <a:bodyPr/>
          <a:lstStyle>
            <a:lvl1pPr marL="284812" indent="-284812">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85" indent="-27547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96" indent="-284812">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211" indent="-22411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324" indent="-22411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fade/>
  </p:transition>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 2">
    <p:bg>
      <p:bgPr>
        <a:solidFill>
          <a:srgbClr val="5C2D91"/>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10000"/>
            <a:extLst>
              <a:ext uri="{28A0092B-C50C-407E-A947-70E740481C1C}">
                <a14:useLocalDpi xmlns:a14="http://schemas.microsoft.com/office/drawing/2010/main"/>
              </a:ext>
            </a:extLst>
          </a:blip>
          <a:srcRect/>
          <a:stretch/>
        </p:blipFill>
        <p:spPr>
          <a:xfrm>
            <a:off x="2998897" y="478"/>
            <a:ext cx="9172873" cy="6857523"/>
          </a:xfrm>
          <a:prstGeom prst="rect">
            <a:avLst/>
          </a:prstGeom>
        </p:spPr>
      </p:pic>
      <p:sp>
        <p:nvSpPr>
          <p:cNvPr id="4" name="Rectangle 3"/>
          <p:cNvSpPr/>
          <p:nvPr userDrawn="1"/>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rotWithShape="1">
          <a:blip r:embed="rId3" cstate="print">
            <a:extLst>
              <a:ext uri="{28A0092B-C50C-407E-A947-70E740481C1C}">
                <a14:useLocalDpi xmlns:a14="http://schemas.microsoft.com/office/drawing/2010/main"/>
              </a:ext>
            </a:extLst>
          </a:blip>
          <a:stretch/>
        </p:blipFill>
        <p:spPr bwMode="invGray">
          <a:xfrm>
            <a:off x="423780" y="6372063"/>
            <a:ext cx="1025270" cy="224138"/>
          </a:xfrm>
          <a:prstGeom prst="rect">
            <a:avLst/>
          </a:prstGeom>
          <a:noFill/>
          <a:ln>
            <a:noFill/>
          </a:ln>
        </p:spPr>
      </p:pic>
      <p:pic>
        <p:nvPicPr>
          <p:cNvPr id="12" name="Picture 11"/>
          <p:cNvPicPr>
            <a:picLocks noChangeAspect="1"/>
          </p:cNvPicPr>
          <p:nvPr userDrawn="1"/>
        </p:nvPicPr>
        <p:blipFill>
          <a:blip r:embed="rId4"/>
          <a:stretch>
            <a:fillRect/>
          </a:stretch>
        </p:blipFill>
        <p:spPr>
          <a:xfrm>
            <a:off x="637229" y="385233"/>
            <a:ext cx="3119224" cy="499946"/>
          </a:xfrm>
          <a:prstGeom prst="rect">
            <a:avLst/>
          </a:prstGeom>
        </p:spPr>
      </p:pic>
      <p:sp>
        <p:nvSpPr>
          <p:cNvPr id="13" name="Text Placeholder 4"/>
          <p:cNvSpPr>
            <a:spLocks noGrp="1"/>
          </p:cNvSpPr>
          <p:nvPr>
            <p:ph type="body" sz="quarter" idx="13" hasCustomPrompt="1"/>
          </p:nvPr>
        </p:nvSpPr>
        <p:spPr>
          <a:xfrm>
            <a:off x="544081" y="3877589"/>
            <a:ext cx="9179003" cy="651821"/>
          </a:xfrm>
          <a:prstGeom prst="rect">
            <a:avLst/>
          </a:prstGeom>
          <a:noFill/>
        </p:spPr>
        <p:txBody>
          <a:bodyPr wrap="square" lIns="146304" tIns="109728" rIns="146304" bIns="109728">
            <a:spAutoFit/>
          </a:bodyPr>
          <a:lstStyle>
            <a:lvl1pPr marL="0" indent="0">
              <a:spcBef>
                <a:spcPts val="0"/>
              </a:spcBef>
              <a:buNone/>
              <a:defRPr sz="3136" spc="0" baseline="0">
                <a:solidFill>
                  <a:schemeClr val="bg1"/>
                </a:solidFill>
                <a:latin typeface="+mj-lt"/>
              </a:defRPr>
            </a:lvl1pPr>
          </a:lstStyle>
          <a:p>
            <a:r>
              <a:rPr lang="en-US">
                <a:solidFill>
                  <a:schemeClr val="bg1"/>
                </a:solidFill>
              </a:rPr>
              <a:t>Name</a:t>
            </a:r>
          </a:p>
        </p:txBody>
      </p:sp>
      <p:sp>
        <p:nvSpPr>
          <p:cNvPr id="14" name="Title 12"/>
          <p:cNvSpPr>
            <a:spLocks noGrp="1"/>
          </p:cNvSpPr>
          <p:nvPr>
            <p:ph type="title" hasCustomPrompt="1"/>
          </p:nvPr>
        </p:nvSpPr>
        <p:spPr>
          <a:xfrm>
            <a:off x="544080" y="2073276"/>
            <a:ext cx="9179004" cy="1804311"/>
          </a:xfrm>
          <a:prstGeom prst="rect">
            <a:avLst/>
          </a:prstGeom>
        </p:spPr>
        <p:txBody>
          <a:bodyPr lIns="146304" tIns="9144" rIns="146304" bIns="9144" anchor="b" anchorCtr="0"/>
          <a:lstStyle>
            <a:lvl1pPr marL="0" indent="0">
              <a:spcBef>
                <a:spcPts val="0"/>
              </a:spcBef>
              <a:buNone/>
              <a:defRPr sz="5881">
                <a:solidFill>
                  <a:schemeClr val="bg1"/>
                </a:solidFill>
                <a:latin typeface="+mj-lt"/>
              </a:defRPr>
            </a:lvl1pPr>
          </a:lstStyle>
          <a:p>
            <a:r>
              <a:rPr lang="en-US" sz="5881">
                <a:solidFill>
                  <a:schemeClr val="bg1"/>
                </a:solidFill>
              </a:rPr>
              <a:t>Demo</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8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80.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415600" y="593367"/>
            <a:ext cx="11360800" cy="7636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1" name="Shape 21"/>
          <p:cNvSpPr txBox="1">
            <a:spLocks noGrp="1"/>
          </p:cNvSpPr>
          <p:nvPr>
            <p:ph type="body" idx="1"/>
          </p:nvPr>
        </p:nvSpPr>
        <p:spPr>
          <a:xfrm>
            <a:off x="415600" y="1536633"/>
            <a:ext cx="11360800" cy="673424"/>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z="1867" kern="0">
                <a:solidFill>
                  <a:srgbClr val="000000"/>
                </a:solidFill>
                <a:latin typeface="Arial"/>
                <a:ea typeface="Arial"/>
                <a:cs typeface="Arial"/>
                <a:sym typeface="Arial"/>
              </a:rPr>
              <a:pPr/>
              <a:t>‹#›</a:t>
            </a:fld>
            <a:endParaRPr lang="en" sz="1867" kern="0">
              <a:solidFill>
                <a:srgbClr val="000000"/>
              </a:solidFill>
              <a:latin typeface="Arial"/>
              <a:ea typeface="Arial"/>
              <a:cs typeface="Arial"/>
              <a:sym typeface="Arial"/>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cSld name="Main point">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653667" y="600200"/>
            <a:ext cx="8490400" cy="5454400"/>
          </a:xfrm>
          <a:prstGeom prst="rect">
            <a:avLst/>
          </a:prstGeom>
        </p:spPr>
        <p:txBody>
          <a:bodyPr lIns="91425" tIns="91425" rIns="91425" bIns="91425" anchor="ctr" anchorCtr="0"/>
          <a:lstStyle>
            <a:lvl1pPr lvl="0" rtl="0">
              <a:spcBef>
                <a:spcPts val="0"/>
              </a:spcBef>
              <a:buSzPct val="100000"/>
              <a:defRPr sz="6400"/>
            </a:lvl1pPr>
            <a:lvl2pPr lvl="1" rtl="0">
              <a:spcBef>
                <a:spcPts val="0"/>
              </a:spcBef>
              <a:buSzPct val="100000"/>
              <a:defRPr sz="6400"/>
            </a:lvl2pPr>
            <a:lvl3pPr lvl="2" rtl="0">
              <a:spcBef>
                <a:spcPts val="0"/>
              </a:spcBef>
              <a:buSzPct val="100000"/>
              <a:defRPr sz="6400"/>
            </a:lvl3pPr>
            <a:lvl4pPr lvl="3" rtl="0">
              <a:spcBef>
                <a:spcPts val="0"/>
              </a:spcBef>
              <a:buSzPct val="100000"/>
              <a:defRPr sz="6400"/>
            </a:lvl4pPr>
            <a:lvl5pPr lvl="4" rtl="0">
              <a:spcBef>
                <a:spcPts val="0"/>
              </a:spcBef>
              <a:buSzPct val="100000"/>
              <a:defRPr sz="6400"/>
            </a:lvl5pPr>
            <a:lvl6pPr lvl="5" rtl="0">
              <a:spcBef>
                <a:spcPts val="0"/>
              </a:spcBef>
              <a:buSzPct val="100000"/>
              <a:defRPr sz="6400"/>
            </a:lvl6pPr>
            <a:lvl7pPr lvl="6" rtl="0">
              <a:spcBef>
                <a:spcPts val="0"/>
              </a:spcBef>
              <a:buSzPct val="100000"/>
              <a:defRPr sz="6400"/>
            </a:lvl7pPr>
            <a:lvl8pPr lvl="7" rtl="0">
              <a:spcBef>
                <a:spcPts val="0"/>
              </a:spcBef>
              <a:buSzPct val="100000"/>
              <a:defRPr sz="6400"/>
            </a:lvl8pPr>
            <a:lvl9pPr lvl="8" rtl="0">
              <a:spcBef>
                <a:spcPts val="0"/>
              </a:spcBef>
              <a:buSzPct val="100000"/>
              <a:defRPr sz="6400"/>
            </a:lvl9pPr>
          </a:lstStyle>
          <a:p>
            <a:endParaRPr/>
          </a:p>
        </p:txBody>
      </p:sp>
      <p:sp>
        <p:nvSpPr>
          <p:cNvPr id="91" name="Shape 91"/>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z="1867" kern="0">
                <a:solidFill>
                  <a:srgbClr val="000000"/>
                </a:solidFill>
                <a:latin typeface="Arial"/>
                <a:ea typeface="Arial"/>
                <a:cs typeface="Arial"/>
                <a:sym typeface="Arial"/>
              </a:rPr>
              <a:pPr/>
              <a:t>‹#›</a:t>
            </a:fld>
            <a:endParaRPr lang="en" sz="1867" kern="0">
              <a:solidFill>
                <a:srgbClr val="000000"/>
              </a:solidFill>
              <a:latin typeface="Arial"/>
              <a:ea typeface="Arial"/>
              <a:cs typeface="Arial"/>
              <a:sym typeface="Arial"/>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1834504"/>
            <a:ext cx="5575818" cy="1022998"/>
          </a:xfrm>
          <a:prstGeom prst="rect">
            <a:avLst/>
          </a:prstGeom>
          <a:noFill/>
        </p:spPr>
        <p:txBody>
          <a:bodyPr wrap="square" lIns="179285" tIns="143428" rIns="179285" bIns="143428" rtlCol="0">
            <a:spAutoFit/>
          </a:bodyPr>
          <a:lstStyle/>
          <a:p>
            <a:pPr algn="r" defTabSz="914367">
              <a:lnSpc>
                <a:spcPct val="90000"/>
              </a:lnSpc>
              <a:spcAft>
                <a:spcPts val="588"/>
              </a:spcAft>
            </a:pPr>
            <a:r>
              <a:rPr lang="en-US" sz="5294">
                <a:gradFill>
                  <a:gsLst>
                    <a:gs pos="2917">
                      <a:srgbClr val="FFFFFF"/>
                    </a:gs>
                    <a:gs pos="30000">
                      <a:srgbClr val="FFFFFF"/>
                    </a:gs>
                  </a:gsLst>
                  <a:lin ang="5400000" scaled="0"/>
                </a:gradFill>
                <a:latin typeface="Segoe UI Light"/>
              </a:rPr>
              <a:t>GBB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userDrawn="1">
            <p:ph type="body" sz="quarter" idx="10" hasCustomPrompt="1"/>
          </p:nvPr>
        </p:nvSpPr>
        <p:spPr>
          <a:xfrm>
            <a:off x="5628510" y="1834504"/>
            <a:ext cx="6274974" cy="1022069"/>
          </a:xfrm>
        </p:spPr>
        <p:txBody>
          <a:bodyPr lIns="182880" tIns="146304" rIns="182880" bIns="146304"/>
          <a:lstStyle>
            <a:lvl1pPr marL="0" indent="0">
              <a:buNone/>
              <a:defRPr sz="5294"/>
            </a:lvl1pPr>
          </a:lstStyle>
          <a:p>
            <a:pPr lvl="0"/>
            <a:r>
              <a:rPr lang="en-US"/>
              <a:t>&lt;theme word here&gt;</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202095" y="2599697"/>
            <a:ext cx="5661415" cy="1022998"/>
          </a:xfrm>
          <a:prstGeom prst="rect">
            <a:avLst/>
          </a:prstGeom>
          <a:noFill/>
        </p:spPr>
        <p:txBody>
          <a:bodyPr wrap="square" lIns="179285" tIns="143428" rIns="179285" bIns="143428" rtlCol="0">
            <a:spAutoFit/>
          </a:bodyPr>
          <a:lstStyle/>
          <a:p>
            <a:pPr algn="r" defTabSz="914367">
              <a:lnSpc>
                <a:spcPct val="90000"/>
              </a:lnSpc>
              <a:spcAft>
                <a:spcPts val="588"/>
              </a:spcAft>
            </a:pPr>
            <a:r>
              <a:rPr lang="en-US" sz="5294">
                <a:gradFill>
                  <a:gsLst>
                    <a:gs pos="2917">
                      <a:srgbClr val="FFFFFF"/>
                    </a:gs>
                    <a:gs pos="30000">
                      <a:srgbClr val="FFFFFF"/>
                    </a:gs>
                  </a:gsLst>
                  <a:lin ang="5400000" scaled="0"/>
                </a:gradFill>
                <a:latin typeface="Segoe UI Light"/>
              </a:rPr>
              <a:t>to</a:t>
            </a:r>
          </a:p>
        </p:txBody>
      </p:sp>
      <p:sp>
        <p:nvSpPr>
          <p:cNvPr id="13" name="Text Placeholder 4">
            <a:extLst>
              <a:ext uri="{FF2B5EF4-FFF2-40B4-BE49-F238E27FC236}">
                <a16:creationId xmlns:a16="http://schemas.microsoft.com/office/drawing/2014/main" id="{8EA71668-2A88-4115-853E-BEC05FB59E72}"/>
              </a:ext>
            </a:extLst>
          </p:cNvPr>
          <p:cNvSpPr>
            <a:spLocks noGrp="1"/>
          </p:cNvSpPr>
          <p:nvPr userDrawn="1">
            <p:ph type="body" sz="quarter" idx="11" hasCustomPrompt="1"/>
          </p:nvPr>
        </p:nvSpPr>
        <p:spPr>
          <a:xfrm>
            <a:off x="5628510" y="2599697"/>
            <a:ext cx="6274974" cy="1022998"/>
          </a:xfrm>
        </p:spPr>
        <p:txBody>
          <a:bodyPr lIns="182880" tIns="146304" rIns="182880" bIns="146304"/>
          <a:lstStyle>
            <a:lvl1pPr marL="0" indent="0">
              <a:buNone/>
              <a:defRPr sz="5294"/>
            </a:lvl1pPr>
          </a:lstStyle>
          <a:p>
            <a:pPr lvl="0"/>
            <a:r>
              <a:rPr lang="en-US"/>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378027"/>
            <a:ext cx="5661415" cy="1022998"/>
          </a:xfrm>
          <a:prstGeom prst="rect">
            <a:avLst/>
          </a:prstGeom>
          <a:noFill/>
        </p:spPr>
        <p:txBody>
          <a:bodyPr wrap="square" lIns="179285" tIns="143428" rIns="179285" bIns="143428" rtlCol="0">
            <a:spAutoFit/>
          </a:bodyPr>
          <a:lstStyle/>
          <a:p>
            <a:pPr algn="r" defTabSz="914367">
              <a:lnSpc>
                <a:spcPct val="90000"/>
              </a:lnSpc>
              <a:spcAft>
                <a:spcPts val="588"/>
              </a:spcAft>
            </a:pPr>
            <a:r>
              <a:rPr lang="en-US" sz="5294">
                <a:gradFill>
                  <a:gsLst>
                    <a:gs pos="2917">
                      <a:srgbClr val="FFFFFF"/>
                    </a:gs>
                    <a:gs pos="30000">
                      <a:srgbClr val="FFFFFF"/>
                    </a:gs>
                  </a:gsLst>
                  <a:lin ang="5400000" scaled="0"/>
                </a:gradFill>
                <a:latin typeface="Segoe UI Ligh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userDrawn="1">
            <p:ph type="body" sz="quarter" idx="12" hasCustomPrompt="1"/>
          </p:nvPr>
        </p:nvSpPr>
        <p:spPr>
          <a:xfrm>
            <a:off x="5628510" y="3378027"/>
            <a:ext cx="6274974" cy="1022998"/>
          </a:xfrm>
        </p:spPr>
        <p:txBody>
          <a:bodyPr lIns="182880" tIns="146304" rIns="182880" bIns="146304"/>
          <a:lstStyle>
            <a:lvl1pPr marL="0" indent="0">
              <a:buNone/>
              <a:defRPr sz="5294"/>
            </a:lvl1pPr>
          </a:lstStyle>
          <a:p>
            <a:pPr lvl="0"/>
            <a:r>
              <a:rPr lang="en-US"/>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4143219"/>
            <a:ext cx="6126278" cy="1022871"/>
          </a:xfrm>
          <a:prstGeom prst="rect">
            <a:avLst/>
          </a:prstGeom>
          <a:noFill/>
        </p:spPr>
        <p:txBody>
          <a:bodyPr wrap="none" lIns="179285" tIns="143428" rIns="179285" bIns="143428" rtlCol="0">
            <a:spAutoFit/>
          </a:bodyPr>
          <a:lstStyle/>
          <a:p>
            <a:pPr defTabSz="914367">
              <a:lnSpc>
                <a:spcPct val="90000"/>
              </a:lnSpc>
              <a:spcAft>
                <a:spcPts val="588"/>
              </a:spcAft>
            </a:pPr>
            <a:r>
              <a:rPr lang="en-US" sz="5294">
                <a:gradFill>
                  <a:gsLst>
                    <a:gs pos="2917">
                      <a:srgbClr val="FFFFFF"/>
                    </a:gs>
                    <a:gs pos="30000">
                      <a:srgbClr val="FFFFFF"/>
                    </a:gs>
                  </a:gsLst>
                  <a:lin ang="5400000" scaled="0"/>
                </a:gradFill>
                <a:latin typeface="Segoe UI Light"/>
              </a:rPr>
              <a:t>to keep transforming</a:t>
            </a:r>
          </a:p>
        </p:txBody>
      </p:sp>
    </p:spTree>
    <p:extLst>
      <p:ext uri="{BB962C8B-B14F-4D97-AF65-F5344CB8AC3E}">
        <p14:creationId xmlns:p14="http://schemas.microsoft.com/office/powerpoint/2010/main" val="42587992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grpSp>
        <p:nvGrpSpPr>
          <p:cNvPr id="12" name="Group 11"/>
          <p:cNvGrpSpPr/>
          <p:nvPr userDrawn="1"/>
        </p:nvGrpSpPr>
        <p:grpSpPr>
          <a:xfrm>
            <a:off x="6857008" y="5999450"/>
            <a:ext cx="5223225" cy="621324"/>
            <a:chOff x="274638" y="4554931"/>
            <a:chExt cx="5327961" cy="633693"/>
          </a:xfrm>
        </p:grpSpPr>
        <p:sp>
          <p:nvSpPr>
            <p:cNvPr id="7" name="TextBox 6"/>
            <p:cNvSpPr txBox="1"/>
            <p:nvPr userDrawn="1"/>
          </p:nvSpPr>
          <p:spPr>
            <a:xfrm>
              <a:off x="274638" y="4554931"/>
              <a:ext cx="5327961" cy="633693"/>
            </a:xfrm>
            <a:prstGeom prst="rect">
              <a:avLst/>
            </a:prstGeom>
            <a:noFill/>
          </p:spPr>
          <p:txBody>
            <a:bodyPr wrap="none" lIns="182880" tIns="146304" rIns="182880" bIns="146304" rtlCol="0">
              <a:spAutoFit/>
            </a:bodyPr>
            <a:lstStyle/>
            <a:p>
              <a:pPr defTabSz="914367">
                <a:lnSpc>
                  <a:spcPct val="90000"/>
                </a:lnSpc>
                <a:spcAft>
                  <a:spcPts val="588"/>
                </a:spcAft>
              </a:pPr>
              <a:r>
                <a:rPr lang="en-US" sz="2353">
                  <a:gradFill>
                    <a:gsLst>
                      <a:gs pos="2917">
                        <a:srgbClr val="FFFFFF"/>
                      </a:gs>
                      <a:gs pos="30000">
                        <a:srgbClr val="FFFFFF"/>
                      </a:gs>
                    </a:gsLst>
                    <a:lin ang="5400000" scaled="0"/>
                  </a:gradFill>
                </a:rPr>
                <a:t>Las Vegas, Nevada	July 17–21, 2017</a:t>
              </a:r>
            </a:p>
          </p:txBody>
        </p:sp>
        <p:cxnSp>
          <p:nvCxnSpPr>
            <p:cNvPr id="10" name="Straight Connector 9"/>
            <p:cNvCxnSpPr>
              <a:cxnSpLocks/>
            </p:cNvCxnSpPr>
            <p:nvPr userDrawn="1"/>
          </p:nvCxnSpPr>
          <p:spPr>
            <a:xfrm>
              <a:off x="3059781" y="4673270"/>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1834504"/>
            <a:ext cx="7869651" cy="1022998"/>
          </a:xfrm>
          <a:prstGeom prst="rect">
            <a:avLst/>
          </a:prstGeom>
          <a:noFill/>
        </p:spPr>
        <p:txBody>
          <a:bodyPr wrap="none" lIns="179285" tIns="143428" rIns="179285" bIns="143428" rtlCol="0">
            <a:spAutoFit/>
          </a:bodyPr>
          <a:lstStyle/>
          <a:p>
            <a:pPr defTabSz="914367">
              <a:lnSpc>
                <a:spcPct val="90000"/>
              </a:lnSpc>
              <a:spcAft>
                <a:spcPts val="588"/>
              </a:spcAft>
            </a:pPr>
            <a:r>
              <a:rPr lang="en-US" sz="5294">
                <a:gradFill>
                  <a:gsLst>
                    <a:gs pos="2917">
                      <a:srgbClr val="FFFFFF"/>
                    </a:gs>
                    <a:gs pos="30000">
                      <a:srgbClr val="FFFFFF"/>
                    </a:gs>
                  </a:gsLst>
                  <a:lin ang="5400000" scaled="0"/>
                </a:gradFill>
                <a:latin typeface="Segoe UI Light"/>
              </a:rPr>
              <a:t>Microsoft Ready to believe</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2599697"/>
            <a:ext cx="5661415" cy="1022998"/>
          </a:xfrm>
          <a:prstGeom prst="rect">
            <a:avLst/>
          </a:prstGeom>
          <a:noFill/>
        </p:spPr>
        <p:txBody>
          <a:bodyPr wrap="square" lIns="179285" tIns="143428" rIns="179285" bIns="143428" rtlCol="0">
            <a:spAutoFit/>
          </a:bodyPr>
          <a:lstStyle/>
          <a:p>
            <a:pPr defTabSz="914367">
              <a:lnSpc>
                <a:spcPct val="90000"/>
              </a:lnSpc>
              <a:spcAft>
                <a:spcPts val="588"/>
              </a:spcAft>
            </a:pPr>
            <a:r>
              <a:rPr lang="en-US" sz="5294">
                <a:gradFill>
                  <a:gsLst>
                    <a:gs pos="2917">
                      <a:srgbClr val="FFFFFF"/>
                    </a:gs>
                    <a:gs pos="30000">
                      <a:srgbClr val="FFFFFF"/>
                    </a:gs>
                  </a:gsLst>
                  <a:lin ang="5400000" scaled="0"/>
                </a:gradFill>
                <a:latin typeface="Segoe UI Light"/>
              </a:rPr>
              <a:t>to explore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3378027"/>
            <a:ext cx="5661415" cy="1022998"/>
          </a:xfrm>
          <a:prstGeom prst="rect">
            <a:avLst/>
          </a:prstGeom>
          <a:noFill/>
        </p:spPr>
        <p:txBody>
          <a:bodyPr wrap="square" lIns="179285" tIns="143428" rIns="179285" bIns="143428" rtlCol="0">
            <a:spAutoFit/>
          </a:bodyPr>
          <a:lstStyle/>
          <a:p>
            <a:pPr defTabSz="914367">
              <a:lnSpc>
                <a:spcPct val="90000"/>
              </a:lnSpc>
              <a:spcAft>
                <a:spcPts val="588"/>
              </a:spcAft>
            </a:pPr>
            <a:r>
              <a:rPr lang="en-US" sz="5294">
                <a:gradFill>
                  <a:gsLst>
                    <a:gs pos="2917">
                      <a:srgbClr val="FFFFFF"/>
                    </a:gs>
                    <a:gs pos="30000">
                      <a:srgbClr val="FFFFFF"/>
                    </a:gs>
                  </a:gsLst>
                  <a:lin ang="5400000" scaled="0"/>
                </a:gradFill>
                <a:latin typeface="Segoe UI Light"/>
              </a:rPr>
              <a:t>to win</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4143219"/>
            <a:ext cx="6126278" cy="1022871"/>
          </a:xfrm>
          <a:prstGeom prst="rect">
            <a:avLst/>
          </a:prstGeom>
          <a:noFill/>
        </p:spPr>
        <p:txBody>
          <a:bodyPr wrap="none" lIns="179285" tIns="143428" rIns="179285" bIns="143428" rtlCol="0">
            <a:spAutoFit/>
          </a:bodyPr>
          <a:lstStyle/>
          <a:p>
            <a:pPr defTabSz="914367">
              <a:lnSpc>
                <a:spcPct val="90000"/>
              </a:lnSpc>
              <a:spcAft>
                <a:spcPts val="588"/>
              </a:spcAft>
            </a:pPr>
            <a:r>
              <a:rPr lang="en-US" sz="5294">
                <a:gradFill>
                  <a:gsLst>
                    <a:gs pos="2917">
                      <a:srgbClr val="FFFFFF"/>
                    </a:gs>
                    <a:gs pos="30000">
                      <a:srgbClr val="FFFFFF"/>
                    </a:gs>
                  </a:gsLst>
                  <a:lin ang="5400000" scaled="0"/>
                </a:gradFill>
                <a:latin typeface="Segoe UI Light"/>
              </a:rPr>
              <a:t>to keep transforming</a:t>
            </a:r>
          </a:p>
        </p:txBody>
      </p:sp>
    </p:spTree>
    <p:extLst>
      <p:ext uri="{BB962C8B-B14F-4D97-AF65-F5344CB8AC3E}">
        <p14:creationId xmlns:p14="http://schemas.microsoft.com/office/powerpoint/2010/main" val="2140781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a:t>Yammer hashtag</a:t>
            </a:r>
          </a:p>
        </p:txBody>
      </p:sp>
    </p:spTree>
    <p:extLst>
      <p:ext uri="{BB962C8B-B14F-4D97-AF65-F5344CB8AC3E}">
        <p14:creationId xmlns:p14="http://schemas.microsoft.com/office/powerpoint/2010/main" val="259123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950"/>
                                        <p:tgtEl>
                                          <p:spTgt spid="7"/>
                                        </p:tgtEl>
                                      </p:cBhvr>
                                    </p:animEffect>
                                  </p:childTnLst>
                                </p:cTn>
                              </p:par>
                              <p:par>
                                <p:cTn id="8" presetID="63" presetClass="path" presetSubtype="0" decel="100000" fill="hold" grpId="1" nodeType="withEffect">
                                  <p:stCondLst>
                                    <p:cond delay="700"/>
                                  </p:stCondLst>
                                  <p:childTnLst>
                                    <p:animMotion origin="layout" path="M -0.01455 2.13345E-6 L 1.62369E-6 2.13345E-6 " pathEditMode="relative" rAng="0" ptsTypes="AA">
                                      <p:cBhvr>
                                        <p:cTn id="9" dur="950" fill="hold"/>
                                        <p:tgtEl>
                                          <p:spTgt spid="7"/>
                                        </p:tgtEl>
                                        <p:attrNameLst>
                                          <p:attrName>ppt_x</p:attrName>
                                          <p:attrName>ppt_y</p:attrName>
                                        </p:attrNameLst>
                                      </p:cBhvr>
                                      <p:rCtr x="728" y="0"/>
                                    </p:animMotion>
                                  </p:childTnLst>
                                </p:cTn>
                              </p:par>
                              <p:par>
                                <p:cTn id="10" presetID="6" presetClass="emph" presetSubtype="0" accel="100000" autoRev="1" fill="hold" grpId="2" nodeType="withEffect">
                                  <p:stCondLst>
                                    <p:cond delay="0"/>
                                  </p:stCondLst>
                                  <p:childTnLst>
                                    <p:animScale>
                                      <p:cBhvr>
                                        <p:cTn id="11" dur="500" fill="hold"/>
                                        <p:tgtEl>
                                          <p:spTgt spid="7"/>
                                        </p:tgtEl>
                                      </p:cBhvr>
                                      <p:by x="95000" y="95000"/>
                                    </p:animScale>
                                  </p:childTnLst>
                                </p:cTn>
                              </p:par>
                              <p:par>
                                <p:cTn id="12" presetID="10" presetClass="entr" presetSubtype="0" fill="hold" grpId="0" nodeType="withEffect">
                                  <p:stCondLst>
                                    <p:cond delay="7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950"/>
                                        <p:tgtEl>
                                          <p:spTgt spid="8"/>
                                        </p:tgtEl>
                                      </p:cBhvr>
                                    </p:animEffect>
                                  </p:childTnLst>
                                </p:cTn>
                              </p:par>
                              <p:par>
                                <p:cTn id="15" presetID="63" presetClass="path" presetSubtype="0" decel="100000" fill="hold" grpId="1" nodeType="withEffect">
                                  <p:stCondLst>
                                    <p:cond delay="700"/>
                                  </p:stCondLst>
                                  <p:childTnLst>
                                    <p:animMotion origin="layout" path="M -0.01455 -2.09714E-6 L -4.54174E-6 -2.09714E-6 " pathEditMode="relative" rAng="0" ptsTypes="AA">
                                      <p:cBhvr>
                                        <p:cTn id="16" dur="950" fill="hold"/>
                                        <p:tgtEl>
                                          <p:spTgt spid="8"/>
                                        </p:tgtEl>
                                        <p:attrNameLst>
                                          <p:attrName>ppt_x</p:attrName>
                                          <p:attrName>ppt_y</p:attrName>
                                        </p:attrNameLst>
                                      </p:cBhvr>
                                      <p:rCtr x="728" y="0"/>
                                    </p:animMotion>
                                  </p:childTnLst>
                                </p:cTn>
                              </p:par>
                              <p:par>
                                <p:cTn id="17" presetID="6" presetClass="emph" presetSubtype="0" accel="100000" autoRev="1" fill="hold" grpId="2" nodeType="withEffect">
                                  <p:stCondLst>
                                    <p:cond delay="0"/>
                                  </p:stCondLst>
                                  <p:childTnLst>
                                    <p:animScale>
                                      <p:cBhvr>
                                        <p:cTn id="18" dur="500" fill="hold"/>
                                        <p:tgtEl>
                                          <p:spTgt spid="8"/>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tmplLst>
          <p:tmpl>
            <p:tnLst>
              <p:par>
                <p:cTn presetID="10" presetClass="entr" presetSubtype="0" fill="hold" nodeType="withEffect">
                  <p:stCondLst>
                    <p:cond delay="700"/>
                  </p:stCondLst>
                  <p:childTnLst>
                    <p:set>
                      <p:cBhvr>
                        <p:cTn dur="1" fill="hold">
                          <p:stCondLst>
                            <p:cond delay="0"/>
                          </p:stCondLst>
                        </p:cTn>
                        <p:tgtEl>
                          <p:spTgt spid="7"/>
                        </p:tgtEl>
                        <p:attrNameLst>
                          <p:attrName>style.visibility</p:attrName>
                        </p:attrNameLst>
                      </p:cBhvr>
                      <p:to>
                        <p:strVal val="visible"/>
                      </p:to>
                    </p:set>
                    <p:animEffect transition="in" filter="fade">
                      <p:cBhvr>
                        <p:cTn dur="950"/>
                        <p:tgtEl>
                          <p:spTgt spid="7"/>
                        </p:tgtEl>
                      </p:cBhvr>
                    </p:animEffect>
                  </p:childTnLst>
                </p:cTn>
              </p:par>
            </p:tnLst>
          </p:tmpl>
        </p:tmplLst>
      </p:bldP>
      <p:bldP spid="7" grpId="1"/>
      <p:bldP spid="7" grpId="2"/>
      <p:bldP spid="8" grpId="0">
        <p:tmplLst>
          <p:tmpl>
            <p:tnLst>
              <p:par>
                <p:cTn presetID="10" presetClass="entr" presetSubtype="0" fill="hold" nodeType="withEffect">
                  <p:stCondLst>
                    <p:cond delay="700"/>
                  </p:stCondLst>
                  <p:childTnLst>
                    <p:set>
                      <p:cBhvr>
                        <p:cTn dur="1" fill="hold">
                          <p:stCondLst>
                            <p:cond delay="0"/>
                          </p:stCondLst>
                        </p:cTn>
                        <p:tgtEl>
                          <p:spTgt spid="8"/>
                        </p:tgtEl>
                        <p:attrNameLst>
                          <p:attrName>style.visibility</p:attrName>
                        </p:attrNameLst>
                      </p:cBhvr>
                      <p:to>
                        <p:strVal val="visible"/>
                      </p:to>
                    </p:set>
                    <p:animEffect transition="in" filter="fade">
                      <p:cBhvr>
                        <p:cTn dur="950"/>
                        <p:tgtEl>
                          <p:spTgt spid="8"/>
                        </p:tgtEl>
                      </p:cBhvr>
                    </p:animEffect>
                  </p:childTnLst>
                </p:cTn>
              </p:par>
            </p:tnLst>
          </p:tmpl>
        </p:tmplLst>
      </p:bldP>
      <p:bldP spid="8" grpId="1"/>
      <p:bldP spid="8" grpId="2"/>
    </p:bld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359407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351780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
        <p:nvSpPr>
          <p:cNvPr id="6"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5541969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
        <p:nvSpPr>
          <p:cNvPr id="6"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105050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9969593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 3">
    <p:bg>
      <p:bgPr>
        <a:solidFill>
          <a:srgbClr val="008272"/>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10000"/>
            <a:extLst>
              <a:ext uri="{28A0092B-C50C-407E-A947-70E740481C1C}">
                <a14:useLocalDpi xmlns:a14="http://schemas.microsoft.com/office/drawing/2010/main"/>
              </a:ext>
            </a:extLst>
          </a:blip>
          <a:srcRect/>
          <a:stretch/>
        </p:blipFill>
        <p:spPr>
          <a:xfrm>
            <a:off x="2998897" y="478"/>
            <a:ext cx="9172873" cy="6857523"/>
          </a:xfrm>
          <a:prstGeom prst="rect">
            <a:avLst/>
          </a:prstGeom>
        </p:spPr>
      </p:pic>
      <p:sp>
        <p:nvSpPr>
          <p:cNvPr id="4" name="Rectangle 3"/>
          <p:cNvSpPr/>
          <p:nvPr userDrawn="1"/>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rotWithShape="1">
          <a:blip r:embed="rId3" cstate="print">
            <a:extLst>
              <a:ext uri="{28A0092B-C50C-407E-A947-70E740481C1C}">
                <a14:useLocalDpi xmlns:a14="http://schemas.microsoft.com/office/drawing/2010/main"/>
              </a:ext>
            </a:extLst>
          </a:blip>
          <a:stretch/>
        </p:blipFill>
        <p:spPr bwMode="invGray">
          <a:xfrm>
            <a:off x="423780" y="6372063"/>
            <a:ext cx="1025270" cy="224138"/>
          </a:xfrm>
          <a:prstGeom prst="rect">
            <a:avLst/>
          </a:prstGeom>
          <a:noFill/>
          <a:ln>
            <a:noFill/>
          </a:ln>
        </p:spPr>
      </p:pic>
      <p:pic>
        <p:nvPicPr>
          <p:cNvPr id="12" name="Picture 11"/>
          <p:cNvPicPr>
            <a:picLocks noChangeAspect="1"/>
          </p:cNvPicPr>
          <p:nvPr userDrawn="1"/>
        </p:nvPicPr>
        <p:blipFill>
          <a:blip r:embed="rId4"/>
          <a:stretch>
            <a:fillRect/>
          </a:stretch>
        </p:blipFill>
        <p:spPr>
          <a:xfrm>
            <a:off x="637229" y="385233"/>
            <a:ext cx="3119224" cy="499946"/>
          </a:xfrm>
          <a:prstGeom prst="rect">
            <a:avLst/>
          </a:prstGeom>
        </p:spPr>
      </p:pic>
      <p:sp>
        <p:nvSpPr>
          <p:cNvPr id="13" name="Text Placeholder 4"/>
          <p:cNvSpPr>
            <a:spLocks noGrp="1"/>
          </p:cNvSpPr>
          <p:nvPr>
            <p:ph type="body" sz="quarter" idx="13" hasCustomPrompt="1"/>
          </p:nvPr>
        </p:nvSpPr>
        <p:spPr>
          <a:xfrm>
            <a:off x="544081" y="3877589"/>
            <a:ext cx="9179003" cy="651821"/>
          </a:xfrm>
          <a:prstGeom prst="rect">
            <a:avLst/>
          </a:prstGeom>
          <a:noFill/>
        </p:spPr>
        <p:txBody>
          <a:bodyPr wrap="square" lIns="146304" tIns="109728" rIns="146304" bIns="109728">
            <a:spAutoFit/>
          </a:bodyPr>
          <a:lstStyle>
            <a:lvl1pPr marL="0" indent="0">
              <a:spcBef>
                <a:spcPts val="0"/>
              </a:spcBef>
              <a:buNone/>
              <a:defRPr sz="3136" spc="0" baseline="0">
                <a:solidFill>
                  <a:schemeClr val="bg1"/>
                </a:solidFill>
                <a:latin typeface="+mj-lt"/>
              </a:defRPr>
            </a:lvl1pPr>
          </a:lstStyle>
          <a:p>
            <a:r>
              <a:rPr lang="en-US">
                <a:solidFill>
                  <a:schemeClr val="bg1"/>
                </a:solidFill>
              </a:rPr>
              <a:t>Name</a:t>
            </a:r>
          </a:p>
        </p:txBody>
      </p:sp>
      <p:sp>
        <p:nvSpPr>
          <p:cNvPr id="14" name="Title 12"/>
          <p:cNvSpPr>
            <a:spLocks noGrp="1"/>
          </p:cNvSpPr>
          <p:nvPr>
            <p:ph type="title" hasCustomPrompt="1"/>
          </p:nvPr>
        </p:nvSpPr>
        <p:spPr>
          <a:xfrm>
            <a:off x="544080" y="2073276"/>
            <a:ext cx="9179004" cy="1804311"/>
          </a:xfrm>
          <a:prstGeom prst="rect">
            <a:avLst/>
          </a:prstGeom>
        </p:spPr>
        <p:txBody>
          <a:bodyPr lIns="146304" tIns="9144" rIns="146304" bIns="9144" anchor="b" anchorCtr="0"/>
          <a:lstStyle>
            <a:lvl1pPr marL="0" indent="0">
              <a:spcBef>
                <a:spcPts val="0"/>
              </a:spcBef>
              <a:buNone/>
              <a:defRPr sz="7056">
                <a:solidFill>
                  <a:schemeClr val="bg1"/>
                </a:solidFill>
                <a:latin typeface="+mj-lt"/>
              </a:defRPr>
            </a:lvl1pPr>
          </a:lstStyle>
          <a:p>
            <a:r>
              <a:rPr lang="en-US" sz="5881">
                <a:solidFill>
                  <a:schemeClr val="bg1"/>
                </a:solidFill>
              </a:rPr>
              <a:t>Demo</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8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9548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
        <p:nvSpPr>
          <p:cNvPr id="4"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861146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6871547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127491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9834042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6106382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324777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93939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1765">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1765">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1765">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882">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1220666" y="4396542"/>
            <a:ext cx="9750668" cy="2177097"/>
          </a:xfrm>
          <a:prstGeom prst="rect">
            <a:avLst/>
          </a:prstGeom>
          <a:noFill/>
        </p:spPr>
        <p:txBody>
          <a:bodyPr wrap="none" lIns="179285" tIns="143428" rIns="179285" bIns="143428" rtlCol="0" anchor="ctr">
            <a:spAutoFit/>
          </a:bodyPr>
          <a:lstStyle/>
          <a:p>
            <a:pPr algn="ctr" defTabSz="914367">
              <a:lnSpc>
                <a:spcPct val="90000"/>
              </a:lnSpc>
              <a:spcBef>
                <a:spcPts val="1176"/>
              </a:spcBef>
              <a:spcAft>
                <a:spcPts val="588"/>
              </a:spcAft>
            </a:pPr>
            <a:r>
              <a:rPr lang="en-US" sz="2157">
                <a:gradFill>
                  <a:gsLst>
                    <a:gs pos="2917">
                      <a:srgbClr val="FFFFFF"/>
                    </a:gs>
                    <a:gs pos="30000">
                      <a:srgbClr val="FFFFFF"/>
                    </a:gs>
                  </a:gsLst>
                  <a:lin ang="5400000" scaled="0"/>
                </a:gradFill>
              </a:rPr>
              <a:t>GBB Ready content is </a:t>
            </a:r>
            <a:r>
              <a:rPr lang="en-US" sz="2157">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Microsoft Confidential – Internal only</a:t>
            </a:r>
          </a:p>
          <a:p>
            <a:pPr algn="ctr" defTabSz="914367">
              <a:lnSpc>
                <a:spcPct val="90000"/>
              </a:lnSpc>
              <a:spcBef>
                <a:spcPts val="1176"/>
              </a:spcBef>
              <a:spcAft>
                <a:spcPts val="588"/>
              </a:spcAft>
            </a:pPr>
            <a:r>
              <a:rPr lang="en-US" sz="2157">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DO NOT </a:t>
            </a:r>
            <a:r>
              <a:rPr lang="en-US" sz="2157">
                <a:gradFill>
                  <a:gsLst>
                    <a:gs pos="2917">
                      <a:srgbClr val="FFFFFF"/>
                    </a:gs>
                    <a:gs pos="30000">
                      <a:srgbClr val="FFFFFF"/>
                    </a:gs>
                  </a:gsLst>
                  <a:lin ang="5400000" scaled="0"/>
                </a:gradFill>
              </a:rPr>
              <a:t>post GBB Ready content to any blogs or external websites</a:t>
            </a:r>
          </a:p>
          <a:p>
            <a:pPr algn="ctr" defTabSz="914367">
              <a:lnSpc>
                <a:spcPct val="90000"/>
              </a:lnSpc>
              <a:spcBef>
                <a:spcPts val="1176"/>
              </a:spcBef>
              <a:spcAft>
                <a:spcPts val="588"/>
              </a:spcAft>
            </a:pPr>
            <a:r>
              <a:rPr lang="en-US" sz="2157">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DO NOT </a:t>
            </a:r>
            <a:r>
              <a:rPr lang="en-US" sz="2157">
                <a:gradFill>
                  <a:gsLst>
                    <a:gs pos="2917">
                      <a:srgbClr val="FFFFFF"/>
                    </a:gs>
                    <a:gs pos="30000">
                      <a:srgbClr val="FFFFFF"/>
                    </a:gs>
                  </a:gsLst>
                  <a:lin ang="5400000" scaled="0"/>
                </a:gradFill>
              </a:rPr>
              <a:t>take photos or video of sessions or slides throughout the GBB Ready event</a:t>
            </a:r>
          </a:p>
          <a:p>
            <a:pPr algn="ctr" defTabSz="914367">
              <a:lnSpc>
                <a:spcPct val="90000"/>
              </a:lnSpc>
              <a:spcBef>
                <a:spcPts val="1176"/>
              </a:spcBef>
              <a:spcAft>
                <a:spcPts val="588"/>
              </a:spcAft>
            </a:pPr>
            <a:r>
              <a:rPr lang="en-US" sz="2157">
                <a:gradFill>
                  <a:gsLst>
                    <a:gs pos="2917">
                      <a:srgbClr val="FFFFFF"/>
                    </a:gs>
                    <a:gs pos="30000">
                      <a:srgbClr val="FFFFFF"/>
                    </a:gs>
                  </a:gsLst>
                  <a:lin ang="5400000" scaled="0"/>
                </a:gradFill>
              </a:rPr>
              <a:t>Content will be available to internal audiences on-demand post-event</a:t>
            </a:r>
          </a:p>
        </p:txBody>
      </p:sp>
    </p:spTree>
    <p:extLst>
      <p:ext uri="{BB962C8B-B14F-4D97-AF65-F5344CB8AC3E}">
        <p14:creationId xmlns:p14="http://schemas.microsoft.com/office/powerpoint/2010/main" val="42236901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51682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1">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8" name="Rectangle 7"/>
          <p:cNvSpPr/>
          <p:nvPr userDrawn="1"/>
        </p:nvSpPr>
        <p:spPr bwMode="auto">
          <a:xfrm>
            <a:off x="2" y="6118656"/>
            <a:ext cx="12191999" cy="739344"/>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a:ext>
            </a:extLst>
          </a:blip>
          <a:stretch/>
        </p:blipFill>
        <p:spPr bwMode="invGray">
          <a:xfrm>
            <a:off x="423781" y="6364281"/>
            <a:ext cx="1025270" cy="224138"/>
          </a:xfrm>
          <a:prstGeom prst="rect">
            <a:avLst/>
          </a:prstGeom>
          <a:noFill/>
          <a:ln>
            <a:noFill/>
          </a:ln>
        </p:spPr>
      </p:pic>
      <p:pic>
        <p:nvPicPr>
          <p:cNvPr id="10" name="Picture 9"/>
          <p:cNvPicPr>
            <a:picLocks noChangeAspect="1"/>
          </p:cNvPicPr>
          <p:nvPr userDrawn="1"/>
        </p:nvPicPr>
        <p:blipFill>
          <a:blip r:embed="rId4"/>
          <a:stretch>
            <a:fillRect/>
          </a:stretch>
        </p:blipFill>
        <p:spPr>
          <a:xfrm>
            <a:off x="642749" y="385233"/>
            <a:ext cx="3119224" cy="499946"/>
          </a:xfrm>
          <a:prstGeom prst="rect">
            <a:avLst/>
          </a:prstGeom>
        </p:spPr>
      </p:pic>
      <p:sp>
        <p:nvSpPr>
          <p:cNvPr id="13" name="Title 1"/>
          <p:cNvSpPr>
            <a:spLocks noGrp="1"/>
          </p:cNvSpPr>
          <p:nvPr>
            <p:ph type="title" hasCustomPrompt="1"/>
          </p:nvPr>
        </p:nvSpPr>
        <p:spPr>
          <a:xfrm>
            <a:off x="543148" y="2084187"/>
            <a:ext cx="5552853"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7" y="3878574"/>
            <a:ext cx="5552854"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8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print">
            <a:alphaModFix amt="10000"/>
            <a:extLst>
              <a:ext uri="{28A0092B-C50C-407E-A947-70E740481C1C}">
                <a14:useLocalDpi xmlns:a14="http://schemas.microsoft.com/office/drawing/2010/main"/>
              </a:ext>
            </a:extLst>
          </a:blip>
          <a:srcRect/>
          <a:stretch/>
        </p:blipFill>
        <p:spPr>
          <a:xfrm>
            <a:off x="2998897" y="478"/>
            <a:ext cx="9172873" cy="6857523"/>
          </a:xfrm>
          <a:prstGeom prst="rect">
            <a:avLst/>
          </a:prstGeom>
        </p:spPr>
      </p:pic>
      <p:sp>
        <p:nvSpPr>
          <p:cNvPr id="2" name="Title 1"/>
          <p:cNvSpPr>
            <a:spLocks noGrp="1"/>
          </p:cNvSpPr>
          <p:nvPr>
            <p:ph type="title" hasCustomPrompt="1"/>
          </p:nvPr>
        </p:nvSpPr>
        <p:spPr>
          <a:xfrm>
            <a:off x="568046" y="1186357"/>
            <a:ext cx="10906502" cy="1158793"/>
          </a:xfrm>
          <a:noFill/>
        </p:spPr>
        <p:txBody>
          <a:bodyPr wrap="square"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a:t>Video title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rgbClr val="FFFFFF"/>
                    </a:gs>
                    <a:gs pos="100000">
                      <a:srgbClr val="FFFFFF"/>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1151479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008462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2.xml><?xml version="1.0" encoding="utf-8"?>
<p:sldLayout xmlns:a="http://schemas.openxmlformats.org/drawingml/2006/main" xmlns:r="http://schemas.openxmlformats.org/officeDocument/2006/relationships" xmlns:p="http://schemas.openxmlformats.org/presentationml/2006/main" userDrawn="1">
  <p:cSld name="3_Title/sub-title only ">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3910">
                <a:solidFill>
                  <a:srgbClr val="505050"/>
                </a:solidFill>
              </a:defRPr>
            </a:lvl1pPr>
          </a:lstStyle>
          <a:p>
            <a:pPr lvl="0"/>
            <a:r>
              <a:rPr lang="en-US"/>
              <a:t>Title</a:t>
            </a:r>
          </a:p>
        </p:txBody>
      </p:sp>
      <p:sp>
        <p:nvSpPr>
          <p:cNvPr id="8" name="Text Placeholder 7"/>
          <p:cNvSpPr>
            <a:spLocks noGrp="1"/>
          </p:cNvSpPr>
          <p:nvPr>
            <p:ph type="body" sz="quarter" idx="11" hasCustomPrompt="1"/>
          </p:nvPr>
        </p:nvSpPr>
        <p:spPr>
          <a:xfrm>
            <a:off x="0" y="1243014"/>
            <a:ext cx="12192000" cy="669927"/>
          </a:xfrm>
        </p:spPr>
        <p:txBody>
          <a:bodyPr lIns="393192" bIns="91440"/>
          <a:lstStyle>
            <a:lvl1pPr marL="0" indent="0">
              <a:buNone/>
              <a:defRPr>
                <a:solidFill>
                  <a:schemeClr val="accent3"/>
                </a:solidFill>
              </a:defRPr>
            </a:lvl1pPr>
            <a:lvl2pPr marL="406327" indent="0">
              <a:buNone/>
              <a:defRPr/>
            </a:lvl2pPr>
          </a:lstStyle>
          <a:p>
            <a:pPr lvl="0"/>
            <a:r>
              <a:rPr lang="en-US"/>
              <a:t>Subtitle</a:t>
            </a:r>
          </a:p>
        </p:txBody>
      </p:sp>
    </p:spTree>
    <p:extLst>
      <p:ext uri="{BB962C8B-B14F-4D97-AF65-F5344CB8AC3E}">
        <p14:creationId xmlns:p14="http://schemas.microsoft.com/office/powerpoint/2010/main" val="1892500387"/>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1"/>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2982008"/>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sp>
        <p:nvSpPr>
          <p:cNvPr id="7" name="Rectangle 6"/>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53192" y="6087890"/>
            <a:ext cx="1427788" cy="304828"/>
          </a:xfrm>
          <a:prstGeom prst="rect">
            <a:avLst/>
          </a:prstGeom>
        </p:spPr>
      </p:pic>
    </p:spTree>
    <p:extLst>
      <p:ext uri="{BB962C8B-B14F-4D97-AF65-F5344CB8AC3E}">
        <p14:creationId xmlns:p14="http://schemas.microsoft.com/office/powerpoint/2010/main" val="1074758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19055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85379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3536723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32983530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917433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6679469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Transmission">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print">
            <a:alphaModFix amt="10000"/>
            <a:extLst>
              <a:ext uri="{28A0092B-C50C-407E-A947-70E740481C1C}">
                <a14:useLocalDpi xmlns:a14="http://schemas.microsoft.com/office/drawing/2010/main"/>
              </a:ext>
            </a:extLst>
          </a:blip>
          <a:srcRect/>
          <a:stretch/>
        </p:blipFill>
        <p:spPr>
          <a:xfrm>
            <a:off x="2998897" y="478"/>
            <a:ext cx="9172873" cy="6857523"/>
          </a:xfrm>
          <a:prstGeom prst="rect">
            <a:avLst/>
          </a:prstGeom>
        </p:spPr>
      </p:pic>
      <p:sp>
        <p:nvSpPr>
          <p:cNvPr id="2" name="Title 1"/>
          <p:cNvSpPr>
            <a:spLocks noGrp="1"/>
          </p:cNvSpPr>
          <p:nvPr>
            <p:ph type="title" hasCustomPrompt="1"/>
          </p:nvPr>
        </p:nvSpPr>
        <p:spPr>
          <a:xfrm>
            <a:off x="532190" y="2084173"/>
            <a:ext cx="5563811" cy="1158793"/>
          </a:xfrm>
          <a:noFill/>
        </p:spPr>
        <p:txBody>
          <a:bodyPr wrap="square"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552258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77737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5610789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5283061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51804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03744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020302" y="289511"/>
            <a:ext cx="6904778" cy="899665"/>
          </a:xfrm>
        </p:spPr>
        <p:txBody>
          <a:bodyPr/>
          <a:lstStyle>
            <a:lvl1pPr>
              <a:defRPr sz="3921"/>
            </a:lvl1pPr>
          </a:lstStyle>
          <a:p>
            <a:r>
              <a:rPr lang="en-US"/>
              <a:t>Click to edit Master title style</a:t>
            </a:r>
          </a:p>
        </p:txBody>
      </p:sp>
      <p:sp>
        <p:nvSpPr>
          <p:cNvPr id="4" name="Text Placeholder 3"/>
          <p:cNvSpPr>
            <a:spLocks noGrp="1"/>
          </p:cNvSpPr>
          <p:nvPr>
            <p:ph type="body" sz="quarter" idx="10"/>
          </p:nvPr>
        </p:nvSpPr>
        <p:spPr>
          <a:xfrm>
            <a:off x="5020303" y="4773828"/>
            <a:ext cx="6904016" cy="1793104"/>
          </a:xfrm>
        </p:spPr>
        <p:txBody>
          <a:bodyPr wrap="square">
            <a:noAutofit/>
          </a:bodyPr>
          <a:lstStyle>
            <a:lvl1pPr marL="0" indent="0">
              <a:spcBef>
                <a:spcPts val="1765"/>
              </a:spcBef>
              <a:buNone/>
              <a:defRPr sz="1961">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4828867" cy="6858623"/>
          </a:xfrm>
          <a:prstGeom prst="rect">
            <a:avLst/>
          </a:prstGeom>
        </p:spPr>
      </p:pic>
    </p:spTree>
    <p:extLst>
      <p:ext uri="{BB962C8B-B14F-4D97-AF65-F5344CB8AC3E}">
        <p14:creationId xmlns:p14="http://schemas.microsoft.com/office/powerpoint/2010/main" val="12071124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273379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rgbClr val="FFFFFF"/>
                    </a:gs>
                    <a:gs pos="100000">
                      <a:srgbClr val="FFFFFF"/>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13320530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505447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lain">
    <p:bg>
      <p:bgPr>
        <a:solidFill>
          <a:srgbClr val="0078D7"/>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532190" y="2084173"/>
            <a:ext cx="5563811" cy="1158793"/>
          </a:xfrm>
          <a:noFill/>
        </p:spPr>
        <p:txBody>
          <a:bodyPr wrap="square" tIns="91440" bIns="91440" anchor="t" anchorCtr="0">
            <a:spAutoFit/>
          </a:bodyPr>
          <a:lstStyle>
            <a:lvl1pPr>
              <a:defRPr sz="7056" spc="-98" baseline="0">
                <a:solidFill>
                  <a:schemeClr val="bg1"/>
                </a:solidFill>
              </a:defRPr>
            </a:lvl1pPr>
          </a:lstStyle>
          <a:p>
            <a:r>
              <a:rPr lang="en-US"/>
              <a:t>Section title</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 y="0"/>
            <a:ext cx="12190271" cy="6858000"/>
          </a:xfrm>
          <a:prstGeom prst="rect">
            <a:avLst/>
          </a:prstGeom>
        </p:spPr>
      </p:pic>
      <p:sp>
        <p:nvSpPr>
          <p:cNvPr id="4" name="Rectangle 3"/>
          <p:cNvSpPr/>
          <p:nvPr userDrawn="1"/>
        </p:nvSpPr>
        <p:spPr bwMode="auto">
          <a:xfrm>
            <a:off x="267620" y="2084187"/>
            <a:ext cx="6276593" cy="3583075"/>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239" y="2084186"/>
            <a:ext cx="6276530" cy="1793104"/>
          </a:xfrm>
          <a:noFill/>
        </p:spPr>
        <p:txBody>
          <a:bodyPr lIns="146304" tIns="91440" rIns="146304" bIns="91440" anchor="t" anchorCtr="0"/>
          <a:lstStyle>
            <a:lvl1pPr>
              <a:defRPr sz="5294" spc="-98" baseline="0">
                <a:gradFill>
                  <a:gsLst>
                    <a:gs pos="76250">
                      <a:srgbClr val="FFFFFF"/>
                    </a:gs>
                    <a:gs pos="51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20" y="3877271"/>
            <a:ext cx="6276530" cy="1789991"/>
          </a:xfrm>
        </p:spPr>
        <p:txBody>
          <a:bodyPr tIns="109728" bIns="109728">
            <a:noAutofit/>
          </a:bodyPr>
          <a:lstStyle>
            <a:lvl1pPr marL="0" indent="0">
              <a:spcBef>
                <a:spcPts val="0"/>
              </a:spcBef>
              <a:buNone/>
              <a:defRPr sz="3137">
                <a:gradFill>
                  <a:gsLst>
                    <a:gs pos="76250">
                      <a:srgbClr val="FFFFFF"/>
                    </a:gs>
                    <a:gs pos="51000">
                      <a:srgbClr val="FFFFFF"/>
                    </a:gs>
                  </a:gsLst>
                  <a:lin ang="5400000" scaled="0"/>
                </a:gradFill>
              </a:defRPr>
            </a:lvl1pPr>
          </a:lstStyle>
          <a:p>
            <a:pPr lvl="0"/>
            <a:r>
              <a:rPr lang="en-US"/>
              <a:t>Speaker Name</a:t>
            </a:r>
          </a:p>
        </p:txBody>
      </p:sp>
      <p:grpSp>
        <p:nvGrpSpPr>
          <p:cNvPr id="8" name="Group 7"/>
          <p:cNvGrpSpPr>
            <a:grpSpLocks noChangeAspect="1"/>
          </p:cNvGrpSpPr>
          <p:nvPr userDrawn="1"/>
        </p:nvGrpSpPr>
        <p:grpSpPr bwMode="gray">
          <a:xfrm>
            <a:off x="448525" y="470068"/>
            <a:ext cx="1648360" cy="353933"/>
            <a:chOff x="457200" y="1643393"/>
            <a:chExt cx="4492753" cy="964540"/>
          </a:xfrm>
        </p:grpSpPr>
        <p:pic>
          <p:nvPicPr>
            <p:cNvPr id="11" name="Picture 10"/>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gray">
            <a:xfrm>
              <a:off x="457200" y="1643393"/>
              <a:ext cx="964540" cy="964540"/>
            </a:xfrm>
            <a:prstGeom prst="rect">
              <a:avLst/>
            </a:prstGeom>
          </p:spPr>
        </p:pic>
        <p:sp>
          <p:nvSpPr>
            <p:cNvPr id="12"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765">
                <a:solidFill>
                  <a:srgbClr val="505050"/>
                </a:solidFill>
              </a:endParaRPr>
            </a:p>
          </p:txBody>
        </p:sp>
      </p:grpSp>
    </p:spTree>
    <p:extLst>
      <p:ext uri="{BB962C8B-B14F-4D97-AF65-F5344CB8AC3E}">
        <p14:creationId xmlns:p14="http://schemas.microsoft.com/office/powerpoint/2010/main" val="2286380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2" y="2075840"/>
            <a:ext cx="8067760" cy="1801436"/>
          </a:xfrm>
          <a:noFill/>
        </p:spPr>
        <p:txBody>
          <a:bodyPr lIns="146304" tIns="91440" rIns="146304" bIns="91440" anchor="t" anchorCtr="0"/>
          <a:lstStyle>
            <a:lvl1pPr>
              <a:defRPr sz="5294" spc="-98"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48524" y="470067"/>
            <a:ext cx="1613565" cy="346755"/>
          </a:xfrm>
          <a:prstGeom prst="rect">
            <a:avLst/>
          </a:prstGeom>
        </p:spPr>
      </p:pic>
    </p:spTree>
    <p:extLst>
      <p:ext uri="{BB962C8B-B14F-4D97-AF65-F5344CB8AC3E}">
        <p14:creationId xmlns:p14="http://schemas.microsoft.com/office/powerpoint/2010/main" val="233602079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0562254"/>
      </p:ext>
    </p:extLst>
  </p:cSld>
  <p:clrMapOvr>
    <a:masterClrMapping/>
  </p:clrMapOvr>
  <p:transition>
    <p:fade/>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31243536"/>
      </p:ext>
    </p:extLst>
  </p:cSld>
  <p:clrMapOvr>
    <a:masterClrMapping/>
  </p:clrMapOvr>
  <p:transition>
    <p:fade/>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6614383"/>
      </p:ext>
    </p:extLst>
  </p:cSld>
  <p:clrMapOvr>
    <a:masterClrMapping/>
  </p:clrMapOvr>
  <p:transition>
    <p:fade/>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49614669"/>
      </p:ext>
    </p:extLst>
  </p:cSld>
  <p:clrMapOvr>
    <a:masterClrMapping/>
  </p:clrMapOvr>
  <p:transition>
    <p:fade/>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554347"/>
      </p:ext>
    </p:extLst>
  </p:cSld>
  <p:clrMapOvr>
    <a:masterClrMapping/>
  </p:clrMapOvr>
  <p:transition>
    <p:fade/>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9914378"/>
      </p:ext>
    </p:extLst>
  </p:cSld>
  <p:clrMapOvr>
    <a:masterClrMapping/>
  </p:clrMapOvr>
  <p:transition>
    <p:fade/>
  </p:transition>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3220500"/>
      </p:ext>
    </p:extLst>
  </p:cSld>
  <p:clrMapOvr>
    <a:masterClrMapping/>
  </p:clrMapOvr>
  <p:transition>
    <p:fade/>
  </p:transition>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1806691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3346" y="1217195"/>
            <a:ext cx="5154444" cy="1973570"/>
          </a:xfrm>
        </p:spPr>
        <p:txBody>
          <a:bodyPr wrap="square">
            <a:spAutoFit/>
          </a:bodyPr>
          <a:lstStyle>
            <a:lvl1pPr>
              <a:defRPr sz="6469" baseline="0">
                <a:solidFill>
                  <a:schemeClr val="bg1"/>
                </a:solidFill>
              </a:defRPr>
            </a:lvl1pPr>
          </a:lstStyle>
          <a:p>
            <a:r>
              <a:rPr lang="en-US"/>
              <a:t>50/50 photo layout</a:t>
            </a:r>
          </a:p>
        </p:txBody>
      </p:sp>
      <p:sp>
        <p:nvSpPr>
          <p:cNvPr id="5" name="Picture Placeholder 4"/>
          <p:cNvSpPr>
            <a:spLocks noGrp="1"/>
          </p:cNvSpPr>
          <p:nvPr>
            <p:ph type="pic" sz="quarter" idx="10"/>
          </p:nvPr>
        </p:nvSpPr>
        <p:spPr bwMode="ltGray">
          <a:xfrm>
            <a:off x="6110006" y="0"/>
            <a:ext cx="6094444" cy="6856100"/>
          </a:xfrm>
          <a:blipFill dpi="0" rotWithShape="1">
            <a:blip r:embed="rId2"/>
            <a:srcRect/>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12480624"/>
      </p:ext>
    </p:extLst>
  </p:cSld>
  <p:clrMapOvr>
    <a:masterClrMapping/>
  </p:clrMapOvr>
  <p:transition>
    <p:fade/>
  </p:transition>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6344438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6967684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182634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8560101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9953084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3213758"/>
      </p:ext>
    </p:extLst>
  </p:cSld>
  <p:clrMapOvr>
    <a:masterClrMapping/>
  </p:clrMapOvr>
  <p:transition>
    <p:fade/>
  </p:transition>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0005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6473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23602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
    <p:bg>
      <p:bgPr>
        <a:solidFill>
          <a:schemeClr val="accent1"/>
        </a:solidFill>
        <a:effectLst/>
      </p:bgPr>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9144697"/>
      </p:ext>
    </p:extLst>
  </p:cSld>
  <p:clrMapOvr>
    <a:masterClrMapping/>
  </p:clrMapOvr>
  <p:transition>
    <p:fade/>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170059"/>
            <a:ext cx="11623331"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rgbClr val="505050"/>
                    </a:gs>
                    <a:gs pos="100000">
                      <a:srgbClr val="505050"/>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0202" y="3083653"/>
            <a:ext cx="3223861" cy="690694"/>
          </a:xfrm>
          <a:prstGeom prst="rect">
            <a:avLst/>
          </a:prstGeom>
        </p:spPr>
      </p:pic>
    </p:spTree>
    <p:extLst>
      <p:ext uri="{BB962C8B-B14F-4D97-AF65-F5344CB8AC3E}">
        <p14:creationId xmlns:p14="http://schemas.microsoft.com/office/powerpoint/2010/main" val="1802921481"/>
      </p:ext>
    </p:extLst>
  </p:cSld>
  <p:clrMapOvr>
    <a:masterClrMapping/>
  </p:clrMapOvr>
  <p:transition>
    <p:fade/>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223825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7" name="Title 2"/>
          <p:cNvSpPr>
            <a:spLocks noGrp="1"/>
          </p:cNvSpPr>
          <p:nvPr>
            <p:ph type="title"/>
          </p:nvPr>
        </p:nvSpPr>
        <p:spPr>
          <a:xfrm>
            <a:off x="268927" y="286381"/>
            <a:ext cx="11653523" cy="927940"/>
          </a:xfrm>
          <a:prstGeom prst="rect">
            <a:avLst/>
          </a:prstGeom>
        </p:spPr>
        <p:txBody>
          <a:bodyPr/>
          <a:lstStyle>
            <a:lvl1pPr algn="l">
              <a:defRPr sz="5096">
                <a:solidFill>
                  <a:schemeClr val="tx2"/>
                </a:solidFill>
              </a:defRPr>
            </a:lvl1pPr>
          </a:lstStyle>
          <a:p>
            <a:r>
              <a:rPr lang="en-US"/>
              <a:t>Click to edit Master title style</a:t>
            </a:r>
          </a:p>
        </p:txBody>
      </p:sp>
      <p:sp>
        <p:nvSpPr>
          <p:cNvPr id="5" name="Slide Number Placeholder 3"/>
          <p:cNvSpPr>
            <a:spLocks noGrp="1"/>
          </p:cNvSpPr>
          <p:nvPr>
            <p:ph type="sldNum" sz="quarter" idx="15"/>
          </p:nvPr>
        </p:nvSpPr>
        <p:spPr/>
        <p:txBody>
          <a:bodyPr/>
          <a:lstStyle>
            <a:lvl1pPr>
              <a:defRPr/>
            </a:lvl1pPr>
          </a:lstStyle>
          <a:p>
            <a:fld id="{6052FC3A-E1BD-E54F-9A48-71EBDEF00552}" type="slidenum">
              <a:rPr lang="en-US">
                <a:solidFill>
                  <a:srgbClr val="505050"/>
                </a:solidFill>
              </a:rPr>
              <a:pPr/>
              <a:t>‹#›</a:t>
            </a:fld>
            <a:endParaRPr lang="en-US">
              <a:solidFill>
                <a:srgbClr val="505050"/>
              </a:solidFill>
            </a:endParaRPr>
          </a:p>
        </p:txBody>
      </p:sp>
    </p:spTree>
    <p:extLst>
      <p:ext uri="{BB962C8B-B14F-4D97-AF65-F5344CB8AC3E}">
        <p14:creationId xmlns:p14="http://schemas.microsoft.com/office/powerpoint/2010/main" val="1201697362"/>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44.xml><?xml version="1.0" encoding="utf-8"?>
<p:sldLayout xmlns:a="http://schemas.openxmlformats.org/drawingml/2006/main" xmlns:r="http://schemas.openxmlformats.org/officeDocument/2006/relationships" xmlns:p="http://schemas.openxmlformats.org/presentationml/2006/main"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6"/>
            <a:ext cx="11653523" cy="2250104"/>
          </a:xfrm>
        </p:spPr>
        <p:txBody>
          <a:bodyPr>
            <a:spAutoFit/>
          </a:bodyPr>
          <a:lstStyle>
            <a:lvl1pPr marL="0" indent="0">
              <a:buClr>
                <a:schemeClr val="bg1"/>
              </a:buClr>
              <a:buFontTx/>
              <a:buNone/>
              <a:defRPr>
                <a:solidFill>
                  <a:srgbClr val="0072C6"/>
                </a:solidFill>
              </a:defRPr>
            </a:lvl1pPr>
            <a:lvl2pPr marL="572058" indent="-236285">
              <a:buClr>
                <a:schemeClr val="bg1"/>
              </a:buClr>
              <a:buFont typeface="Symbol" panose="05050102010706020507" pitchFamily="18" charset="2"/>
              <a:buChar char="-"/>
              <a:defRPr/>
            </a:lvl2pPr>
            <a:lvl3pPr marL="783471" indent="-223849">
              <a:buClr>
                <a:schemeClr val="bg1"/>
              </a:buClr>
              <a:buFont typeface="Segoe UI" panose="020B0502040204020203" pitchFamily="34" charset="0"/>
              <a:buChar char="&gt;"/>
              <a:defRPr sz="2350"/>
            </a:lvl3pPr>
            <a:lvl4pPr marL="1007319" indent="-223849">
              <a:buClr>
                <a:schemeClr val="bg1"/>
              </a:buClr>
              <a:buFont typeface="Segoe UI" panose="020B0502040204020203" pitchFamily="34" charset="0"/>
              <a:buChar char="-"/>
              <a:defRPr sz="1959"/>
            </a:lvl4pPr>
            <a:lvl5pPr marL="1231168" indent="-223849">
              <a:buClr>
                <a:schemeClr val="bg1"/>
              </a:buClr>
              <a:buFont typeface="Arial" panose="020B0604020202020204" pitchFamily="34" charset="0"/>
              <a:buChar char="•"/>
              <a:defRPr sz="1959"/>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00835825"/>
      </p:ext>
    </p:extLst>
  </p:cSld>
  <p:clrMapOvr>
    <a:masterClrMapping/>
  </p:clrMapOvr>
  <p:transition>
    <p:fade/>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p:cSld name="1_title and content v2">
    <p:spTree>
      <p:nvGrpSpPr>
        <p:cNvPr id="1" name="Shape 20"/>
        <p:cNvGrpSpPr/>
        <p:nvPr/>
      </p:nvGrpSpPr>
      <p:grpSpPr>
        <a:xfrm>
          <a:off x="0" y="0"/>
          <a:ext cx="0" cy="0"/>
          <a:chOff x="0" y="0"/>
          <a:chExt cx="0" cy="0"/>
        </a:xfrm>
      </p:grpSpPr>
      <p:sp>
        <p:nvSpPr>
          <p:cNvPr id="21" name="Shape 21"/>
          <p:cNvSpPr/>
          <p:nvPr/>
        </p:nvSpPr>
        <p:spPr>
          <a:xfrm>
            <a:off x="0" y="1"/>
            <a:ext cx="12191999" cy="6857998"/>
          </a:xfrm>
          <a:prstGeom prst="rect">
            <a:avLst/>
          </a:prstGeom>
          <a:solidFill>
            <a:schemeClr val="dk2"/>
          </a:solidFill>
          <a:ln>
            <a:noFill/>
          </a:ln>
        </p:spPr>
        <p:txBody>
          <a:bodyPr lIns="121881" tIns="60904" rIns="121881" bIns="60904" anchor="ctr" anchorCtr="0">
            <a:noAutofit/>
          </a:bodyPr>
          <a:lstStyle/>
          <a:p>
            <a:pPr algn="ctr">
              <a:buClr>
                <a:srgbClr val="000000"/>
              </a:buClr>
              <a:buFont typeface="Arial"/>
              <a:buNone/>
            </a:pPr>
            <a:endParaRPr sz="1866">
              <a:solidFill>
                <a:srgbClr val="FFFFFF"/>
              </a:solidFill>
              <a:latin typeface="Arial"/>
              <a:ea typeface="Arial"/>
              <a:cs typeface="Arial"/>
              <a:sym typeface="Arial"/>
            </a:endParaRPr>
          </a:p>
        </p:txBody>
      </p:sp>
      <p:pic>
        <p:nvPicPr>
          <p:cNvPr id="22" name="Shape 22"/>
          <p:cNvPicPr preferRelativeResize="0"/>
          <p:nvPr/>
        </p:nvPicPr>
        <p:blipFill rotWithShape="1">
          <a:blip r:embed="rId2" cstate="print">
            <a:alphaModFix/>
            <a:extLst>
              <a:ext uri="{28A0092B-C50C-407E-A947-70E740481C1C}">
                <a14:useLocalDpi xmlns:a14="http://schemas.microsoft.com/office/drawing/2010/main"/>
              </a:ext>
            </a:extLst>
          </a:blip>
          <a:srcRect/>
          <a:stretch/>
        </p:blipFill>
        <p:spPr>
          <a:xfrm>
            <a:off x="11277600" y="6326222"/>
            <a:ext cx="580399" cy="342399"/>
          </a:xfrm>
          <a:prstGeom prst="rect">
            <a:avLst/>
          </a:prstGeom>
          <a:noFill/>
          <a:ln>
            <a:noFill/>
          </a:ln>
        </p:spPr>
      </p:pic>
      <p:sp>
        <p:nvSpPr>
          <p:cNvPr id="23" name="Shape 23"/>
          <p:cNvSpPr txBox="1">
            <a:spLocks noGrp="1"/>
          </p:cNvSpPr>
          <p:nvPr>
            <p:ph type="title"/>
          </p:nvPr>
        </p:nvSpPr>
        <p:spPr>
          <a:xfrm>
            <a:off x="269239" y="291068"/>
            <a:ext cx="11653522" cy="896552"/>
          </a:xfrm>
          <a:prstGeom prst="rect">
            <a:avLst/>
          </a:prstGeom>
          <a:noFill/>
          <a:ln>
            <a:noFill/>
          </a:ln>
        </p:spPr>
        <p:txBody>
          <a:bodyPr lIns="91425" tIns="91425" rIns="91425" bIns="91425" anchor="t" anchorCtr="0"/>
          <a:lstStyle>
            <a:lvl1pPr marL="0" marR="0" lvl="0" indent="0" algn="l" rtl="0">
              <a:lnSpc>
                <a:spcPct val="90000"/>
              </a:lnSpc>
              <a:spcBef>
                <a:spcPts val="0"/>
              </a:spcBef>
              <a:spcAft>
                <a:spcPts val="0"/>
              </a:spcAft>
              <a:buClr>
                <a:schemeClr val="dk2"/>
              </a:buClr>
              <a:buFont typeface="Arial"/>
              <a:buNone/>
              <a:defRPr sz="3921" b="0" i="0" u="none" strike="noStrike" cap="none">
                <a:solidFill>
                  <a:srgbClr val="FFFFFF"/>
                </a:solidFill>
                <a:latin typeface="Quattrocento Sans"/>
                <a:ea typeface="Quattrocento Sans"/>
                <a:cs typeface="Quattrocento Sans"/>
                <a:sym typeface="Quattrocento Sans"/>
              </a:defRPr>
            </a:lvl1pPr>
            <a:lvl2pPr lvl="1" indent="0" rtl="0">
              <a:spcBef>
                <a:spcPts val="0"/>
              </a:spcBef>
              <a:buFont typeface="Arial"/>
              <a:buNone/>
              <a:defRPr sz="2400"/>
            </a:lvl2pPr>
            <a:lvl3pPr lvl="2" indent="0" rtl="0">
              <a:spcBef>
                <a:spcPts val="0"/>
              </a:spcBef>
              <a:buFont typeface="Arial"/>
              <a:buNone/>
              <a:defRPr sz="2400"/>
            </a:lvl3pPr>
            <a:lvl4pPr lvl="3" indent="0" rtl="0">
              <a:spcBef>
                <a:spcPts val="0"/>
              </a:spcBef>
              <a:buFont typeface="Arial"/>
              <a:buNone/>
              <a:defRPr sz="2400"/>
            </a:lvl4pPr>
            <a:lvl5pPr lvl="4" indent="0" rtl="0">
              <a:spcBef>
                <a:spcPts val="0"/>
              </a:spcBef>
              <a:buFont typeface="Arial"/>
              <a:buNone/>
              <a:defRPr sz="2400"/>
            </a:lvl5pPr>
            <a:lvl6pPr lvl="5" indent="0" rtl="0">
              <a:spcBef>
                <a:spcPts val="0"/>
              </a:spcBef>
              <a:buFont typeface="Arial"/>
              <a:buNone/>
              <a:defRPr sz="2400"/>
            </a:lvl6pPr>
            <a:lvl7pPr lvl="6" indent="0" rtl="0">
              <a:spcBef>
                <a:spcPts val="0"/>
              </a:spcBef>
              <a:buFont typeface="Arial"/>
              <a:buNone/>
              <a:defRPr sz="2400"/>
            </a:lvl7pPr>
            <a:lvl8pPr lvl="7" indent="0" rtl="0">
              <a:spcBef>
                <a:spcPts val="0"/>
              </a:spcBef>
              <a:buFont typeface="Arial"/>
              <a:buNone/>
              <a:defRPr sz="2400"/>
            </a:lvl8pPr>
            <a:lvl9pPr lvl="8" indent="0" rtl="0">
              <a:spcBef>
                <a:spcPts val="0"/>
              </a:spcBef>
              <a:buFont typeface="Arial"/>
              <a:buNone/>
              <a:defRPr sz="2400"/>
            </a:lvl9pPr>
          </a:lstStyle>
          <a:p>
            <a:endParaRPr/>
          </a:p>
        </p:txBody>
      </p:sp>
      <p:sp>
        <p:nvSpPr>
          <p:cNvPr id="24" name="Shape 24"/>
          <p:cNvSpPr txBox="1">
            <a:spLocks noGrp="1"/>
          </p:cNvSpPr>
          <p:nvPr>
            <p:ph type="body" idx="1"/>
          </p:nvPr>
        </p:nvSpPr>
        <p:spPr>
          <a:xfrm>
            <a:off x="269239" y="1363507"/>
            <a:ext cx="11653522" cy="486385"/>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accent5"/>
              </a:buClr>
              <a:buFont typeface="Arial"/>
              <a:buNone/>
              <a:defRPr sz="1961" b="0" i="0" u="none" strike="noStrike" cap="none">
                <a:solidFill>
                  <a:srgbClr val="FFFFFF"/>
                </a:solidFill>
                <a:latin typeface="Quattrocento Sans"/>
                <a:ea typeface="Quattrocento Sans"/>
                <a:cs typeface="Quattrocento Sans"/>
                <a:sym typeface="Quattrocento Sans"/>
              </a:defRPr>
            </a:lvl1pPr>
            <a:lvl2pPr marL="990434" marR="0" lvl="1" indent="220184" algn="l" rtl="0">
              <a:lnSpc>
                <a:spcPct val="100000"/>
              </a:lnSpc>
              <a:spcBef>
                <a:spcPts val="0"/>
              </a:spcBef>
              <a:spcAft>
                <a:spcPts val="0"/>
              </a:spcAft>
              <a:buClr>
                <a:schemeClr val="accent5"/>
              </a:buClr>
              <a:buSzPct val="102000"/>
              <a:buFont typeface="Arial"/>
              <a:buChar char="–"/>
              <a:defRPr sz="2400" b="0" i="0" u="none" strike="noStrike" cap="none">
                <a:solidFill>
                  <a:schemeClr val="dk2"/>
                </a:solidFill>
                <a:latin typeface="Arial"/>
                <a:ea typeface="Arial"/>
                <a:cs typeface="Arial"/>
                <a:sym typeface="Arial"/>
              </a:defRPr>
            </a:lvl2pPr>
            <a:lvl3pPr marL="1523745" marR="0" lvl="2" indent="230184" algn="l" rtl="0">
              <a:lnSpc>
                <a:spcPct val="100000"/>
              </a:lnSpc>
              <a:spcBef>
                <a:spcPts val="0"/>
              </a:spcBef>
              <a:spcAft>
                <a:spcPts val="0"/>
              </a:spcAft>
              <a:buClr>
                <a:schemeClr val="accent5"/>
              </a:buClr>
              <a:buSzPct val="98909"/>
              <a:buFont typeface="Arial"/>
              <a:buChar char="•"/>
              <a:defRPr sz="2133" b="0" i="0" u="none" strike="noStrike" cap="none">
                <a:solidFill>
                  <a:schemeClr val="dk2"/>
                </a:solidFill>
                <a:latin typeface="Arial"/>
                <a:ea typeface="Arial"/>
                <a:cs typeface="Arial"/>
                <a:sym typeface="Arial"/>
              </a:defRPr>
            </a:lvl3pPr>
            <a:lvl4pPr marL="2133243" marR="0" lvl="3" indent="163996" algn="l" rtl="0">
              <a:lnSpc>
                <a:spcPct val="100000"/>
              </a:lnSpc>
              <a:spcBef>
                <a:spcPts val="0"/>
              </a:spcBef>
              <a:spcAft>
                <a:spcPts val="0"/>
              </a:spcAft>
              <a:buClr>
                <a:schemeClr val="accent5"/>
              </a:buClr>
              <a:buSzPct val="100210"/>
              <a:buFont typeface="Arial"/>
              <a:buChar char="–"/>
              <a:defRPr sz="1866" b="0" i="0" u="none" strike="noStrike" cap="none">
                <a:solidFill>
                  <a:schemeClr val="dk2"/>
                </a:solidFill>
                <a:latin typeface="Arial"/>
                <a:ea typeface="Arial"/>
                <a:cs typeface="Arial"/>
                <a:sym typeface="Arial"/>
              </a:defRPr>
            </a:lvl4pPr>
            <a:lvl5pPr marL="2742740" marR="0" lvl="4" indent="164539" algn="l" rtl="0">
              <a:lnSpc>
                <a:spcPct val="100000"/>
              </a:lnSpc>
              <a:spcBef>
                <a:spcPts val="0"/>
              </a:spcBef>
              <a:spcAft>
                <a:spcPts val="0"/>
              </a:spcAft>
              <a:buClr>
                <a:schemeClr val="accent5"/>
              </a:buClr>
              <a:buSzPct val="100210"/>
              <a:buFont typeface="Arial"/>
              <a:buChar char="»"/>
              <a:defRPr sz="1866" b="0" i="0" u="none" strike="noStrike" cap="none">
                <a:solidFill>
                  <a:schemeClr val="dk2"/>
                </a:solidFill>
                <a:latin typeface="Arial"/>
                <a:ea typeface="Arial"/>
                <a:cs typeface="Arial"/>
                <a:sym typeface="Arial"/>
              </a:defRPr>
            </a:lvl5pPr>
            <a:lvl6pPr marL="3352238" marR="0" lvl="5" indent="365274" algn="l" rtl="0">
              <a:lnSpc>
                <a:spcPct val="100000"/>
              </a:lnSpc>
              <a:spcBef>
                <a:spcPts val="0"/>
              </a:spcBef>
              <a:spcAft>
                <a:spcPts val="0"/>
              </a:spcAft>
              <a:buClr>
                <a:schemeClr val="dk1"/>
              </a:buClr>
              <a:buSzPct val="100740"/>
              <a:buFont typeface="Arial"/>
              <a:buChar char="•"/>
              <a:defRPr sz="2666" b="0" i="0" u="none" strike="noStrike" cap="none">
                <a:solidFill>
                  <a:schemeClr val="dk1"/>
                </a:solidFill>
                <a:latin typeface="Calibri"/>
                <a:ea typeface="Calibri"/>
                <a:cs typeface="Calibri"/>
                <a:sym typeface="Calibri"/>
              </a:defRPr>
            </a:lvl6pPr>
            <a:lvl7pPr marL="3961736" marR="0" lvl="6" indent="365818" algn="l" rtl="0">
              <a:lnSpc>
                <a:spcPct val="100000"/>
              </a:lnSpc>
              <a:spcBef>
                <a:spcPts val="0"/>
              </a:spcBef>
              <a:spcAft>
                <a:spcPts val="0"/>
              </a:spcAft>
              <a:buClr>
                <a:schemeClr val="dk1"/>
              </a:buClr>
              <a:buSzPct val="100740"/>
              <a:buFont typeface="Arial"/>
              <a:buChar char="•"/>
              <a:defRPr sz="2666" b="0" i="0" u="none" strike="noStrike" cap="none">
                <a:solidFill>
                  <a:schemeClr val="dk1"/>
                </a:solidFill>
                <a:latin typeface="Calibri"/>
                <a:ea typeface="Calibri"/>
                <a:cs typeface="Calibri"/>
                <a:sym typeface="Calibri"/>
              </a:defRPr>
            </a:lvl7pPr>
            <a:lvl8pPr marL="4571234" marR="0" lvl="7" indent="366360" algn="l" rtl="0">
              <a:lnSpc>
                <a:spcPct val="100000"/>
              </a:lnSpc>
              <a:spcBef>
                <a:spcPts val="0"/>
              </a:spcBef>
              <a:spcAft>
                <a:spcPts val="0"/>
              </a:spcAft>
              <a:buClr>
                <a:schemeClr val="dk1"/>
              </a:buClr>
              <a:buSzPct val="100740"/>
              <a:buFont typeface="Arial"/>
              <a:buChar char="•"/>
              <a:defRPr sz="2666" b="0" i="0" u="none" strike="noStrike" cap="none">
                <a:solidFill>
                  <a:schemeClr val="dk1"/>
                </a:solidFill>
                <a:latin typeface="Calibri"/>
                <a:ea typeface="Calibri"/>
                <a:cs typeface="Calibri"/>
                <a:sym typeface="Calibri"/>
              </a:defRPr>
            </a:lvl8pPr>
            <a:lvl9pPr marL="5180732" marR="0" lvl="8" indent="366904" algn="l" rtl="0">
              <a:lnSpc>
                <a:spcPct val="100000"/>
              </a:lnSpc>
              <a:spcBef>
                <a:spcPts val="0"/>
              </a:spcBef>
              <a:spcAft>
                <a:spcPts val="0"/>
              </a:spcAft>
              <a:buClr>
                <a:schemeClr val="dk1"/>
              </a:buClr>
              <a:buSzPct val="100740"/>
              <a:buFont typeface="Arial"/>
              <a:buChar char="•"/>
              <a:defRPr sz="2666" b="0" i="0" u="none" strike="noStrike" cap="none">
                <a:solidFill>
                  <a:schemeClr val="dk1"/>
                </a:solidFill>
                <a:latin typeface="Calibri"/>
                <a:ea typeface="Calibri"/>
                <a:cs typeface="Calibri"/>
                <a:sym typeface="Calibri"/>
              </a:defRPr>
            </a:lvl9pPr>
          </a:lstStyle>
          <a:p>
            <a:endParaRPr/>
          </a:p>
        </p:txBody>
      </p:sp>
      <p:pic>
        <p:nvPicPr>
          <p:cNvPr id="25" name="Shape 25"/>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9883865" y="6440076"/>
            <a:ext cx="973614" cy="207686"/>
          </a:xfrm>
          <a:prstGeom prst="rect">
            <a:avLst/>
          </a:prstGeom>
          <a:noFill/>
          <a:ln>
            <a:noFill/>
          </a:ln>
        </p:spPr>
      </p:pic>
    </p:spTree>
    <p:extLst>
      <p:ext uri="{BB962C8B-B14F-4D97-AF65-F5344CB8AC3E}">
        <p14:creationId xmlns:p14="http://schemas.microsoft.com/office/powerpoint/2010/main" val="2008431033"/>
      </p:ext>
    </p:extLst>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p:cSld name="1_title only">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269239" y="291068"/>
            <a:ext cx="11653522" cy="896552"/>
          </a:xfrm>
          <a:prstGeom prst="rect">
            <a:avLst/>
          </a:prstGeom>
          <a:noFill/>
          <a:ln>
            <a:noFill/>
          </a:ln>
        </p:spPr>
        <p:txBody>
          <a:bodyPr lIns="91425" tIns="91425" rIns="91425" bIns="91425" anchor="t" anchorCtr="0"/>
          <a:lstStyle>
            <a:lvl1pPr marL="0" marR="0" lvl="0" indent="0" algn="l" rtl="0">
              <a:lnSpc>
                <a:spcPct val="90000"/>
              </a:lnSpc>
              <a:spcBef>
                <a:spcPts val="0"/>
              </a:spcBef>
              <a:spcAft>
                <a:spcPts val="0"/>
              </a:spcAft>
              <a:buClr>
                <a:schemeClr val="dk2"/>
              </a:buClr>
              <a:buFont typeface="Arial"/>
              <a:buNone/>
              <a:defRPr sz="3921" b="0" i="0" u="none" strike="noStrike" cap="none">
                <a:solidFill>
                  <a:srgbClr val="000000"/>
                </a:solidFill>
                <a:latin typeface="Quattrocento Sans"/>
                <a:ea typeface="Quattrocento Sans"/>
                <a:cs typeface="Quattrocento Sans"/>
                <a:sym typeface="Quattrocento Sans"/>
              </a:defRPr>
            </a:lvl1pPr>
            <a:lvl2pPr lvl="1" indent="0" rtl="0">
              <a:spcBef>
                <a:spcPts val="0"/>
              </a:spcBef>
              <a:buFont typeface="Arial"/>
              <a:buNone/>
              <a:defRPr sz="2400"/>
            </a:lvl2pPr>
            <a:lvl3pPr lvl="2" indent="0" rtl="0">
              <a:spcBef>
                <a:spcPts val="0"/>
              </a:spcBef>
              <a:buFont typeface="Arial"/>
              <a:buNone/>
              <a:defRPr sz="2400"/>
            </a:lvl3pPr>
            <a:lvl4pPr lvl="3" indent="0" rtl="0">
              <a:spcBef>
                <a:spcPts val="0"/>
              </a:spcBef>
              <a:buFont typeface="Arial"/>
              <a:buNone/>
              <a:defRPr sz="2400"/>
            </a:lvl4pPr>
            <a:lvl5pPr lvl="4" indent="0" rtl="0">
              <a:spcBef>
                <a:spcPts val="0"/>
              </a:spcBef>
              <a:buFont typeface="Arial"/>
              <a:buNone/>
              <a:defRPr sz="2400"/>
            </a:lvl5pPr>
            <a:lvl6pPr lvl="5" indent="0" rtl="0">
              <a:spcBef>
                <a:spcPts val="0"/>
              </a:spcBef>
              <a:buFont typeface="Arial"/>
              <a:buNone/>
              <a:defRPr sz="2400"/>
            </a:lvl6pPr>
            <a:lvl7pPr lvl="6" indent="0" rtl="0">
              <a:spcBef>
                <a:spcPts val="0"/>
              </a:spcBef>
              <a:buFont typeface="Arial"/>
              <a:buNone/>
              <a:defRPr sz="2400"/>
            </a:lvl7pPr>
            <a:lvl8pPr lvl="7" indent="0" rtl="0">
              <a:spcBef>
                <a:spcPts val="0"/>
              </a:spcBef>
              <a:buFont typeface="Arial"/>
              <a:buNone/>
              <a:defRPr sz="2400"/>
            </a:lvl8pPr>
            <a:lvl9pPr lvl="8" indent="0" rtl="0">
              <a:spcBef>
                <a:spcPts val="0"/>
              </a:spcBef>
              <a:buFont typeface="Arial"/>
              <a:buNone/>
              <a:defRPr sz="2400"/>
            </a:lvl9pPr>
          </a:lstStyle>
          <a:p>
            <a:endParaRPr/>
          </a:p>
        </p:txBody>
      </p:sp>
    </p:spTree>
    <p:extLst>
      <p:ext uri="{BB962C8B-B14F-4D97-AF65-F5344CB8AC3E}">
        <p14:creationId xmlns:p14="http://schemas.microsoft.com/office/powerpoint/2010/main" val="642675000"/>
      </p:ext>
    </p:extLst>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type="blank">
  <p:cSld name="Blank 1">
    <p:spTree>
      <p:nvGrpSpPr>
        <p:cNvPr id="1" name="Shape 17"/>
        <p:cNvGrpSpPr/>
        <p:nvPr/>
      </p:nvGrpSpPr>
      <p:grpSpPr>
        <a:xfrm>
          <a:off x="0" y="0"/>
          <a:ext cx="0" cy="0"/>
          <a:chOff x="0" y="0"/>
          <a:chExt cx="0" cy="0"/>
        </a:xfrm>
      </p:grpSpPr>
    </p:spTree>
    <p:extLst>
      <p:ext uri="{BB962C8B-B14F-4D97-AF65-F5344CB8AC3E}">
        <p14:creationId xmlns:p14="http://schemas.microsoft.com/office/powerpoint/2010/main" val="3621346107"/>
      </p:ext>
    </p:extLst>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p:cSld name="1_title, subtitle">
    <p:spTree>
      <p:nvGrpSpPr>
        <p:cNvPr id="1" name="Shape 26"/>
        <p:cNvGrpSpPr/>
        <p:nvPr/>
      </p:nvGrpSpPr>
      <p:grpSpPr>
        <a:xfrm>
          <a:off x="0" y="0"/>
          <a:ext cx="0" cy="0"/>
          <a:chOff x="0" y="0"/>
          <a:chExt cx="0" cy="0"/>
        </a:xfrm>
      </p:grpSpPr>
      <p:sp>
        <p:nvSpPr>
          <p:cNvPr id="27" name="Shape 27"/>
          <p:cNvSpPr txBox="1">
            <a:spLocks noGrp="1"/>
          </p:cNvSpPr>
          <p:nvPr>
            <p:ph type="title"/>
          </p:nvPr>
        </p:nvSpPr>
        <p:spPr>
          <a:xfrm>
            <a:off x="269239" y="291068"/>
            <a:ext cx="11653522" cy="801131"/>
          </a:xfrm>
          <a:prstGeom prst="rect">
            <a:avLst/>
          </a:prstGeom>
          <a:noFill/>
          <a:ln>
            <a:noFill/>
          </a:ln>
        </p:spPr>
        <p:txBody>
          <a:bodyPr lIns="91425" tIns="91425" rIns="91425" bIns="91425" anchor="t" anchorCtr="0"/>
          <a:lstStyle>
            <a:lvl1pPr marL="0" marR="0" lvl="0" indent="0" algn="l" rtl="0">
              <a:lnSpc>
                <a:spcPct val="90000"/>
              </a:lnSpc>
              <a:spcBef>
                <a:spcPts val="0"/>
              </a:spcBef>
              <a:spcAft>
                <a:spcPts val="0"/>
              </a:spcAft>
              <a:buClr>
                <a:schemeClr val="dk2"/>
              </a:buClr>
              <a:buFont typeface="Arial"/>
              <a:buNone/>
              <a:defRPr sz="3921" b="0" i="0" u="none" strike="noStrike" cap="none">
                <a:solidFill>
                  <a:srgbClr val="000000"/>
                </a:solidFill>
                <a:latin typeface="Quattrocento Sans"/>
                <a:ea typeface="Quattrocento Sans"/>
                <a:cs typeface="Quattrocento Sans"/>
                <a:sym typeface="Quattrocento Sans"/>
              </a:defRPr>
            </a:lvl1pPr>
            <a:lvl2pPr lvl="1" indent="0" rtl="0">
              <a:spcBef>
                <a:spcPts val="0"/>
              </a:spcBef>
              <a:buFont typeface="Arial"/>
              <a:buNone/>
              <a:defRPr sz="2400"/>
            </a:lvl2pPr>
            <a:lvl3pPr lvl="2" indent="0" rtl="0">
              <a:spcBef>
                <a:spcPts val="0"/>
              </a:spcBef>
              <a:buFont typeface="Arial"/>
              <a:buNone/>
              <a:defRPr sz="2400"/>
            </a:lvl3pPr>
            <a:lvl4pPr lvl="3" indent="0" rtl="0">
              <a:spcBef>
                <a:spcPts val="0"/>
              </a:spcBef>
              <a:buFont typeface="Arial"/>
              <a:buNone/>
              <a:defRPr sz="2400"/>
            </a:lvl4pPr>
            <a:lvl5pPr lvl="4" indent="0" rtl="0">
              <a:spcBef>
                <a:spcPts val="0"/>
              </a:spcBef>
              <a:buFont typeface="Arial"/>
              <a:buNone/>
              <a:defRPr sz="2400"/>
            </a:lvl5pPr>
            <a:lvl6pPr lvl="5" indent="0" rtl="0">
              <a:spcBef>
                <a:spcPts val="0"/>
              </a:spcBef>
              <a:buFont typeface="Arial"/>
              <a:buNone/>
              <a:defRPr sz="2400"/>
            </a:lvl6pPr>
            <a:lvl7pPr lvl="6" indent="0" rtl="0">
              <a:spcBef>
                <a:spcPts val="0"/>
              </a:spcBef>
              <a:buFont typeface="Arial"/>
              <a:buNone/>
              <a:defRPr sz="2400"/>
            </a:lvl7pPr>
            <a:lvl8pPr lvl="7" indent="0" rtl="0">
              <a:spcBef>
                <a:spcPts val="0"/>
              </a:spcBef>
              <a:buFont typeface="Arial"/>
              <a:buNone/>
              <a:defRPr sz="2400"/>
            </a:lvl8pPr>
            <a:lvl9pPr lvl="8" indent="0" rtl="0">
              <a:spcBef>
                <a:spcPts val="0"/>
              </a:spcBef>
              <a:buFont typeface="Arial"/>
              <a:buNone/>
              <a:defRPr sz="2400"/>
            </a:lvl9pPr>
          </a:lstStyle>
          <a:p>
            <a:endParaRPr/>
          </a:p>
        </p:txBody>
      </p:sp>
      <p:sp>
        <p:nvSpPr>
          <p:cNvPr id="28" name="Shape 28"/>
          <p:cNvSpPr txBox="1">
            <a:spLocks noGrp="1"/>
          </p:cNvSpPr>
          <p:nvPr>
            <p:ph type="body" idx="1"/>
          </p:nvPr>
        </p:nvSpPr>
        <p:spPr>
          <a:xfrm>
            <a:off x="269239" y="1092199"/>
            <a:ext cx="11653522" cy="546722"/>
          </a:xfrm>
          <a:prstGeom prst="rect">
            <a:avLst/>
          </a:prstGeom>
          <a:noFill/>
          <a:ln>
            <a:noFill/>
          </a:ln>
        </p:spPr>
        <p:txBody>
          <a:bodyPr lIns="91425" tIns="91425" rIns="91425" bIns="91425" anchor="t" anchorCtr="0"/>
          <a:lstStyle>
            <a:lvl1pPr marL="0" marR="0" lvl="0" indent="0" algn="l" rtl="0">
              <a:lnSpc>
                <a:spcPct val="100000"/>
              </a:lnSpc>
              <a:spcBef>
                <a:spcPts val="533"/>
              </a:spcBef>
              <a:spcAft>
                <a:spcPts val="0"/>
              </a:spcAft>
              <a:buClr>
                <a:schemeClr val="accent5"/>
              </a:buClr>
              <a:buFont typeface="Arial"/>
              <a:buNone/>
              <a:defRPr sz="2353" b="0" i="0" u="none" strike="noStrike" cap="none">
                <a:solidFill>
                  <a:srgbClr val="00BCF2"/>
                </a:solidFill>
                <a:latin typeface="Quattrocento Sans"/>
                <a:ea typeface="Quattrocento Sans"/>
                <a:cs typeface="Quattrocento Sans"/>
                <a:sym typeface="Quattrocento Sans"/>
              </a:defRPr>
            </a:lvl1pPr>
            <a:lvl2pPr marL="609498" marR="0" lvl="1" indent="-11907" algn="l" rtl="0">
              <a:lnSpc>
                <a:spcPct val="100000"/>
              </a:lnSpc>
              <a:spcBef>
                <a:spcPts val="480"/>
              </a:spcBef>
              <a:spcAft>
                <a:spcPts val="0"/>
              </a:spcAft>
              <a:buClr>
                <a:schemeClr val="accent5"/>
              </a:buClr>
              <a:buFont typeface="Arial"/>
              <a:buNone/>
              <a:defRPr sz="2400" b="0" i="0" u="none" strike="noStrike" cap="none">
                <a:solidFill>
                  <a:schemeClr val="dk2"/>
                </a:solidFill>
                <a:latin typeface="Arial"/>
                <a:ea typeface="Arial"/>
                <a:cs typeface="Arial"/>
                <a:sym typeface="Arial"/>
              </a:defRPr>
            </a:lvl2pPr>
            <a:lvl3pPr marL="1218996" marR="0" lvl="2" indent="-11364" algn="l" rtl="0">
              <a:lnSpc>
                <a:spcPct val="100000"/>
              </a:lnSpc>
              <a:spcBef>
                <a:spcPts val="426"/>
              </a:spcBef>
              <a:spcAft>
                <a:spcPts val="0"/>
              </a:spcAft>
              <a:buClr>
                <a:schemeClr val="accent5"/>
              </a:buClr>
              <a:buFont typeface="Arial"/>
              <a:buNone/>
              <a:defRPr sz="2133" b="0" i="0" u="none" strike="noStrike" cap="none">
                <a:solidFill>
                  <a:schemeClr val="dk2"/>
                </a:solidFill>
                <a:latin typeface="Arial"/>
                <a:ea typeface="Arial"/>
                <a:cs typeface="Arial"/>
                <a:sym typeface="Arial"/>
              </a:defRPr>
            </a:lvl3pPr>
            <a:lvl4pPr marL="1828494" marR="0" lvl="3" indent="-10822" algn="l" rtl="0">
              <a:lnSpc>
                <a:spcPct val="100000"/>
              </a:lnSpc>
              <a:spcBef>
                <a:spcPts val="373"/>
              </a:spcBef>
              <a:spcAft>
                <a:spcPts val="0"/>
              </a:spcAft>
              <a:buClr>
                <a:schemeClr val="accent5"/>
              </a:buClr>
              <a:buFont typeface="Arial"/>
              <a:buNone/>
              <a:defRPr sz="1866" b="0" i="0" u="none" strike="noStrike" cap="none">
                <a:solidFill>
                  <a:schemeClr val="dk2"/>
                </a:solidFill>
                <a:latin typeface="Arial"/>
                <a:ea typeface="Arial"/>
                <a:cs typeface="Arial"/>
                <a:sym typeface="Arial"/>
              </a:defRPr>
            </a:lvl4pPr>
            <a:lvl5pPr marL="2437991" marR="0" lvl="4" indent="-10278" algn="l" rtl="0">
              <a:lnSpc>
                <a:spcPct val="100000"/>
              </a:lnSpc>
              <a:spcBef>
                <a:spcPts val="373"/>
              </a:spcBef>
              <a:spcAft>
                <a:spcPts val="0"/>
              </a:spcAft>
              <a:buClr>
                <a:schemeClr val="accent5"/>
              </a:buClr>
              <a:buFont typeface="Arial"/>
              <a:buNone/>
              <a:defRPr sz="1866" b="0" i="0" u="none" strike="noStrike" cap="none">
                <a:solidFill>
                  <a:schemeClr val="dk2"/>
                </a:solidFill>
                <a:latin typeface="Arial"/>
                <a:ea typeface="Arial"/>
                <a:cs typeface="Arial"/>
                <a:sym typeface="Arial"/>
              </a:defRPr>
            </a:lvl5pPr>
            <a:lvl6pPr marL="3352238" marR="0" lvl="5" indent="365274" algn="l" rtl="0">
              <a:lnSpc>
                <a:spcPct val="100000"/>
              </a:lnSpc>
              <a:spcBef>
                <a:spcPts val="533"/>
              </a:spcBef>
              <a:spcAft>
                <a:spcPts val="0"/>
              </a:spcAft>
              <a:buClr>
                <a:schemeClr val="dk1"/>
              </a:buClr>
              <a:buSzPct val="100740"/>
              <a:buFont typeface="Arial"/>
              <a:buChar char="•"/>
              <a:defRPr sz="2666" b="0" i="0" u="none" strike="noStrike" cap="none">
                <a:solidFill>
                  <a:schemeClr val="dk1"/>
                </a:solidFill>
                <a:latin typeface="Calibri"/>
                <a:ea typeface="Calibri"/>
                <a:cs typeface="Calibri"/>
                <a:sym typeface="Calibri"/>
              </a:defRPr>
            </a:lvl6pPr>
            <a:lvl7pPr marL="3961736" marR="0" lvl="6" indent="365818" algn="l" rtl="0">
              <a:lnSpc>
                <a:spcPct val="100000"/>
              </a:lnSpc>
              <a:spcBef>
                <a:spcPts val="533"/>
              </a:spcBef>
              <a:spcAft>
                <a:spcPts val="0"/>
              </a:spcAft>
              <a:buClr>
                <a:schemeClr val="dk1"/>
              </a:buClr>
              <a:buSzPct val="100740"/>
              <a:buFont typeface="Arial"/>
              <a:buChar char="•"/>
              <a:defRPr sz="2666" b="0" i="0" u="none" strike="noStrike" cap="none">
                <a:solidFill>
                  <a:schemeClr val="dk1"/>
                </a:solidFill>
                <a:latin typeface="Calibri"/>
                <a:ea typeface="Calibri"/>
                <a:cs typeface="Calibri"/>
                <a:sym typeface="Calibri"/>
              </a:defRPr>
            </a:lvl7pPr>
            <a:lvl8pPr marL="4571234" marR="0" lvl="7" indent="366360" algn="l" rtl="0">
              <a:lnSpc>
                <a:spcPct val="100000"/>
              </a:lnSpc>
              <a:spcBef>
                <a:spcPts val="533"/>
              </a:spcBef>
              <a:spcAft>
                <a:spcPts val="0"/>
              </a:spcAft>
              <a:buClr>
                <a:schemeClr val="dk1"/>
              </a:buClr>
              <a:buSzPct val="100740"/>
              <a:buFont typeface="Arial"/>
              <a:buChar char="•"/>
              <a:defRPr sz="2666" b="0" i="0" u="none" strike="noStrike" cap="none">
                <a:solidFill>
                  <a:schemeClr val="dk1"/>
                </a:solidFill>
                <a:latin typeface="Calibri"/>
                <a:ea typeface="Calibri"/>
                <a:cs typeface="Calibri"/>
                <a:sym typeface="Calibri"/>
              </a:defRPr>
            </a:lvl8pPr>
            <a:lvl9pPr marL="5180732" marR="0" lvl="8" indent="366904" algn="l" rtl="0">
              <a:lnSpc>
                <a:spcPct val="100000"/>
              </a:lnSpc>
              <a:spcBef>
                <a:spcPts val="533"/>
              </a:spcBef>
              <a:spcAft>
                <a:spcPts val="0"/>
              </a:spcAft>
              <a:buClr>
                <a:schemeClr val="dk1"/>
              </a:buClr>
              <a:buSzPct val="100740"/>
              <a:buFont typeface="Arial"/>
              <a:buChar char="•"/>
              <a:defRPr sz="2666"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536245055"/>
      </p:ext>
    </p:extLst>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9"/>
        <p:cNvGrpSpPr/>
        <p:nvPr/>
      </p:nvGrpSpPr>
      <p:grpSpPr>
        <a:xfrm>
          <a:off x="0" y="0"/>
          <a:ext cx="0" cy="0"/>
          <a:chOff x="0" y="0"/>
          <a:chExt cx="0" cy="0"/>
        </a:xfrm>
      </p:grpSpPr>
      <p:sp>
        <p:nvSpPr>
          <p:cNvPr id="10" name="Shape 10"/>
          <p:cNvSpPr/>
          <p:nvPr/>
        </p:nvSpPr>
        <p:spPr>
          <a:xfrm>
            <a:off x="264800" y="264800"/>
            <a:ext cx="11662400" cy="6347600"/>
          </a:xfrm>
          <a:prstGeom prst="frame">
            <a:avLst>
              <a:gd name="adj1" fmla="val 4126"/>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11" name="Shape 11"/>
          <p:cNvSpPr txBox="1">
            <a:spLocks noGrp="1"/>
          </p:cNvSpPr>
          <p:nvPr>
            <p:ph type="ctrTitle"/>
          </p:nvPr>
        </p:nvSpPr>
        <p:spPr>
          <a:xfrm>
            <a:off x="1398300" y="4078167"/>
            <a:ext cx="6552000" cy="1546400"/>
          </a:xfrm>
          <a:prstGeom prst="rect">
            <a:avLst/>
          </a:prstGeom>
        </p:spPr>
        <p:txBody>
          <a:bodyPr wrap="square" lIns="91425" tIns="91425" rIns="91425" bIns="91425" anchor="b" anchorCtr="0"/>
          <a:lstStyle>
            <a:lvl1pPr lvl="0" rtl="0">
              <a:spcBef>
                <a:spcPts val="0"/>
              </a:spcBef>
              <a:buSzPts val="4800"/>
              <a:buNone/>
              <a:defRPr sz="6400"/>
            </a:lvl1pPr>
            <a:lvl2pPr lvl="1" rtl="0">
              <a:spcBef>
                <a:spcPts val="0"/>
              </a:spcBef>
              <a:buSzPts val="4800"/>
              <a:buNone/>
              <a:defRPr sz="6400"/>
            </a:lvl2pPr>
            <a:lvl3pPr lvl="2" rtl="0">
              <a:spcBef>
                <a:spcPts val="0"/>
              </a:spcBef>
              <a:buSzPts val="4800"/>
              <a:buNone/>
              <a:defRPr sz="6400"/>
            </a:lvl3pPr>
            <a:lvl4pPr lvl="3" rtl="0">
              <a:spcBef>
                <a:spcPts val="0"/>
              </a:spcBef>
              <a:buSzPts val="4800"/>
              <a:buNone/>
              <a:defRPr sz="6400"/>
            </a:lvl4pPr>
            <a:lvl5pPr lvl="4" rtl="0">
              <a:spcBef>
                <a:spcPts val="0"/>
              </a:spcBef>
              <a:buSzPts val="4800"/>
              <a:buNone/>
              <a:defRPr sz="6400"/>
            </a:lvl5pPr>
            <a:lvl6pPr lvl="5" rtl="0">
              <a:spcBef>
                <a:spcPts val="0"/>
              </a:spcBef>
              <a:buSzPts val="4800"/>
              <a:buNone/>
              <a:defRPr sz="6400"/>
            </a:lvl6pPr>
            <a:lvl7pPr lvl="6" rtl="0">
              <a:spcBef>
                <a:spcPts val="0"/>
              </a:spcBef>
              <a:buSzPts val="4800"/>
              <a:buNone/>
              <a:defRPr sz="6400"/>
            </a:lvl7pPr>
            <a:lvl8pPr lvl="7" rtl="0">
              <a:spcBef>
                <a:spcPts val="0"/>
              </a:spcBef>
              <a:buSzPts val="4800"/>
              <a:buNone/>
              <a:defRPr sz="6400"/>
            </a:lvl8pPr>
            <a:lvl9pPr lvl="8" rtl="0">
              <a:spcBef>
                <a:spcPts val="0"/>
              </a:spcBef>
              <a:buSzPts val="4800"/>
              <a:buNone/>
              <a:defRPr sz="6400"/>
            </a:lvl9pPr>
          </a:lstStyle>
          <a:p>
            <a:endParaRPr/>
          </a:p>
        </p:txBody>
      </p:sp>
    </p:spTree>
    <p:extLst>
      <p:ext uri="{BB962C8B-B14F-4D97-AF65-F5344CB8AC3E}">
        <p14:creationId xmlns:p14="http://schemas.microsoft.com/office/powerpoint/2010/main" val="19158087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rgbClr val="5C2D91"/>
        </a:solidFill>
        <a:effectLst/>
      </p:bgPr>
    </p:bg>
    <p:spTree>
      <p:nvGrpSpPr>
        <p:cNvPr id="1" name=""/>
        <p:cNvGrpSpPr/>
        <p:nvPr/>
      </p:nvGrpSpPr>
      <p:grpSpPr>
        <a:xfrm>
          <a:off x="0" y="0"/>
          <a:ext cx="0" cy="0"/>
          <a:chOff x="0" y="0"/>
          <a:chExt cx="0" cy="0"/>
        </a:xfrm>
      </p:grpSpPr>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250.xml><?xml version="1.0" encoding="utf-8"?>
<p:sldLayout xmlns:a="http://schemas.openxmlformats.org/drawingml/2006/main" xmlns:r="http://schemas.openxmlformats.org/officeDocument/2006/relationships" xmlns:p="http://schemas.openxmlformats.org/presentationml/2006/main">
  <p:cSld name="Subtitle">
    <p:spTree>
      <p:nvGrpSpPr>
        <p:cNvPr id="1" name="Shape 12"/>
        <p:cNvGrpSpPr/>
        <p:nvPr/>
      </p:nvGrpSpPr>
      <p:grpSpPr>
        <a:xfrm>
          <a:off x="0" y="0"/>
          <a:ext cx="0" cy="0"/>
          <a:chOff x="0" y="0"/>
          <a:chExt cx="0" cy="0"/>
        </a:xfrm>
      </p:grpSpPr>
      <p:sp>
        <p:nvSpPr>
          <p:cNvPr id="13" name="Shape 13"/>
          <p:cNvSpPr/>
          <p:nvPr/>
        </p:nvSpPr>
        <p:spPr>
          <a:xfrm>
            <a:off x="264800" y="264800"/>
            <a:ext cx="11662400" cy="6347600"/>
          </a:xfrm>
          <a:prstGeom prst="frame">
            <a:avLst>
              <a:gd name="adj1" fmla="val 4126"/>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14" name="Shape 14"/>
          <p:cNvSpPr txBox="1">
            <a:spLocks noGrp="1"/>
          </p:cNvSpPr>
          <p:nvPr>
            <p:ph type="ctrTitle"/>
          </p:nvPr>
        </p:nvSpPr>
        <p:spPr>
          <a:xfrm>
            <a:off x="1350400" y="3330333"/>
            <a:ext cx="6600000" cy="1546400"/>
          </a:xfrm>
          <a:prstGeom prst="rect">
            <a:avLst/>
          </a:prstGeom>
        </p:spPr>
        <p:txBody>
          <a:bodyPr wrap="square" lIns="91425" tIns="91425" rIns="91425" bIns="91425" anchor="b" anchorCtr="0"/>
          <a:lstStyle>
            <a:lvl1pPr lvl="0" rtl="0">
              <a:spcBef>
                <a:spcPts val="0"/>
              </a:spcBef>
              <a:buSzPts val="4000"/>
              <a:buNone/>
              <a:defRPr/>
            </a:lvl1pPr>
            <a:lvl2pPr lvl="1" rtl="0">
              <a:spcBef>
                <a:spcPts val="0"/>
              </a:spcBef>
              <a:buSzPts val="4800"/>
              <a:buNone/>
              <a:defRPr sz="6400"/>
            </a:lvl2pPr>
            <a:lvl3pPr lvl="2" rtl="0">
              <a:spcBef>
                <a:spcPts val="0"/>
              </a:spcBef>
              <a:buSzPts val="4800"/>
              <a:buNone/>
              <a:defRPr sz="6400"/>
            </a:lvl3pPr>
            <a:lvl4pPr lvl="3" rtl="0">
              <a:spcBef>
                <a:spcPts val="0"/>
              </a:spcBef>
              <a:buSzPts val="4800"/>
              <a:buNone/>
              <a:defRPr sz="6400"/>
            </a:lvl4pPr>
            <a:lvl5pPr lvl="4" rtl="0">
              <a:spcBef>
                <a:spcPts val="0"/>
              </a:spcBef>
              <a:buSzPts val="4800"/>
              <a:buNone/>
              <a:defRPr sz="6400"/>
            </a:lvl5pPr>
            <a:lvl6pPr lvl="5" rtl="0">
              <a:spcBef>
                <a:spcPts val="0"/>
              </a:spcBef>
              <a:buSzPts val="4800"/>
              <a:buNone/>
              <a:defRPr sz="6400"/>
            </a:lvl6pPr>
            <a:lvl7pPr lvl="6" rtl="0">
              <a:spcBef>
                <a:spcPts val="0"/>
              </a:spcBef>
              <a:buSzPts val="4800"/>
              <a:buNone/>
              <a:defRPr sz="6400"/>
            </a:lvl7pPr>
            <a:lvl8pPr lvl="7" rtl="0">
              <a:spcBef>
                <a:spcPts val="0"/>
              </a:spcBef>
              <a:buSzPts val="4800"/>
              <a:buNone/>
              <a:defRPr sz="6400"/>
            </a:lvl8pPr>
            <a:lvl9pPr lvl="8" rtl="0">
              <a:spcBef>
                <a:spcPts val="0"/>
              </a:spcBef>
              <a:buSzPts val="4800"/>
              <a:buNone/>
              <a:defRPr sz="6400"/>
            </a:lvl9pPr>
          </a:lstStyle>
          <a:p>
            <a:endParaRPr/>
          </a:p>
        </p:txBody>
      </p:sp>
      <p:sp>
        <p:nvSpPr>
          <p:cNvPr id="15" name="Shape 15"/>
          <p:cNvSpPr txBox="1">
            <a:spLocks noGrp="1"/>
          </p:cNvSpPr>
          <p:nvPr>
            <p:ph type="subTitle" idx="1"/>
          </p:nvPr>
        </p:nvSpPr>
        <p:spPr>
          <a:xfrm>
            <a:off x="1350400" y="4904336"/>
            <a:ext cx="6600000" cy="1046400"/>
          </a:xfrm>
          <a:prstGeom prst="rect">
            <a:avLst/>
          </a:prstGeom>
        </p:spPr>
        <p:txBody>
          <a:bodyPr wrap="square" lIns="91425" tIns="91425" rIns="91425" bIns="91425" anchor="t" anchorCtr="0"/>
          <a:lstStyle>
            <a:lvl1pPr lvl="0" rtl="0">
              <a:spcBef>
                <a:spcPts val="0"/>
              </a:spcBef>
              <a:buClr>
                <a:srgbClr val="000000"/>
              </a:buClr>
              <a:buSzPts val="2000"/>
              <a:buNone/>
              <a:defRPr>
                <a:solidFill>
                  <a:srgbClr val="000000"/>
                </a:solidFill>
              </a:defRPr>
            </a:lvl1pPr>
            <a:lvl2pPr lvl="1" rtl="0">
              <a:spcBef>
                <a:spcPts val="0"/>
              </a:spcBef>
              <a:buClr>
                <a:srgbClr val="000000"/>
              </a:buClr>
              <a:buSzPts val="2000"/>
              <a:buNone/>
              <a:defRPr>
                <a:solidFill>
                  <a:srgbClr val="000000"/>
                </a:solidFill>
              </a:defRPr>
            </a:lvl2pPr>
            <a:lvl3pPr lvl="2" rtl="0">
              <a:spcBef>
                <a:spcPts val="0"/>
              </a:spcBef>
              <a:buClr>
                <a:srgbClr val="000000"/>
              </a:buClr>
              <a:buSzPts val="2000"/>
              <a:buNone/>
              <a:defRPr>
                <a:solidFill>
                  <a:srgbClr val="000000"/>
                </a:solidFill>
              </a:defRPr>
            </a:lvl3pPr>
            <a:lvl4pPr lvl="3" rtl="0">
              <a:spcBef>
                <a:spcPts val="0"/>
              </a:spcBef>
              <a:buClr>
                <a:srgbClr val="000000"/>
              </a:buClr>
              <a:buSzPts val="2000"/>
              <a:buNone/>
              <a:defRPr>
                <a:solidFill>
                  <a:srgbClr val="000000"/>
                </a:solidFill>
              </a:defRPr>
            </a:lvl4pPr>
            <a:lvl5pPr lvl="4" rtl="0">
              <a:spcBef>
                <a:spcPts val="0"/>
              </a:spcBef>
              <a:buClr>
                <a:srgbClr val="000000"/>
              </a:buClr>
              <a:buSzPts val="2000"/>
              <a:buNone/>
              <a:defRPr>
                <a:solidFill>
                  <a:srgbClr val="000000"/>
                </a:solidFill>
              </a:defRPr>
            </a:lvl5pPr>
            <a:lvl6pPr lvl="5" rtl="0">
              <a:spcBef>
                <a:spcPts val="0"/>
              </a:spcBef>
              <a:buClr>
                <a:srgbClr val="000000"/>
              </a:buClr>
              <a:buSzPts val="2000"/>
              <a:buNone/>
              <a:defRPr>
                <a:solidFill>
                  <a:srgbClr val="000000"/>
                </a:solidFill>
              </a:defRPr>
            </a:lvl6pPr>
            <a:lvl7pPr lvl="6" rtl="0">
              <a:spcBef>
                <a:spcPts val="0"/>
              </a:spcBef>
              <a:buClr>
                <a:srgbClr val="000000"/>
              </a:buClr>
              <a:buSzPts val="2000"/>
              <a:buNone/>
              <a:defRPr>
                <a:solidFill>
                  <a:srgbClr val="000000"/>
                </a:solidFill>
              </a:defRPr>
            </a:lvl7pPr>
            <a:lvl8pPr lvl="7" rtl="0">
              <a:spcBef>
                <a:spcPts val="0"/>
              </a:spcBef>
              <a:buClr>
                <a:srgbClr val="000000"/>
              </a:buClr>
              <a:buSzPts val="2000"/>
              <a:buNone/>
              <a:defRPr>
                <a:solidFill>
                  <a:srgbClr val="000000"/>
                </a:solidFill>
              </a:defRPr>
            </a:lvl8pPr>
            <a:lvl9pPr lvl="8" rtl="0">
              <a:spcBef>
                <a:spcPts val="0"/>
              </a:spcBef>
              <a:buClr>
                <a:srgbClr val="000000"/>
              </a:buClr>
              <a:buSzPts val="2000"/>
              <a:buNone/>
              <a:defRPr>
                <a:solidFill>
                  <a:srgbClr val="000000"/>
                </a:solidFill>
              </a:defRPr>
            </a:lvl9pPr>
          </a:lstStyle>
          <a:p>
            <a:endParaRPr/>
          </a:p>
        </p:txBody>
      </p:sp>
    </p:spTree>
    <p:extLst>
      <p:ext uri="{BB962C8B-B14F-4D97-AF65-F5344CB8AC3E}">
        <p14:creationId xmlns:p14="http://schemas.microsoft.com/office/powerpoint/2010/main" val="3379849521"/>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p:cSld name="Quote">
    <p:spTree>
      <p:nvGrpSpPr>
        <p:cNvPr id="1" name="Shape 16"/>
        <p:cNvGrpSpPr/>
        <p:nvPr/>
      </p:nvGrpSpPr>
      <p:grpSpPr>
        <a:xfrm>
          <a:off x="0" y="0"/>
          <a:ext cx="0" cy="0"/>
          <a:chOff x="0" y="0"/>
          <a:chExt cx="0" cy="0"/>
        </a:xfrm>
      </p:grpSpPr>
      <p:sp>
        <p:nvSpPr>
          <p:cNvPr id="17" name="Shape 17"/>
          <p:cNvSpPr/>
          <p:nvPr/>
        </p:nvSpPr>
        <p:spPr>
          <a:xfrm>
            <a:off x="264800" y="264800"/>
            <a:ext cx="11662400" cy="6347600"/>
          </a:xfrm>
          <a:prstGeom prst="frame">
            <a:avLst>
              <a:gd name="adj1" fmla="val 4126"/>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18" name="Shape 18"/>
          <p:cNvSpPr txBox="1">
            <a:spLocks noGrp="1"/>
          </p:cNvSpPr>
          <p:nvPr>
            <p:ph type="body" idx="1"/>
          </p:nvPr>
        </p:nvSpPr>
        <p:spPr>
          <a:xfrm>
            <a:off x="2406033" y="1139700"/>
            <a:ext cx="6869600" cy="4673600"/>
          </a:xfrm>
          <a:prstGeom prst="rect">
            <a:avLst/>
          </a:prstGeom>
        </p:spPr>
        <p:txBody>
          <a:bodyPr wrap="square" lIns="91425" tIns="91425" rIns="91425" bIns="91425" anchor="t" anchorCtr="0"/>
          <a:lstStyle>
            <a:lvl1pPr lvl="0" rtl="0">
              <a:lnSpc>
                <a:spcPct val="115000"/>
              </a:lnSpc>
              <a:spcBef>
                <a:spcPts val="0"/>
              </a:spcBef>
              <a:buSzPts val="3200"/>
              <a:buChar char="▪"/>
              <a:defRPr sz="4267" i="1"/>
            </a:lvl1pPr>
            <a:lvl2pPr lvl="1" rtl="0">
              <a:lnSpc>
                <a:spcPct val="115000"/>
              </a:lnSpc>
              <a:spcBef>
                <a:spcPts val="0"/>
              </a:spcBef>
              <a:buSzPts val="3200"/>
              <a:buChar char="□"/>
              <a:defRPr sz="4267" i="1"/>
            </a:lvl2pPr>
            <a:lvl3pPr lvl="2" rtl="0">
              <a:lnSpc>
                <a:spcPct val="115000"/>
              </a:lnSpc>
              <a:spcBef>
                <a:spcPts val="0"/>
              </a:spcBef>
              <a:buSzPts val="3200"/>
              <a:buChar char="□"/>
              <a:defRPr sz="4267" i="1"/>
            </a:lvl3pPr>
            <a:lvl4pPr lvl="3" rtl="0">
              <a:lnSpc>
                <a:spcPct val="115000"/>
              </a:lnSpc>
              <a:spcBef>
                <a:spcPts val="0"/>
              </a:spcBef>
              <a:buSzPts val="3200"/>
              <a:buChar char="□"/>
              <a:defRPr sz="4267" i="1"/>
            </a:lvl4pPr>
            <a:lvl5pPr lvl="4" rtl="0">
              <a:lnSpc>
                <a:spcPct val="115000"/>
              </a:lnSpc>
              <a:spcBef>
                <a:spcPts val="0"/>
              </a:spcBef>
              <a:buSzPts val="3200"/>
              <a:buChar char="○"/>
              <a:defRPr sz="4267" i="1"/>
            </a:lvl5pPr>
            <a:lvl6pPr lvl="5" rtl="0">
              <a:lnSpc>
                <a:spcPct val="115000"/>
              </a:lnSpc>
              <a:spcBef>
                <a:spcPts val="0"/>
              </a:spcBef>
              <a:buSzPts val="3200"/>
              <a:buChar char="■"/>
              <a:defRPr sz="4267" i="1"/>
            </a:lvl6pPr>
            <a:lvl7pPr lvl="6" rtl="0">
              <a:lnSpc>
                <a:spcPct val="115000"/>
              </a:lnSpc>
              <a:spcBef>
                <a:spcPts val="0"/>
              </a:spcBef>
              <a:buSzPts val="3200"/>
              <a:buChar char="●"/>
              <a:defRPr sz="4267" i="1"/>
            </a:lvl7pPr>
            <a:lvl8pPr lvl="7" rtl="0">
              <a:lnSpc>
                <a:spcPct val="115000"/>
              </a:lnSpc>
              <a:spcBef>
                <a:spcPts val="0"/>
              </a:spcBef>
              <a:buSzPts val="3200"/>
              <a:buChar char="○"/>
              <a:defRPr sz="4267" i="1"/>
            </a:lvl8pPr>
            <a:lvl9pPr lvl="8" rtl="0">
              <a:lnSpc>
                <a:spcPct val="115000"/>
              </a:lnSpc>
              <a:spcBef>
                <a:spcPts val="0"/>
              </a:spcBef>
              <a:buSzPts val="3200"/>
              <a:buChar char="■"/>
              <a:defRPr sz="4267" i="1"/>
            </a:lvl9pPr>
          </a:lstStyle>
          <a:p>
            <a:endParaRPr/>
          </a:p>
        </p:txBody>
      </p:sp>
      <p:sp>
        <p:nvSpPr>
          <p:cNvPr id="19" name="Shape 19"/>
          <p:cNvSpPr/>
          <p:nvPr/>
        </p:nvSpPr>
        <p:spPr>
          <a:xfrm>
            <a:off x="823667" y="804500"/>
            <a:ext cx="1264000" cy="1264000"/>
          </a:xfrm>
          <a:prstGeom prst="rect">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20" name="Shape 20"/>
          <p:cNvSpPr/>
          <p:nvPr/>
        </p:nvSpPr>
        <p:spPr>
          <a:xfrm>
            <a:off x="1078928" y="1139700"/>
            <a:ext cx="753477" cy="593600"/>
          </a:xfrm>
          <a:prstGeom prst="rect">
            <a:avLst/>
          </a:prstGeom>
        </p:spPr>
        <p:txBody>
          <a:bodyPr>
            <a:prstTxWarp prst="textPlain">
              <a:avLst/>
            </a:prstTxWarp>
          </a:bodyPr>
          <a:lstStyle/>
          <a:p>
            <a:pPr lvl="0" algn="ctr"/>
            <a:r>
              <a:rPr sz="2400" b="1" i="0">
                <a:ln>
                  <a:noFill/>
                </a:ln>
                <a:solidFill>
                  <a:srgbClr val="FFFFFF"/>
                </a:solidFill>
                <a:latin typeface="Arial"/>
              </a:rPr>
              <a:t>“</a:t>
            </a:r>
          </a:p>
        </p:txBody>
      </p:sp>
      <p:sp>
        <p:nvSpPr>
          <p:cNvPr id="21" name="Shape 21"/>
          <p:cNvSpPr txBox="1">
            <a:spLocks noGrp="1"/>
          </p:cNvSpPr>
          <p:nvPr>
            <p:ph type="sldNum" idx="12"/>
          </p:nvPr>
        </p:nvSpPr>
        <p:spPr>
          <a:xfrm>
            <a:off x="10879332" y="5857704"/>
            <a:ext cx="731600" cy="524800"/>
          </a:xfrm>
          <a:prstGeom prst="rect">
            <a:avLst/>
          </a:prstGeom>
        </p:spPr>
        <p:txBody>
          <a:bodyPr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692143012"/>
      </p:ext>
    </p:extLst>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2"/>
        <p:cNvGrpSpPr/>
        <p:nvPr/>
      </p:nvGrpSpPr>
      <p:grpSpPr>
        <a:xfrm>
          <a:off x="0" y="0"/>
          <a:ext cx="0" cy="0"/>
          <a:chOff x="0" y="0"/>
          <a:chExt cx="0" cy="0"/>
        </a:xfrm>
      </p:grpSpPr>
      <p:sp>
        <p:nvSpPr>
          <p:cNvPr id="23" name="Shape 23"/>
          <p:cNvSpPr/>
          <p:nvPr/>
        </p:nvSpPr>
        <p:spPr>
          <a:xfrm>
            <a:off x="264800" y="264800"/>
            <a:ext cx="11662400" cy="6347600"/>
          </a:xfrm>
          <a:prstGeom prst="frame">
            <a:avLst>
              <a:gd name="adj1" fmla="val 4126"/>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24" name="Shape 24"/>
          <p:cNvSpPr txBox="1">
            <a:spLocks noGrp="1"/>
          </p:cNvSpPr>
          <p:nvPr>
            <p:ph type="title"/>
          </p:nvPr>
        </p:nvSpPr>
        <p:spPr>
          <a:xfrm>
            <a:off x="1158867" y="1130133"/>
            <a:ext cx="6789600" cy="1813600"/>
          </a:xfrm>
          <a:prstGeom prst="rect">
            <a:avLst/>
          </a:prstGeom>
        </p:spPr>
        <p:txBody>
          <a:bodyPr wrap="square" lIns="91425" tIns="91425" rIns="91425" bIns="91425" anchor="b" anchorCtr="0"/>
          <a:lstStyle>
            <a:lvl1pPr lvl="0" rtl="0">
              <a:spcBef>
                <a:spcPts val="0"/>
              </a:spcBef>
              <a:buSzPts val="4000"/>
              <a:buNone/>
              <a:defRPr sz="5333"/>
            </a:lvl1pPr>
            <a:lvl2pPr lvl="1" rtl="0">
              <a:spcBef>
                <a:spcPts val="0"/>
              </a:spcBef>
              <a:buSzPts val="4000"/>
              <a:buNone/>
              <a:defRPr sz="5333"/>
            </a:lvl2pPr>
            <a:lvl3pPr lvl="2" rtl="0">
              <a:spcBef>
                <a:spcPts val="0"/>
              </a:spcBef>
              <a:buSzPts val="4000"/>
              <a:buNone/>
              <a:defRPr sz="5333"/>
            </a:lvl3pPr>
            <a:lvl4pPr lvl="3" rtl="0">
              <a:spcBef>
                <a:spcPts val="0"/>
              </a:spcBef>
              <a:buSzPts val="4000"/>
              <a:buNone/>
              <a:defRPr sz="5333"/>
            </a:lvl4pPr>
            <a:lvl5pPr lvl="4" rtl="0">
              <a:spcBef>
                <a:spcPts val="0"/>
              </a:spcBef>
              <a:buSzPts val="4000"/>
              <a:buNone/>
              <a:defRPr sz="5333"/>
            </a:lvl5pPr>
            <a:lvl6pPr lvl="5" rtl="0">
              <a:spcBef>
                <a:spcPts val="0"/>
              </a:spcBef>
              <a:buSzPts val="4000"/>
              <a:buNone/>
              <a:defRPr sz="5333"/>
            </a:lvl6pPr>
            <a:lvl7pPr lvl="6" rtl="0">
              <a:spcBef>
                <a:spcPts val="0"/>
              </a:spcBef>
              <a:buSzPts val="4000"/>
              <a:buNone/>
              <a:defRPr sz="5333"/>
            </a:lvl7pPr>
            <a:lvl8pPr lvl="7" rtl="0">
              <a:spcBef>
                <a:spcPts val="0"/>
              </a:spcBef>
              <a:buSzPts val="4000"/>
              <a:buNone/>
              <a:defRPr sz="5333"/>
            </a:lvl8pPr>
            <a:lvl9pPr lvl="8" rtl="0">
              <a:spcBef>
                <a:spcPts val="0"/>
              </a:spcBef>
              <a:buSzPts val="4000"/>
              <a:buNone/>
              <a:defRPr sz="5333"/>
            </a:lvl9pPr>
          </a:lstStyle>
          <a:p>
            <a:endParaRPr/>
          </a:p>
        </p:txBody>
      </p:sp>
      <p:sp>
        <p:nvSpPr>
          <p:cNvPr id="25" name="Shape 25"/>
          <p:cNvSpPr txBox="1">
            <a:spLocks noGrp="1"/>
          </p:cNvSpPr>
          <p:nvPr>
            <p:ph type="body" idx="1"/>
          </p:nvPr>
        </p:nvSpPr>
        <p:spPr>
          <a:xfrm>
            <a:off x="1158867" y="3083900"/>
            <a:ext cx="9874400" cy="2672000"/>
          </a:xfrm>
          <a:prstGeom prst="rect">
            <a:avLst/>
          </a:prstGeom>
        </p:spPr>
        <p:txBody>
          <a:bodyPr wrap="square" lIns="91425" tIns="91425" rIns="91425" bIns="91425" anchor="t" anchorCtr="0"/>
          <a:lstStyle>
            <a:lvl1pPr lvl="0" rtl="0">
              <a:spcBef>
                <a:spcPts val="0"/>
              </a:spcBef>
              <a:buSzPts val="2000"/>
              <a:buChar char="▪"/>
              <a:defRPr/>
            </a:lvl1pPr>
            <a:lvl2pPr lvl="1" rtl="0">
              <a:spcBef>
                <a:spcPts val="0"/>
              </a:spcBef>
              <a:buSzPts val="2000"/>
              <a:buChar char="□"/>
              <a:defRPr/>
            </a:lvl2pPr>
            <a:lvl3pPr lvl="2" rtl="0">
              <a:spcBef>
                <a:spcPts val="0"/>
              </a:spcBef>
              <a:buSzPts val="2000"/>
              <a:buChar char="□"/>
              <a:defRPr/>
            </a:lvl3pPr>
            <a:lvl4pPr lvl="3" rtl="0">
              <a:spcBef>
                <a:spcPts val="0"/>
              </a:spcBef>
              <a:buSzPts val="2000"/>
              <a:buChar char="□"/>
              <a:defRPr/>
            </a:lvl4pPr>
            <a:lvl5pPr lvl="4" rtl="0">
              <a:spcBef>
                <a:spcPts val="0"/>
              </a:spcBef>
              <a:buSzPts val="2000"/>
              <a:buChar char="○"/>
              <a:defRPr/>
            </a:lvl5pPr>
            <a:lvl6pPr lvl="5" rtl="0">
              <a:spcBef>
                <a:spcPts val="0"/>
              </a:spcBef>
              <a:buSzPts val="2000"/>
              <a:buChar char="■"/>
              <a:defRPr/>
            </a:lvl6pPr>
            <a:lvl7pPr lvl="6" rtl="0">
              <a:spcBef>
                <a:spcPts val="0"/>
              </a:spcBef>
              <a:buSzPts val="2000"/>
              <a:buChar char="●"/>
              <a:defRPr/>
            </a:lvl7pPr>
            <a:lvl8pPr lvl="7" rtl="0">
              <a:spcBef>
                <a:spcPts val="0"/>
              </a:spcBef>
              <a:buSzPts val="2000"/>
              <a:buChar char="○"/>
              <a:defRPr/>
            </a:lvl8pPr>
            <a:lvl9pPr lvl="8" rtl="0">
              <a:spcBef>
                <a:spcPts val="0"/>
              </a:spcBef>
              <a:buSzPts val="2000"/>
              <a:buChar char="■"/>
              <a:defRPr/>
            </a:lvl9pPr>
          </a:lstStyle>
          <a:p>
            <a:endParaRPr/>
          </a:p>
        </p:txBody>
      </p:sp>
      <p:sp>
        <p:nvSpPr>
          <p:cNvPr id="26" name="Shape 26"/>
          <p:cNvSpPr txBox="1">
            <a:spLocks noGrp="1"/>
          </p:cNvSpPr>
          <p:nvPr>
            <p:ph type="sldNum" idx="12"/>
          </p:nvPr>
        </p:nvSpPr>
        <p:spPr>
          <a:xfrm>
            <a:off x="10879332" y="5857704"/>
            <a:ext cx="731600" cy="524800"/>
          </a:xfrm>
          <a:prstGeom prst="rect">
            <a:avLst/>
          </a:prstGeom>
        </p:spPr>
        <p:txBody>
          <a:bodyPr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3136005361"/>
      </p:ext>
    </p:extLst>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27"/>
        <p:cNvGrpSpPr/>
        <p:nvPr/>
      </p:nvGrpSpPr>
      <p:grpSpPr>
        <a:xfrm>
          <a:off x="0" y="0"/>
          <a:ext cx="0" cy="0"/>
          <a:chOff x="0" y="0"/>
          <a:chExt cx="0" cy="0"/>
        </a:xfrm>
      </p:grpSpPr>
      <p:sp>
        <p:nvSpPr>
          <p:cNvPr id="28" name="Shape 28"/>
          <p:cNvSpPr/>
          <p:nvPr/>
        </p:nvSpPr>
        <p:spPr>
          <a:xfrm>
            <a:off x="264800" y="264800"/>
            <a:ext cx="11662400" cy="6347600"/>
          </a:xfrm>
          <a:prstGeom prst="frame">
            <a:avLst>
              <a:gd name="adj1" fmla="val 4126"/>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29" name="Shape 29"/>
          <p:cNvSpPr txBox="1">
            <a:spLocks noGrp="1"/>
          </p:cNvSpPr>
          <p:nvPr>
            <p:ph type="title"/>
          </p:nvPr>
        </p:nvSpPr>
        <p:spPr>
          <a:xfrm>
            <a:off x="1158867" y="1130133"/>
            <a:ext cx="6789600" cy="1813600"/>
          </a:xfrm>
          <a:prstGeom prst="rect">
            <a:avLst/>
          </a:prstGeom>
        </p:spPr>
        <p:txBody>
          <a:bodyPr wrap="square" lIns="91425" tIns="91425" rIns="91425" bIns="91425" anchor="b" anchorCtr="0"/>
          <a:lstStyle>
            <a:lvl1pPr lvl="0" rtl="0">
              <a:spcBef>
                <a:spcPts val="0"/>
              </a:spcBef>
              <a:buSzPts val="4000"/>
              <a:buNone/>
              <a:defRPr/>
            </a:lvl1pPr>
            <a:lvl2pPr lvl="1" rtl="0">
              <a:spcBef>
                <a:spcPts val="0"/>
              </a:spcBef>
              <a:buSzPts val="4000"/>
              <a:buNone/>
              <a:defRPr/>
            </a:lvl2pPr>
            <a:lvl3pPr lvl="2" rtl="0">
              <a:spcBef>
                <a:spcPts val="0"/>
              </a:spcBef>
              <a:buSzPts val="4000"/>
              <a:buNone/>
              <a:defRPr/>
            </a:lvl3pPr>
            <a:lvl4pPr lvl="3" rtl="0">
              <a:spcBef>
                <a:spcPts val="0"/>
              </a:spcBef>
              <a:buSzPts val="4000"/>
              <a:buNone/>
              <a:defRPr/>
            </a:lvl4pPr>
            <a:lvl5pPr lvl="4" rtl="0">
              <a:spcBef>
                <a:spcPts val="0"/>
              </a:spcBef>
              <a:buSzPts val="4000"/>
              <a:buNone/>
              <a:defRPr/>
            </a:lvl5pPr>
            <a:lvl6pPr lvl="5" rtl="0">
              <a:spcBef>
                <a:spcPts val="0"/>
              </a:spcBef>
              <a:buSzPts val="4000"/>
              <a:buNone/>
              <a:defRPr/>
            </a:lvl6pPr>
            <a:lvl7pPr lvl="6" rtl="0">
              <a:spcBef>
                <a:spcPts val="0"/>
              </a:spcBef>
              <a:buSzPts val="4000"/>
              <a:buNone/>
              <a:defRPr/>
            </a:lvl7pPr>
            <a:lvl8pPr lvl="7" rtl="0">
              <a:spcBef>
                <a:spcPts val="0"/>
              </a:spcBef>
              <a:buSzPts val="4000"/>
              <a:buNone/>
              <a:defRPr/>
            </a:lvl8pPr>
            <a:lvl9pPr lvl="8" rtl="0">
              <a:spcBef>
                <a:spcPts val="0"/>
              </a:spcBef>
              <a:buSzPts val="4000"/>
              <a:buNone/>
              <a:defRPr/>
            </a:lvl9pPr>
          </a:lstStyle>
          <a:p>
            <a:endParaRPr/>
          </a:p>
        </p:txBody>
      </p:sp>
      <p:sp>
        <p:nvSpPr>
          <p:cNvPr id="30" name="Shape 30"/>
          <p:cNvSpPr txBox="1">
            <a:spLocks noGrp="1"/>
          </p:cNvSpPr>
          <p:nvPr>
            <p:ph type="body" idx="1"/>
          </p:nvPr>
        </p:nvSpPr>
        <p:spPr>
          <a:xfrm>
            <a:off x="1158867" y="3083900"/>
            <a:ext cx="4792800" cy="2844400"/>
          </a:xfrm>
          <a:prstGeom prst="rect">
            <a:avLst/>
          </a:prstGeom>
        </p:spPr>
        <p:txBody>
          <a:bodyPr wrap="square" lIns="91425" tIns="91425" rIns="91425" bIns="91425" anchor="t" anchorCtr="0"/>
          <a:lstStyle>
            <a:lvl1pPr lvl="0" rtl="0">
              <a:spcBef>
                <a:spcPts val="0"/>
              </a:spcBef>
              <a:buSzPts val="1600"/>
              <a:buChar char="▪"/>
              <a:defRPr sz="2133"/>
            </a:lvl1pPr>
            <a:lvl2pPr lvl="1" rtl="0">
              <a:spcBef>
                <a:spcPts val="0"/>
              </a:spcBef>
              <a:buSzPts val="1600"/>
              <a:buChar char="□"/>
              <a:defRPr sz="2133"/>
            </a:lvl2pPr>
            <a:lvl3pPr lvl="2" rtl="0">
              <a:spcBef>
                <a:spcPts val="0"/>
              </a:spcBef>
              <a:buSzPts val="1600"/>
              <a:buChar char="□"/>
              <a:defRPr sz="2133"/>
            </a:lvl3pPr>
            <a:lvl4pPr lvl="3" rtl="0">
              <a:spcBef>
                <a:spcPts val="0"/>
              </a:spcBef>
              <a:buSzPts val="1600"/>
              <a:buChar char="□"/>
              <a:defRPr sz="2133"/>
            </a:lvl4pPr>
            <a:lvl5pPr lvl="4" rtl="0">
              <a:spcBef>
                <a:spcPts val="0"/>
              </a:spcBef>
              <a:buSzPts val="1600"/>
              <a:buChar char="○"/>
              <a:defRPr sz="2133"/>
            </a:lvl5pPr>
            <a:lvl6pPr lvl="5" rtl="0">
              <a:spcBef>
                <a:spcPts val="0"/>
              </a:spcBef>
              <a:buSzPts val="1600"/>
              <a:buChar char="■"/>
              <a:defRPr sz="2133"/>
            </a:lvl6pPr>
            <a:lvl7pPr lvl="6" rtl="0">
              <a:spcBef>
                <a:spcPts val="0"/>
              </a:spcBef>
              <a:buSzPts val="1600"/>
              <a:buChar char="●"/>
              <a:defRPr sz="2133"/>
            </a:lvl7pPr>
            <a:lvl8pPr lvl="7" rtl="0">
              <a:spcBef>
                <a:spcPts val="0"/>
              </a:spcBef>
              <a:buSzPts val="1600"/>
              <a:buChar char="○"/>
              <a:defRPr sz="2133"/>
            </a:lvl8pPr>
            <a:lvl9pPr lvl="8" rtl="0">
              <a:spcBef>
                <a:spcPts val="0"/>
              </a:spcBef>
              <a:buSzPts val="1600"/>
              <a:buChar char="■"/>
              <a:defRPr sz="2133"/>
            </a:lvl9pPr>
          </a:lstStyle>
          <a:p>
            <a:endParaRPr/>
          </a:p>
        </p:txBody>
      </p:sp>
      <p:sp>
        <p:nvSpPr>
          <p:cNvPr id="31" name="Shape 31"/>
          <p:cNvSpPr txBox="1">
            <a:spLocks noGrp="1"/>
          </p:cNvSpPr>
          <p:nvPr>
            <p:ph type="body" idx="2"/>
          </p:nvPr>
        </p:nvSpPr>
        <p:spPr>
          <a:xfrm>
            <a:off x="6240304" y="3083900"/>
            <a:ext cx="4792800" cy="2844400"/>
          </a:xfrm>
          <a:prstGeom prst="rect">
            <a:avLst/>
          </a:prstGeom>
        </p:spPr>
        <p:txBody>
          <a:bodyPr wrap="square" lIns="91425" tIns="91425" rIns="91425" bIns="91425" anchor="t" anchorCtr="0"/>
          <a:lstStyle>
            <a:lvl1pPr lvl="0" rtl="0">
              <a:spcBef>
                <a:spcPts val="0"/>
              </a:spcBef>
              <a:buSzPts val="1600"/>
              <a:buChar char="▪"/>
              <a:defRPr sz="2133"/>
            </a:lvl1pPr>
            <a:lvl2pPr lvl="1" rtl="0">
              <a:spcBef>
                <a:spcPts val="0"/>
              </a:spcBef>
              <a:buSzPts val="1600"/>
              <a:buChar char="□"/>
              <a:defRPr sz="2133"/>
            </a:lvl2pPr>
            <a:lvl3pPr lvl="2" rtl="0">
              <a:spcBef>
                <a:spcPts val="0"/>
              </a:spcBef>
              <a:buSzPts val="1600"/>
              <a:buChar char="□"/>
              <a:defRPr sz="2133"/>
            </a:lvl3pPr>
            <a:lvl4pPr lvl="3" rtl="0">
              <a:spcBef>
                <a:spcPts val="0"/>
              </a:spcBef>
              <a:buSzPts val="1600"/>
              <a:buChar char="□"/>
              <a:defRPr sz="2133"/>
            </a:lvl4pPr>
            <a:lvl5pPr lvl="4" rtl="0">
              <a:spcBef>
                <a:spcPts val="0"/>
              </a:spcBef>
              <a:buSzPts val="1600"/>
              <a:buChar char="○"/>
              <a:defRPr sz="2133"/>
            </a:lvl5pPr>
            <a:lvl6pPr lvl="5" rtl="0">
              <a:spcBef>
                <a:spcPts val="0"/>
              </a:spcBef>
              <a:buSzPts val="1600"/>
              <a:buChar char="■"/>
              <a:defRPr sz="2133"/>
            </a:lvl6pPr>
            <a:lvl7pPr lvl="6" rtl="0">
              <a:spcBef>
                <a:spcPts val="0"/>
              </a:spcBef>
              <a:buSzPts val="1600"/>
              <a:buChar char="●"/>
              <a:defRPr sz="2133"/>
            </a:lvl7pPr>
            <a:lvl8pPr lvl="7" rtl="0">
              <a:spcBef>
                <a:spcPts val="0"/>
              </a:spcBef>
              <a:buSzPts val="1600"/>
              <a:buChar char="○"/>
              <a:defRPr sz="2133"/>
            </a:lvl8pPr>
            <a:lvl9pPr lvl="8" rtl="0">
              <a:spcBef>
                <a:spcPts val="0"/>
              </a:spcBef>
              <a:buSzPts val="1600"/>
              <a:buChar char="■"/>
              <a:defRPr sz="2133"/>
            </a:lvl9pPr>
          </a:lstStyle>
          <a:p>
            <a:endParaRPr/>
          </a:p>
        </p:txBody>
      </p:sp>
      <p:sp>
        <p:nvSpPr>
          <p:cNvPr id="32" name="Shape 32"/>
          <p:cNvSpPr txBox="1">
            <a:spLocks noGrp="1"/>
          </p:cNvSpPr>
          <p:nvPr>
            <p:ph type="sldNum" idx="12"/>
          </p:nvPr>
        </p:nvSpPr>
        <p:spPr>
          <a:xfrm>
            <a:off x="10879332" y="5857704"/>
            <a:ext cx="731600" cy="524800"/>
          </a:xfrm>
          <a:prstGeom prst="rect">
            <a:avLst/>
          </a:prstGeom>
        </p:spPr>
        <p:txBody>
          <a:bodyPr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731908062"/>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33"/>
        <p:cNvGrpSpPr/>
        <p:nvPr/>
      </p:nvGrpSpPr>
      <p:grpSpPr>
        <a:xfrm>
          <a:off x="0" y="0"/>
          <a:ext cx="0" cy="0"/>
          <a:chOff x="0" y="0"/>
          <a:chExt cx="0" cy="0"/>
        </a:xfrm>
      </p:grpSpPr>
      <p:sp>
        <p:nvSpPr>
          <p:cNvPr id="34" name="Shape 34"/>
          <p:cNvSpPr/>
          <p:nvPr/>
        </p:nvSpPr>
        <p:spPr>
          <a:xfrm>
            <a:off x="264800" y="264800"/>
            <a:ext cx="11662400" cy="6347600"/>
          </a:xfrm>
          <a:prstGeom prst="frame">
            <a:avLst>
              <a:gd name="adj1" fmla="val 4126"/>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35" name="Shape 35"/>
          <p:cNvSpPr txBox="1">
            <a:spLocks noGrp="1"/>
          </p:cNvSpPr>
          <p:nvPr>
            <p:ph type="title"/>
          </p:nvPr>
        </p:nvSpPr>
        <p:spPr>
          <a:xfrm>
            <a:off x="1158867" y="1130133"/>
            <a:ext cx="6789600" cy="1813600"/>
          </a:xfrm>
          <a:prstGeom prst="rect">
            <a:avLst/>
          </a:prstGeom>
        </p:spPr>
        <p:txBody>
          <a:bodyPr wrap="square" lIns="91425" tIns="91425" rIns="91425" bIns="91425" anchor="b" anchorCtr="0"/>
          <a:lstStyle>
            <a:lvl1pPr lvl="0" rtl="0">
              <a:spcBef>
                <a:spcPts val="0"/>
              </a:spcBef>
              <a:buSzPts val="4000"/>
              <a:buNone/>
              <a:defRPr/>
            </a:lvl1pPr>
            <a:lvl2pPr lvl="1" rtl="0">
              <a:spcBef>
                <a:spcPts val="0"/>
              </a:spcBef>
              <a:buSzPts val="4000"/>
              <a:buNone/>
              <a:defRPr/>
            </a:lvl2pPr>
            <a:lvl3pPr lvl="2" rtl="0">
              <a:spcBef>
                <a:spcPts val="0"/>
              </a:spcBef>
              <a:buSzPts val="4000"/>
              <a:buNone/>
              <a:defRPr/>
            </a:lvl3pPr>
            <a:lvl4pPr lvl="3" rtl="0">
              <a:spcBef>
                <a:spcPts val="0"/>
              </a:spcBef>
              <a:buSzPts val="4000"/>
              <a:buNone/>
              <a:defRPr/>
            </a:lvl4pPr>
            <a:lvl5pPr lvl="4" rtl="0">
              <a:spcBef>
                <a:spcPts val="0"/>
              </a:spcBef>
              <a:buSzPts val="4000"/>
              <a:buNone/>
              <a:defRPr/>
            </a:lvl5pPr>
            <a:lvl6pPr lvl="5" rtl="0">
              <a:spcBef>
                <a:spcPts val="0"/>
              </a:spcBef>
              <a:buSzPts val="4000"/>
              <a:buNone/>
              <a:defRPr/>
            </a:lvl6pPr>
            <a:lvl7pPr lvl="6" rtl="0">
              <a:spcBef>
                <a:spcPts val="0"/>
              </a:spcBef>
              <a:buSzPts val="4000"/>
              <a:buNone/>
              <a:defRPr/>
            </a:lvl7pPr>
            <a:lvl8pPr lvl="7" rtl="0">
              <a:spcBef>
                <a:spcPts val="0"/>
              </a:spcBef>
              <a:buSzPts val="4000"/>
              <a:buNone/>
              <a:defRPr/>
            </a:lvl8pPr>
            <a:lvl9pPr lvl="8" rtl="0">
              <a:spcBef>
                <a:spcPts val="0"/>
              </a:spcBef>
              <a:buSzPts val="4000"/>
              <a:buNone/>
              <a:defRPr/>
            </a:lvl9pPr>
          </a:lstStyle>
          <a:p>
            <a:endParaRPr/>
          </a:p>
        </p:txBody>
      </p:sp>
      <p:sp>
        <p:nvSpPr>
          <p:cNvPr id="36" name="Shape 36"/>
          <p:cNvSpPr txBox="1">
            <a:spLocks noGrp="1"/>
          </p:cNvSpPr>
          <p:nvPr>
            <p:ph type="body" idx="1"/>
          </p:nvPr>
        </p:nvSpPr>
        <p:spPr>
          <a:xfrm>
            <a:off x="1158867" y="3083900"/>
            <a:ext cx="3155200" cy="2720000"/>
          </a:xfrm>
          <a:prstGeom prst="rect">
            <a:avLst/>
          </a:prstGeom>
        </p:spPr>
        <p:txBody>
          <a:bodyPr wrap="square" lIns="91425" tIns="91425" rIns="91425" bIns="91425" anchor="t" anchorCtr="0"/>
          <a:lstStyle>
            <a:lvl1pPr lvl="0" rtl="0">
              <a:spcBef>
                <a:spcPts val="0"/>
              </a:spcBef>
              <a:buSzPts val="1400"/>
              <a:buChar char="▪"/>
              <a:defRPr sz="1867"/>
            </a:lvl1pPr>
            <a:lvl2pPr lvl="1" rtl="0">
              <a:spcBef>
                <a:spcPts val="0"/>
              </a:spcBef>
              <a:buSzPts val="1400"/>
              <a:buChar char="□"/>
              <a:defRPr sz="1867"/>
            </a:lvl2pPr>
            <a:lvl3pPr lvl="2" rtl="0">
              <a:spcBef>
                <a:spcPts val="0"/>
              </a:spcBef>
              <a:buSzPts val="1400"/>
              <a:buChar char="□"/>
              <a:defRPr sz="1867"/>
            </a:lvl3pPr>
            <a:lvl4pPr lvl="3" rtl="0">
              <a:spcBef>
                <a:spcPts val="0"/>
              </a:spcBef>
              <a:buSzPts val="1400"/>
              <a:buChar char="□"/>
              <a:defRPr sz="1867"/>
            </a:lvl4pPr>
            <a:lvl5pPr lvl="4" rtl="0">
              <a:spcBef>
                <a:spcPts val="0"/>
              </a:spcBef>
              <a:buSzPts val="1400"/>
              <a:buChar char="○"/>
              <a:defRPr sz="1867"/>
            </a:lvl5pPr>
            <a:lvl6pPr lvl="5" rtl="0">
              <a:spcBef>
                <a:spcPts val="0"/>
              </a:spcBef>
              <a:buSzPts val="1400"/>
              <a:buChar char="■"/>
              <a:defRPr sz="1867"/>
            </a:lvl6pPr>
            <a:lvl7pPr lvl="6" rtl="0">
              <a:spcBef>
                <a:spcPts val="0"/>
              </a:spcBef>
              <a:buSzPts val="1400"/>
              <a:buChar char="●"/>
              <a:defRPr sz="1867"/>
            </a:lvl7pPr>
            <a:lvl8pPr lvl="7" rtl="0">
              <a:spcBef>
                <a:spcPts val="0"/>
              </a:spcBef>
              <a:buSzPts val="1400"/>
              <a:buChar char="○"/>
              <a:defRPr sz="1867"/>
            </a:lvl8pPr>
            <a:lvl9pPr lvl="8" rtl="0">
              <a:spcBef>
                <a:spcPts val="0"/>
              </a:spcBef>
              <a:buSzPts val="1400"/>
              <a:buChar char="■"/>
              <a:defRPr sz="1867"/>
            </a:lvl9pPr>
          </a:lstStyle>
          <a:p>
            <a:endParaRPr/>
          </a:p>
        </p:txBody>
      </p:sp>
      <p:sp>
        <p:nvSpPr>
          <p:cNvPr id="37" name="Shape 37"/>
          <p:cNvSpPr txBox="1">
            <a:spLocks noGrp="1"/>
          </p:cNvSpPr>
          <p:nvPr>
            <p:ph type="body" idx="2"/>
          </p:nvPr>
        </p:nvSpPr>
        <p:spPr>
          <a:xfrm>
            <a:off x="4475652" y="3083900"/>
            <a:ext cx="3155200" cy="2720000"/>
          </a:xfrm>
          <a:prstGeom prst="rect">
            <a:avLst/>
          </a:prstGeom>
        </p:spPr>
        <p:txBody>
          <a:bodyPr wrap="square" lIns="91425" tIns="91425" rIns="91425" bIns="91425" anchor="t" anchorCtr="0"/>
          <a:lstStyle>
            <a:lvl1pPr lvl="0" rtl="0">
              <a:spcBef>
                <a:spcPts val="0"/>
              </a:spcBef>
              <a:buSzPts val="1400"/>
              <a:buChar char="▪"/>
              <a:defRPr sz="1867"/>
            </a:lvl1pPr>
            <a:lvl2pPr lvl="1" rtl="0">
              <a:spcBef>
                <a:spcPts val="0"/>
              </a:spcBef>
              <a:buSzPts val="1400"/>
              <a:buChar char="□"/>
              <a:defRPr sz="1867"/>
            </a:lvl2pPr>
            <a:lvl3pPr lvl="2" rtl="0">
              <a:spcBef>
                <a:spcPts val="0"/>
              </a:spcBef>
              <a:buSzPts val="1400"/>
              <a:buChar char="□"/>
              <a:defRPr sz="1867"/>
            </a:lvl3pPr>
            <a:lvl4pPr lvl="3" rtl="0">
              <a:spcBef>
                <a:spcPts val="0"/>
              </a:spcBef>
              <a:buSzPts val="1400"/>
              <a:buChar char="□"/>
              <a:defRPr sz="1867"/>
            </a:lvl4pPr>
            <a:lvl5pPr lvl="4" rtl="0">
              <a:spcBef>
                <a:spcPts val="0"/>
              </a:spcBef>
              <a:buSzPts val="1400"/>
              <a:buChar char="○"/>
              <a:defRPr sz="1867"/>
            </a:lvl5pPr>
            <a:lvl6pPr lvl="5" rtl="0">
              <a:spcBef>
                <a:spcPts val="0"/>
              </a:spcBef>
              <a:buSzPts val="1400"/>
              <a:buChar char="■"/>
              <a:defRPr sz="1867"/>
            </a:lvl6pPr>
            <a:lvl7pPr lvl="6" rtl="0">
              <a:spcBef>
                <a:spcPts val="0"/>
              </a:spcBef>
              <a:buSzPts val="1400"/>
              <a:buChar char="●"/>
              <a:defRPr sz="1867"/>
            </a:lvl7pPr>
            <a:lvl8pPr lvl="7" rtl="0">
              <a:spcBef>
                <a:spcPts val="0"/>
              </a:spcBef>
              <a:buSzPts val="1400"/>
              <a:buChar char="○"/>
              <a:defRPr sz="1867"/>
            </a:lvl8pPr>
            <a:lvl9pPr lvl="8" rtl="0">
              <a:spcBef>
                <a:spcPts val="0"/>
              </a:spcBef>
              <a:buSzPts val="1400"/>
              <a:buChar char="■"/>
              <a:defRPr sz="1867"/>
            </a:lvl9pPr>
          </a:lstStyle>
          <a:p>
            <a:endParaRPr/>
          </a:p>
        </p:txBody>
      </p:sp>
      <p:sp>
        <p:nvSpPr>
          <p:cNvPr id="38" name="Shape 38"/>
          <p:cNvSpPr txBox="1">
            <a:spLocks noGrp="1"/>
          </p:cNvSpPr>
          <p:nvPr>
            <p:ph type="body" idx="3"/>
          </p:nvPr>
        </p:nvSpPr>
        <p:spPr>
          <a:xfrm>
            <a:off x="7792439" y="3083900"/>
            <a:ext cx="3155200" cy="2720000"/>
          </a:xfrm>
          <a:prstGeom prst="rect">
            <a:avLst/>
          </a:prstGeom>
        </p:spPr>
        <p:txBody>
          <a:bodyPr wrap="square" lIns="91425" tIns="91425" rIns="91425" bIns="91425" anchor="t" anchorCtr="0"/>
          <a:lstStyle>
            <a:lvl1pPr lvl="0" rtl="0">
              <a:spcBef>
                <a:spcPts val="0"/>
              </a:spcBef>
              <a:buSzPts val="1400"/>
              <a:buChar char="▪"/>
              <a:defRPr sz="1867"/>
            </a:lvl1pPr>
            <a:lvl2pPr lvl="1" rtl="0">
              <a:spcBef>
                <a:spcPts val="0"/>
              </a:spcBef>
              <a:buSzPts val="1400"/>
              <a:buChar char="□"/>
              <a:defRPr sz="1867"/>
            </a:lvl2pPr>
            <a:lvl3pPr lvl="2" rtl="0">
              <a:spcBef>
                <a:spcPts val="0"/>
              </a:spcBef>
              <a:buSzPts val="1400"/>
              <a:buChar char="□"/>
              <a:defRPr sz="1867"/>
            </a:lvl3pPr>
            <a:lvl4pPr lvl="3" rtl="0">
              <a:spcBef>
                <a:spcPts val="0"/>
              </a:spcBef>
              <a:buSzPts val="1400"/>
              <a:buChar char="□"/>
              <a:defRPr sz="1867"/>
            </a:lvl4pPr>
            <a:lvl5pPr lvl="4" rtl="0">
              <a:spcBef>
                <a:spcPts val="0"/>
              </a:spcBef>
              <a:buSzPts val="1400"/>
              <a:buChar char="○"/>
              <a:defRPr sz="1867"/>
            </a:lvl5pPr>
            <a:lvl6pPr lvl="5" rtl="0">
              <a:spcBef>
                <a:spcPts val="0"/>
              </a:spcBef>
              <a:buSzPts val="1400"/>
              <a:buChar char="■"/>
              <a:defRPr sz="1867"/>
            </a:lvl6pPr>
            <a:lvl7pPr lvl="6" rtl="0">
              <a:spcBef>
                <a:spcPts val="0"/>
              </a:spcBef>
              <a:buSzPts val="1400"/>
              <a:buChar char="●"/>
              <a:defRPr sz="1867"/>
            </a:lvl7pPr>
            <a:lvl8pPr lvl="7" rtl="0">
              <a:spcBef>
                <a:spcPts val="0"/>
              </a:spcBef>
              <a:buSzPts val="1400"/>
              <a:buChar char="○"/>
              <a:defRPr sz="1867"/>
            </a:lvl8pPr>
            <a:lvl9pPr lvl="8" rtl="0">
              <a:spcBef>
                <a:spcPts val="0"/>
              </a:spcBef>
              <a:buSzPts val="1400"/>
              <a:buChar char="■"/>
              <a:defRPr sz="1867"/>
            </a:lvl9pPr>
          </a:lstStyle>
          <a:p>
            <a:endParaRPr/>
          </a:p>
        </p:txBody>
      </p:sp>
      <p:sp>
        <p:nvSpPr>
          <p:cNvPr id="39" name="Shape 39"/>
          <p:cNvSpPr txBox="1">
            <a:spLocks noGrp="1"/>
          </p:cNvSpPr>
          <p:nvPr>
            <p:ph type="sldNum" idx="12"/>
          </p:nvPr>
        </p:nvSpPr>
        <p:spPr>
          <a:xfrm>
            <a:off x="10879332" y="5857704"/>
            <a:ext cx="731600" cy="524800"/>
          </a:xfrm>
          <a:prstGeom prst="rect">
            <a:avLst/>
          </a:prstGeom>
        </p:spPr>
        <p:txBody>
          <a:bodyPr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001265041"/>
      </p:ext>
    </p:extLst>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0"/>
        <p:cNvGrpSpPr/>
        <p:nvPr/>
      </p:nvGrpSpPr>
      <p:grpSpPr>
        <a:xfrm>
          <a:off x="0" y="0"/>
          <a:ext cx="0" cy="0"/>
          <a:chOff x="0" y="0"/>
          <a:chExt cx="0" cy="0"/>
        </a:xfrm>
      </p:grpSpPr>
      <p:sp>
        <p:nvSpPr>
          <p:cNvPr id="41" name="Shape 41"/>
          <p:cNvSpPr/>
          <p:nvPr/>
        </p:nvSpPr>
        <p:spPr>
          <a:xfrm>
            <a:off x="264800" y="264800"/>
            <a:ext cx="11662400" cy="6347600"/>
          </a:xfrm>
          <a:prstGeom prst="frame">
            <a:avLst>
              <a:gd name="adj1" fmla="val 4126"/>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42" name="Shape 42"/>
          <p:cNvSpPr txBox="1">
            <a:spLocks noGrp="1"/>
          </p:cNvSpPr>
          <p:nvPr>
            <p:ph type="title"/>
          </p:nvPr>
        </p:nvSpPr>
        <p:spPr>
          <a:xfrm>
            <a:off x="1158867" y="1130133"/>
            <a:ext cx="6789600" cy="1813600"/>
          </a:xfrm>
          <a:prstGeom prst="rect">
            <a:avLst/>
          </a:prstGeom>
        </p:spPr>
        <p:txBody>
          <a:bodyPr wrap="square" lIns="91425" tIns="91425" rIns="91425" bIns="91425" anchor="b" anchorCtr="0"/>
          <a:lstStyle>
            <a:lvl1pPr lvl="0" rtl="0">
              <a:spcBef>
                <a:spcPts val="0"/>
              </a:spcBef>
              <a:buSzPts val="4000"/>
              <a:buNone/>
              <a:defRPr/>
            </a:lvl1pPr>
            <a:lvl2pPr lvl="1" rtl="0">
              <a:spcBef>
                <a:spcPts val="0"/>
              </a:spcBef>
              <a:buSzPts val="4000"/>
              <a:buNone/>
              <a:defRPr/>
            </a:lvl2pPr>
            <a:lvl3pPr lvl="2" rtl="0">
              <a:spcBef>
                <a:spcPts val="0"/>
              </a:spcBef>
              <a:buSzPts val="4000"/>
              <a:buNone/>
              <a:defRPr/>
            </a:lvl3pPr>
            <a:lvl4pPr lvl="3" rtl="0">
              <a:spcBef>
                <a:spcPts val="0"/>
              </a:spcBef>
              <a:buSzPts val="4000"/>
              <a:buNone/>
              <a:defRPr/>
            </a:lvl4pPr>
            <a:lvl5pPr lvl="4" rtl="0">
              <a:spcBef>
                <a:spcPts val="0"/>
              </a:spcBef>
              <a:buSzPts val="4000"/>
              <a:buNone/>
              <a:defRPr/>
            </a:lvl5pPr>
            <a:lvl6pPr lvl="5" rtl="0">
              <a:spcBef>
                <a:spcPts val="0"/>
              </a:spcBef>
              <a:buSzPts val="4000"/>
              <a:buNone/>
              <a:defRPr/>
            </a:lvl6pPr>
            <a:lvl7pPr lvl="6" rtl="0">
              <a:spcBef>
                <a:spcPts val="0"/>
              </a:spcBef>
              <a:buSzPts val="4000"/>
              <a:buNone/>
              <a:defRPr/>
            </a:lvl7pPr>
            <a:lvl8pPr lvl="7" rtl="0">
              <a:spcBef>
                <a:spcPts val="0"/>
              </a:spcBef>
              <a:buSzPts val="4000"/>
              <a:buNone/>
              <a:defRPr/>
            </a:lvl8pPr>
            <a:lvl9pPr lvl="8" rtl="0">
              <a:spcBef>
                <a:spcPts val="0"/>
              </a:spcBef>
              <a:buSzPts val="4000"/>
              <a:buNone/>
              <a:defRPr/>
            </a:lvl9pPr>
          </a:lstStyle>
          <a:p>
            <a:endParaRPr/>
          </a:p>
        </p:txBody>
      </p:sp>
      <p:sp>
        <p:nvSpPr>
          <p:cNvPr id="43" name="Shape 43"/>
          <p:cNvSpPr txBox="1">
            <a:spLocks noGrp="1"/>
          </p:cNvSpPr>
          <p:nvPr>
            <p:ph type="sldNum" idx="12"/>
          </p:nvPr>
        </p:nvSpPr>
        <p:spPr>
          <a:xfrm>
            <a:off x="10879332" y="5857704"/>
            <a:ext cx="731600" cy="524800"/>
          </a:xfrm>
          <a:prstGeom prst="rect">
            <a:avLst/>
          </a:prstGeom>
        </p:spPr>
        <p:txBody>
          <a:bodyPr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506821436"/>
      </p:ext>
    </p:extLst>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p:cSld name="Caption">
    <p:spTree>
      <p:nvGrpSpPr>
        <p:cNvPr id="1" name="Shape 44"/>
        <p:cNvGrpSpPr/>
        <p:nvPr/>
      </p:nvGrpSpPr>
      <p:grpSpPr>
        <a:xfrm>
          <a:off x="0" y="0"/>
          <a:ext cx="0" cy="0"/>
          <a:chOff x="0" y="0"/>
          <a:chExt cx="0" cy="0"/>
        </a:xfrm>
      </p:grpSpPr>
      <p:sp>
        <p:nvSpPr>
          <p:cNvPr id="45" name="Shape 45"/>
          <p:cNvSpPr/>
          <p:nvPr/>
        </p:nvSpPr>
        <p:spPr>
          <a:xfrm>
            <a:off x="264800" y="264800"/>
            <a:ext cx="11662400" cy="6347600"/>
          </a:xfrm>
          <a:prstGeom prst="frame">
            <a:avLst>
              <a:gd name="adj1" fmla="val 4126"/>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46" name="Shape 46"/>
          <p:cNvSpPr txBox="1">
            <a:spLocks noGrp="1"/>
          </p:cNvSpPr>
          <p:nvPr>
            <p:ph type="body" idx="1"/>
          </p:nvPr>
        </p:nvSpPr>
        <p:spPr>
          <a:xfrm>
            <a:off x="1120567" y="5265467"/>
            <a:ext cx="9950800" cy="692800"/>
          </a:xfrm>
          <a:prstGeom prst="rect">
            <a:avLst/>
          </a:prstGeom>
        </p:spPr>
        <p:txBody>
          <a:bodyPr wrap="square" lIns="91425" tIns="91425" rIns="91425" bIns="91425" anchor="t" anchorCtr="0"/>
          <a:lstStyle>
            <a:lvl1pPr lvl="0" rtl="0">
              <a:spcBef>
                <a:spcPts val="480"/>
              </a:spcBef>
              <a:buSzPts val="1800"/>
              <a:buFont typeface="Work Sans"/>
              <a:buNone/>
              <a:defRPr sz="2400" b="1">
                <a:latin typeface="Work Sans"/>
                <a:ea typeface="Work Sans"/>
                <a:cs typeface="Work Sans"/>
                <a:sym typeface="Work Sans"/>
              </a:defRPr>
            </a:lvl1pPr>
          </a:lstStyle>
          <a:p>
            <a:endParaRPr/>
          </a:p>
        </p:txBody>
      </p:sp>
      <p:sp>
        <p:nvSpPr>
          <p:cNvPr id="47" name="Shape 47"/>
          <p:cNvSpPr txBox="1">
            <a:spLocks noGrp="1"/>
          </p:cNvSpPr>
          <p:nvPr>
            <p:ph type="sldNum" idx="12"/>
          </p:nvPr>
        </p:nvSpPr>
        <p:spPr>
          <a:xfrm>
            <a:off x="10879332" y="5857704"/>
            <a:ext cx="731600" cy="524800"/>
          </a:xfrm>
          <a:prstGeom prst="rect">
            <a:avLst/>
          </a:prstGeom>
        </p:spPr>
        <p:txBody>
          <a:bodyPr wrap="square" lIns="91425" tIns="91425" rIns="91425" bIns="91425" anchor="ctr" anchorCtr="0">
            <a:noAutofit/>
          </a:bodyPr>
          <a:lstStyle/>
          <a:p>
            <a:fld id="{00000000-1234-1234-1234-123412341234}" type="slidenum">
              <a:rPr lang="en" smtClean="0">
                <a:latin typeface="Work Sans"/>
                <a:ea typeface="Work Sans"/>
                <a:cs typeface="Work Sans"/>
                <a:sym typeface="Work Sans"/>
              </a:rPr>
              <a:pPr/>
              <a:t>‹#›</a:t>
            </a:fld>
            <a:endParaRPr lang="en">
              <a:latin typeface="Work Sans"/>
              <a:ea typeface="Work Sans"/>
              <a:cs typeface="Work Sans"/>
              <a:sym typeface="Work Sans"/>
            </a:endParaRPr>
          </a:p>
        </p:txBody>
      </p:sp>
    </p:spTree>
    <p:extLst>
      <p:ext uri="{BB962C8B-B14F-4D97-AF65-F5344CB8AC3E}">
        <p14:creationId xmlns:p14="http://schemas.microsoft.com/office/powerpoint/2010/main" val="2298209468"/>
      </p:ext>
    </p:extLst>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p:nvPr/>
        </p:nvSpPr>
        <p:spPr>
          <a:xfrm>
            <a:off x="264800" y="264800"/>
            <a:ext cx="11662400" cy="6347600"/>
          </a:xfrm>
          <a:prstGeom prst="frame">
            <a:avLst>
              <a:gd name="adj1" fmla="val 4126"/>
            </a:avLst>
          </a:prstGeom>
          <a:solidFill>
            <a:srgbClr val="000000"/>
          </a:solidFill>
          <a:ln>
            <a:noFill/>
          </a:ln>
        </p:spPr>
        <p:txBody>
          <a:bodyPr wrap="square" lIns="121900" tIns="121900" rIns="121900" bIns="121900" anchor="ctr" anchorCtr="0">
            <a:noAutofit/>
          </a:bodyPr>
          <a:lstStyle/>
          <a:p>
            <a:pPr marL="0" lvl="0" indent="0">
              <a:spcBef>
                <a:spcPts val="0"/>
              </a:spcBef>
              <a:buNone/>
            </a:pPr>
            <a:endParaRPr sz="2400"/>
          </a:p>
        </p:txBody>
      </p:sp>
      <p:sp>
        <p:nvSpPr>
          <p:cNvPr id="50" name="Shape 50"/>
          <p:cNvSpPr txBox="1">
            <a:spLocks noGrp="1"/>
          </p:cNvSpPr>
          <p:nvPr>
            <p:ph type="sldNum" idx="12"/>
          </p:nvPr>
        </p:nvSpPr>
        <p:spPr>
          <a:xfrm>
            <a:off x="10879332" y="5857704"/>
            <a:ext cx="731600" cy="524800"/>
          </a:xfrm>
          <a:prstGeom prst="rect">
            <a:avLst/>
          </a:prstGeom>
        </p:spPr>
        <p:txBody>
          <a:bodyPr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884724707"/>
      </p:ext>
    </p:extLst>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p:cSld name="1_Blank">
    <p:spTree>
      <p:nvGrpSpPr>
        <p:cNvPr id="1" name="Shape 51"/>
        <p:cNvGrpSpPr/>
        <p:nvPr/>
      </p:nvGrpSpPr>
      <p:grpSpPr>
        <a:xfrm>
          <a:off x="0" y="0"/>
          <a:ext cx="0" cy="0"/>
          <a:chOff x="0" y="0"/>
          <a:chExt cx="0" cy="0"/>
        </a:xfrm>
      </p:grpSpPr>
    </p:spTree>
    <p:extLst>
      <p:ext uri="{BB962C8B-B14F-4D97-AF65-F5344CB8AC3E}">
        <p14:creationId xmlns:p14="http://schemas.microsoft.com/office/powerpoint/2010/main" val="2454441086"/>
      </p:ext>
    </p:extLst>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p:cSld name="Blank reverse">
    <p:bg>
      <p:bgPr>
        <a:solidFill>
          <a:srgbClr val="000000"/>
        </a:solidFill>
        <a:effectLst/>
      </p:bgPr>
    </p:bg>
    <p:spTree>
      <p:nvGrpSpPr>
        <p:cNvPr id="1" name="Shape 52"/>
        <p:cNvGrpSpPr/>
        <p:nvPr/>
      </p:nvGrpSpPr>
      <p:grpSpPr>
        <a:xfrm>
          <a:off x="0" y="0"/>
          <a:ext cx="0" cy="0"/>
          <a:chOff x="0" y="0"/>
          <a:chExt cx="0" cy="0"/>
        </a:xfrm>
      </p:grpSpPr>
      <p:sp>
        <p:nvSpPr>
          <p:cNvPr id="53" name="Shape 53"/>
          <p:cNvSpPr/>
          <p:nvPr/>
        </p:nvSpPr>
        <p:spPr>
          <a:xfrm>
            <a:off x="264800" y="264800"/>
            <a:ext cx="11662400" cy="6347600"/>
          </a:xfrm>
          <a:prstGeom prst="frame">
            <a:avLst>
              <a:gd name="adj1" fmla="val 4126"/>
            </a:avLst>
          </a:prstGeom>
          <a:solidFill>
            <a:srgbClr val="FFFFFF"/>
          </a:solidFill>
          <a:ln>
            <a:noFill/>
          </a:ln>
        </p:spPr>
        <p:txBody>
          <a:bodyPr wrap="square" lIns="121900" tIns="121900" rIns="121900" bIns="121900" anchor="ctr" anchorCtr="0">
            <a:noAutofit/>
          </a:bodyPr>
          <a:lstStyle/>
          <a:p>
            <a:pPr marL="0" lvl="0" indent="0">
              <a:spcBef>
                <a:spcPts val="0"/>
              </a:spcBef>
              <a:buNone/>
            </a:pPr>
            <a:endParaRPr sz="2400"/>
          </a:p>
        </p:txBody>
      </p:sp>
      <p:sp>
        <p:nvSpPr>
          <p:cNvPr id="54" name="Shape 54"/>
          <p:cNvSpPr txBox="1">
            <a:spLocks noGrp="1"/>
          </p:cNvSpPr>
          <p:nvPr>
            <p:ph type="sldNum" idx="12"/>
          </p:nvPr>
        </p:nvSpPr>
        <p:spPr>
          <a:xfrm>
            <a:off x="10879332" y="5857704"/>
            <a:ext cx="731600" cy="524800"/>
          </a:xfrm>
          <a:prstGeom prst="rect">
            <a:avLst/>
          </a:prstGeom>
        </p:spPr>
        <p:txBody>
          <a:bodyPr wrap="square" lIns="91425" tIns="91425" rIns="91425" bIns="91425" anchor="ctr" anchorCtr="0">
            <a:noAutofit/>
          </a:bodyPr>
          <a:lstStyle/>
          <a:p>
            <a:fld id="{00000000-1234-1234-1234-123412341234}" type="slidenum">
              <a:rPr lang="en" smtClean="0">
                <a:solidFill>
                  <a:srgbClr val="FFFFFF"/>
                </a:solidFill>
              </a:rPr>
              <a:pPr/>
              <a:t>‹#›</a:t>
            </a:fld>
            <a:endParaRPr lang="en">
              <a:solidFill>
                <a:srgbClr val="FFFFFF"/>
              </a:solidFill>
            </a:endParaRPr>
          </a:p>
        </p:txBody>
      </p:sp>
    </p:spTree>
    <p:extLst>
      <p:ext uri="{BB962C8B-B14F-4D97-AF65-F5344CB8AC3E}">
        <p14:creationId xmlns:p14="http://schemas.microsoft.com/office/powerpoint/2010/main" val="40604545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B19ABF58-4121-A84B-BA19-F4707115D001}"/>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colorTemperature colorTemp="5900"/>
                    </a14:imgEffect>
                  </a14:imgLayer>
                </a14:imgProps>
              </a:ext>
              <a:ext uri="{28A0092B-C50C-407E-A947-70E740481C1C}">
                <a14:useLocalDpi xmlns:a14="http://schemas.microsoft.com/office/drawing/2010/main"/>
              </a:ext>
            </a:extLst>
          </a:blip>
          <a:stretch>
            <a:fillRect/>
          </a:stretch>
        </p:blipFill>
        <p:spPr>
          <a:xfrm>
            <a:off x="864" y="0"/>
            <a:ext cx="12190270" cy="6870694"/>
          </a:xfrm>
          <a:prstGeom prst="rect">
            <a:avLst/>
          </a:prstGeom>
        </p:spPr>
      </p:pic>
      <p:sp>
        <p:nvSpPr>
          <p:cNvPr id="12" name="Rectangle 11">
            <a:extLst>
              <a:ext uri="{FF2B5EF4-FFF2-40B4-BE49-F238E27FC236}">
                <a16:creationId xmlns:a16="http://schemas.microsoft.com/office/drawing/2014/main" id="{7DA45350-938C-4C1E-87A3-F80ADD4B9546}"/>
              </a:ext>
            </a:extLst>
          </p:cNvPr>
          <p:cNvSpPr/>
          <p:nvPr userDrawn="1"/>
        </p:nvSpPr>
        <p:spPr bwMode="auto">
          <a:xfrm flipH="1" flipV="1">
            <a:off x="0" y="0"/>
            <a:ext cx="12190270" cy="1438219"/>
          </a:xfrm>
          <a:prstGeom prst="rect">
            <a:avLst/>
          </a:prstGeom>
          <a:gradFill flip="none" rotWithShape="1">
            <a:gsLst>
              <a:gs pos="0">
                <a:srgbClr val="000000">
                  <a:alpha val="50000"/>
                </a:srgbClr>
              </a:gs>
              <a:gs pos="100000">
                <a:srgbClr val="000000">
                  <a:alpha val="0"/>
                </a:srgb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E0894A99-A752-42BA-B1EB-CDD1CAF93D54}"/>
              </a:ext>
            </a:extLst>
          </p:cNvPr>
          <p:cNvSpPr/>
          <p:nvPr userDrawn="1"/>
        </p:nvSpPr>
        <p:spPr bwMode="auto">
          <a:xfrm>
            <a:off x="0" y="2285441"/>
            <a:ext cx="12190270" cy="4585253"/>
          </a:xfrm>
          <a:prstGeom prst="rect">
            <a:avLst/>
          </a:prstGeom>
          <a:gradFill flip="none" rotWithShape="1">
            <a:gsLst>
              <a:gs pos="50000">
                <a:srgbClr val="000000">
                  <a:alpha val="50000"/>
                </a:srgbClr>
              </a:gs>
              <a:gs pos="100000">
                <a:srgbClr val="000000">
                  <a:alpha val="0"/>
                </a:srgb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302" y="4174570"/>
            <a:ext cx="8964185" cy="1178282"/>
          </a:xfrm>
          <a:noFill/>
        </p:spPr>
        <p:txBody>
          <a:bodyPr lIns="146304" tIns="91440" rIns="146304" bIns="91440" anchor="t" anchorCtr="0"/>
          <a:lstStyle>
            <a:lvl1pPr>
              <a:defRPr sz="5882" spc="-98"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5354150"/>
            <a:ext cx="8964186" cy="959071"/>
          </a:xfrm>
          <a:noFill/>
        </p:spPr>
        <p:txBody>
          <a:bodyPr lIns="182880" tIns="146304" rIns="182880" bIns="146304">
            <a:noAutofit/>
          </a:bodyPr>
          <a:lstStyle>
            <a:lvl1pPr marL="0" indent="0">
              <a:spcBef>
                <a:spcPts val="0"/>
              </a:spcBef>
              <a:buNone/>
              <a:defRPr sz="3529" spc="0" baseline="0">
                <a:gradFill>
                  <a:gsLst>
                    <a:gs pos="5833">
                      <a:schemeClr val="tx1"/>
                    </a:gs>
                    <a:gs pos="53000">
                      <a:schemeClr val="tx1"/>
                    </a:gs>
                  </a:gsLst>
                  <a:lin ang="5400000" scaled="0"/>
                </a:gradFill>
                <a:latin typeface="+mj-lt"/>
              </a:defRPr>
            </a:lvl1pPr>
          </a:lstStyle>
          <a:p>
            <a:pPr lvl="0"/>
            <a:r>
              <a:rPr lang="en-US"/>
              <a:t>Speaker Name</a:t>
            </a:r>
          </a:p>
        </p:txBody>
      </p:sp>
      <p:pic>
        <p:nvPicPr>
          <p:cNvPr id="11" name="Picture 10">
            <a:extLst>
              <a:ext uri="{FF2B5EF4-FFF2-40B4-BE49-F238E27FC236}">
                <a16:creationId xmlns:a16="http://schemas.microsoft.com/office/drawing/2014/main" id="{CB91CB2F-950C-41BC-99F6-26CA49D4A30A}"/>
              </a:ext>
            </a:extLst>
          </p:cNvPr>
          <p:cNvPicPr>
            <a:picLocks noChangeAspect="1"/>
          </p:cNvPicPr>
          <p:nvPr userDrawn="1"/>
        </p:nvPicPr>
        <p:blipFill>
          <a:blip r:embed="rId4"/>
          <a:stretch>
            <a:fillRect/>
          </a:stretch>
        </p:blipFill>
        <p:spPr>
          <a:xfrm>
            <a:off x="319290" y="292825"/>
            <a:ext cx="1993362" cy="701889"/>
          </a:xfrm>
          <a:prstGeom prst="rect">
            <a:avLst/>
          </a:prstGeom>
        </p:spPr>
      </p:pic>
    </p:spTree>
    <p:extLst>
      <p:ext uri="{BB962C8B-B14F-4D97-AF65-F5344CB8AC3E}">
        <p14:creationId xmlns:p14="http://schemas.microsoft.com/office/powerpoint/2010/main" val="26017217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extLst>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Title Slide 3">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0" y="0"/>
            <a:ext cx="12192000" cy="727700"/>
          </a:xfrm>
        </p:spPr>
        <p:txBody>
          <a:bodyPr/>
          <a:lstStyle>
            <a:lvl1pPr marL="0" indent="0">
              <a:buNone/>
              <a:defRPr/>
            </a:lvl1pPr>
          </a:lstStyle>
          <a:p>
            <a:r>
              <a:rPr lang="en-US"/>
              <a:t>Click icon to add picture</a:t>
            </a:r>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a:ext>
            </a:extLst>
          </a:blip>
          <a:srcRect t="8530"/>
          <a:stretch/>
        </p:blipFill>
        <p:spPr>
          <a:xfrm>
            <a:off x="257768" y="816708"/>
            <a:ext cx="11676463" cy="5761918"/>
          </a:xfrm>
          <a:prstGeom prst="rect">
            <a:avLst/>
          </a:prstGeom>
          <a:noFill/>
          <a:ln>
            <a:noFill/>
          </a:ln>
        </p:spPr>
      </p:pic>
      <p:sp>
        <p:nvSpPr>
          <p:cNvPr id="5" name="Text Placeholder 4"/>
          <p:cNvSpPr>
            <a:spLocks noGrp="1"/>
          </p:cNvSpPr>
          <p:nvPr>
            <p:ph type="body" sz="quarter" idx="12" hasCustomPrompt="1"/>
          </p:nvPr>
        </p:nvSpPr>
        <p:spPr>
          <a:xfrm>
            <a:off x="271105" y="3877271"/>
            <a:ext cx="5095209" cy="999080"/>
          </a:xfrm>
          <a:noFill/>
        </p:spPr>
        <p:txBody>
          <a:bodyPr lIns="182880" tIns="146304" rIns="182880" bIns="146304">
            <a:noAutofit/>
          </a:bodyPr>
          <a:lstStyle>
            <a:lvl1pPr marL="0" indent="0">
              <a:spcBef>
                <a:spcPts val="0"/>
              </a:spcBef>
              <a:buNone/>
              <a:defRPr sz="3529" spc="0" baseline="0">
                <a:gradFill>
                  <a:gsLst>
                    <a:gs pos="7965">
                      <a:schemeClr val="tx1"/>
                    </a:gs>
                    <a:gs pos="8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3" y="2084186"/>
            <a:ext cx="5085476" cy="1793104"/>
          </a:xfrm>
          <a:noFill/>
        </p:spPr>
        <p:txBody>
          <a:bodyPr lIns="146304" tIns="91440" rIns="146304" bIns="91440" anchor="t" anchorCtr="0"/>
          <a:lstStyle>
            <a:lvl1pPr>
              <a:defRPr sz="5882" spc="-98" baseline="0">
                <a:gradFill>
                  <a:gsLst>
                    <a:gs pos="7965">
                      <a:schemeClr val="tx1"/>
                    </a:gs>
                    <a:gs pos="8000">
                      <a:schemeClr val="tx1"/>
                    </a:gs>
                  </a:gsLst>
                  <a:lin ang="5400000" scaled="0"/>
                </a:gradFill>
              </a:defRPr>
            </a:lvl1pPr>
          </a:lstStyle>
          <a:p>
            <a:r>
              <a:rPr lang="en-US"/>
              <a:t>Presentation title</a:t>
            </a:r>
          </a:p>
        </p:txBody>
      </p:sp>
      <p:pic>
        <p:nvPicPr>
          <p:cNvPr id="12" name="Picture 11"/>
          <p:cNvPicPr>
            <a:picLocks noChangeAspect="1"/>
          </p:cNvPicPr>
          <p:nvPr userDrawn="1"/>
        </p:nvPicPr>
        <p:blipFill rotWithShape="1">
          <a:blip r:embed="rId2" cstate="print">
            <a:extLst>
              <a:ext uri="{28A0092B-C50C-407E-A947-70E740481C1C}">
                <a14:useLocalDpi xmlns:a14="http://schemas.microsoft.com/office/drawing/2010/main"/>
              </a:ext>
            </a:extLst>
          </a:blip>
          <a:srcRect l="16749" t="685"/>
          <a:stretch/>
        </p:blipFill>
        <p:spPr>
          <a:xfrm>
            <a:off x="2213414" y="322490"/>
            <a:ext cx="9720817" cy="6256136"/>
          </a:xfrm>
          <a:prstGeom prst="rect">
            <a:avLst/>
          </a:prstGeom>
          <a:noFill/>
          <a:ln>
            <a:noFill/>
          </a:ln>
        </p:spPr>
      </p:pic>
    </p:spTree>
    <p:extLst>
      <p:ext uri="{BB962C8B-B14F-4D97-AF65-F5344CB8AC3E}">
        <p14:creationId xmlns:p14="http://schemas.microsoft.com/office/powerpoint/2010/main" val="17679351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extLst>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Title Slide 2">
    <p:bg bwMode="gray">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5"/>
          </p:nvPr>
        </p:nvSpPr>
        <p:spPr>
          <a:xfrm>
            <a:off x="0" y="0"/>
            <a:ext cx="12192000" cy="727700"/>
          </a:xfrm>
        </p:spPr>
        <p:txBody>
          <a:bodyPr/>
          <a:lstStyle>
            <a:lvl1pPr marL="0" indent="0">
              <a:buNone/>
              <a:defRPr/>
            </a:lvl1pPr>
          </a:lstStyle>
          <a:p>
            <a:r>
              <a:rPr lang="en-US"/>
              <a:t>Click icon to add picture</a:t>
            </a:r>
          </a:p>
        </p:txBody>
      </p:sp>
      <p:sp>
        <p:nvSpPr>
          <p:cNvPr id="2" name="Footer Placeholder 1"/>
          <p:cNvSpPr>
            <a:spLocks noGrp="1"/>
          </p:cNvSpPr>
          <p:nvPr>
            <p:ph type="ftr" sz="quarter" idx="13"/>
          </p:nvPr>
        </p:nvSpPr>
        <p:spPr/>
        <p:txBody>
          <a:bodyPr/>
          <a:lstStyle/>
          <a:p>
            <a:r>
              <a:rPr lang="en-US"/>
              <a:t>Microsoft Confidential</a:t>
            </a:r>
          </a:p>
        </p:txBody>
      </p:sp>
      <p:sp>
        <p:nvSpPr>
          <p:cNvPr id="3" name="Slide Number Placeholder 2"/>
          <p:cNvSpPr>
            <a:spLocks noGrp="1"/>
          </p:cNvSpPr>
          <p:nvPr>
            <p:ph type="sldNum" sz="quarter" idx="14"/>
          </p:nvPr>
        </p:nvSpPr>
        <p:spPr/>
        <p:txBody>
          <a:bodyPr/>
          <a:lstStyle/>
          <a:p>
            <a:fld id="{27258FFF-F925-446B-8502-81C933981705}" type="slidenum">
              <a:rPr lang="en-US" smtClean="0"/>
              <a:pPr/>
              <a:t>‹#›</a:t>
            </a:fld>
            <a:endParaRPr lang="en-US"/>
          </a:p>
        </p:txBody>
      </p:sp>
      <p:sp>
        <p:nvSpPr>
          <p:cNvPr id="7" name="Text Placeholder 4"/>
          <p:cNvSpPr>
            <a:spLocks noGrp="1"/>
          </p:cNvSpPr>
          <p:nvPr>
            <p:ph type="body" sz="quarter" idx="12" hasCustomPrompt="1"/>
          </p:nvPr>
        </p:nvSpPr>
        <p:spPr>
          <a:xfrm>
            <a:off x="271105" y="3877271"/>
            <a:ext cx="5095209" cy="999080"/>
          </a:xfrm>
          <a:noFill/>
        </p:spPr>
        <p:txBody>
          <a:bodyPr lIns="182880" tIns="146304" rIns="182880" bIns="146304">
            <a:noAutofit/>
          </a:bodyPr>
          <a:lstStyle>
            <a:lvl1pPr marL="0" indent="0">
              <a:spcBef>
                <a:spcPts val="0"/>
              </a:spcBef>
              <a:buNone/>
              <a:defRPr sz="3529" spc="0" baseline="0">
                <a:gradFill>
                  <a:gsLst>
                    <a:gs pos="7965">
                      <a:schemeClr val="tx1"/>
                    </a:gs>
                    <a:gs pos="8000">
                      <a:schemeClr val="tx1"/>
                    </a:gs>
                  </a:gsLst>
                  <a:lin ang="5400000" scaled="0"/>
                </a:gradFill>
                <a:latin typeface="+mj-lt"/>
              </a:defRPr>
            </a:lvl1pPr>
          </a:lstStyle>
          <a:p>
            <a:pPr lvl="0"/>
            <a:r>
              <a:rPr lang="en-US"/>
              <a:t>Speaker Name</a:t>
            </a:r>
          </a:p>
        </p:txBody>
      </p:sp>
      <p:sp>
        <p:nvSpPr>
          <p:cNvPr id="8" name="Title 1"/>
          <p:cNvSpPr>
            <a:spLocks noGrp="1"/>
          </p:cNvSpPr>
          <p:nvPr>
            <p:ph type="title" hasCustomPrompt="1"/>
          </p:nvPr>
        </p:nvSpPr>
        <p:spPr>
          <a:xfrm>
            <a:off x="269303" y="2084186"/>
            <a:ext cx="5085476" cy="1793104"/>
          </a:xfrm>
          <a:noFill/>
        </p:spPr>
        <p:txBody>
          <a:bodyPr lIns="146304" tIns="91440" rIns="146304" bIns="91440" anchor="t" anchorCtr="0"/>
          <a:lstStyle>
            <a:lvl1pPr>
              <a:defRPr sz="5882" spc="-98" baseline="0">
                <a:gradFill>
                  <a:gsLst>
                    <a:gs pos="7965">
                      <a:schemeClr val="tx1"/>
                    </a:gs>
                    <a:gs pos="8000">
                      <a:schemeClr val="tx1"/>
                    </a:gs>
                  </a:gsLst>
                  <a:lin ang="5400000" scaled="0"/>
                </a:gradFill>
              </a:defRPr>
            </a:lvl1pPr>
          </a:lstStyle>
          <a:p>
            <a:r>
              <a:rPr lang="en-US"/>
              <a:t>Presentation title</a:t>
            </a:r>
          </a:p>
        </p:txBody>
      </p:sp>
    </p:spTree>
    <p:extLst>
      <p:ext uri="{BB962C8B-B14F-4D97-AF65-F5344CB8AC3E}">
        <p14:creationId xmlns:p14="http://schemas.microsoft.com/office/powerpoint/2010/main" val="4165641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extLst>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Title Slide 4">
    <p:bg bwMode="gray">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3"/>
          </p:nvPr>
        </p:nvSpPr>
        <p:spPr>
          <a:xfrm>
            <a:off x="0" y="0"/>
            <a:ext cx="12192000" cy="727700"/>
          </a:xfrm>
        </p:spPr>
        <p:txBody>
          <a:bodyPr/>
          <a:lstStyle>
            <a:lvl1pPr marL="0" indent="0">
              <a:buNone/>
              <a:defRPr/>
            </a:lvl1pPr>
          </a:lstStyle>
          <a:p>
            <a:r>
              <a:rPr lang="en-US"/>
              <a:t>Click icon to add picture</a:t>
            </a:r>
          </a:p>
        </p:txBody>
      </p:sp>
      <p:sp>
        <p:nvSpPr>
          <p:cNvPr id="5" name="Text Placeholder 4"/>
          <p:cNvSpPr>
            <a:spLocks noGrp="1"/>
          </p:cNvSpPr>
          <p:nvPr>
            <p:ph type="body" sz="quarter" idx="12" hasCustomPrompt="1"/>
          </p:nvPr>
        </p:nvSpPr>
        <p:spPr>
          <a:xfrm>
            <a:off x="271105" y="2084172"/>
            <a:ext cx="5376684" cy="1793110"/>
          </a:xfrm>
          <a:noFill/>
        </p:spPr>
        <p:txBody>
          <a:bodyPr lIns="182880" tIns="146304" rIns="182880" bIns="146304">
            <a:noAutofit/>
          </a:bodyPr>
          <a:lstStyle>
            <a:lvl1pPr marL="0" indent="0">
              <a:spcBef>
                <a:spcPts val="0"/>
              </a:spcBef>
              <a:buNone/>
              <a:defRPr sz="3529" spc="0" baseline="0">
                <a:gradFill>
                  <a:gsLst>
                    <a:gs pos="46903">
                      <a:srgbClr val="FFFFFF"/>
                    </a:gs>
                    <a:gs pos="83000">
                      <a:srgbClr val="FFFFFF"/>
                    </a:gs>
                  </a:gsLst>
                  <a:lin ang="5400000" scaled="1"/>
                </a:gradFill>
                <a:latin typeface="+mj-lt"/>
              </a:defRPr>
            </a:lvl1pPr>
          </a:lstStyle>
          <a:p>
            <a:pPr lvl="0"/>
            <a:r>
              <a:rPr lang="en-US"/>
              <a:t>Speaker Name</a:t>
            </a:r>
          </a:p>
        </p:txBody>
      </p:sp>
      <p:sp>
        <p:nvSpPr>
          <p:cNvPr id="9" name="Title 1"/>
          <p:cNvSpPr>
            <a:spLocks noGrp="1"/>
          </p:cNvSpPr>
          <p:nvPr>
            <p:ph type="title" hasCustomPrompt="1"/>
          </p:nvPr>
        </p:nvSpPr>
        <p:spPr>
          <a:xfrm>
            <a:off x="269303" y="291069"/>
            <a:ext cx="5378485" cy="1793104"/>
          </a:xfrm>
          <a:noFill/>
        </p:spPr>
        <p:txBody>
          <a:bodyPr lIns="146304" tIns="91440" rIns="146304" bIns="91440" anchor="t" anchorCtr="0"/>
          <a:lstStyle>
            <a:lvl1pPr>
              <a:defRPr sz="5882" spc="-98" baseline="0">
                <a:gradFill>
                  <a:gsLst>
                    <a:gs pos="46903">
                      <a:srgbClr val="FFFFFF"/>
                    </a:gs>
                    <a:gs pos="83000">
                      <a:srgbClr val="FFFFFF"/>
                    </a:gs>
                  </a:gsLst>
                  <a:lin ang="5400000" scaled="1"/>
                </a:gradFill>
              </a:defRPr>
            </a:lvl1pPr>
          </a:lstStyle>
          <a:p>
            <a:r>
              <a:rPr lang="en-US"/>
              <a:t>Presentation title</a:t>
            </a:r>
          </a:p>
        </p:txBody>
      </p:sp>
    </p:spTree>
    <p:extLst>
      <p:ext uri="{BB962C8B-B14F-4D97-AF65-F5344CB8AC3E}">
        <p14:creationId xmlns:p14="http://schemas.microsoft.com/office/powerpoint/2010/main" val="17190482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extLst>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Pull Quote 1">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r>
              <a:rPr lang="en-US"/>
              <a:t>Click icon to add picture</a:t>
            </a:r>
          </a:p>
        </p:txBody>
      </p:sp>
      <p:sp>
        <p:nvSpPr>
          <p:cNvPr id="9" name="Title 1"/>
          <p:cNvSpPr>
            <a:spLocks noGrp="1"/>
          </p:cNvSpPr>
          <p:nvPr>
            <p:ph type="title" hasCustomPrompt="1"/>
          </p:nvPr>
        </p:nvSpPr>
        <p:spPr>
          <a:xfrm>
            <a:off x="269303" y="2084172"/>
            <a:ext cx="5378485" cy="3586208"/>
          </a:xfrm>
          <a:noFill/>
        </p:spPr>
        <p:txBody>
          <a:bodyPr lIns="146304" tIns="91440" rIns="146304" bIns="91440" anchor="t" anchorCtr="0"/>
          <a:lstStyle>
            <a:lvl1pPr>
              <a:defRPr sz="5882" spc="-98" baseline="0">
                <a:gradFill>
                  <a:gsLst>
                    <a:gs pos="46903">
                      <a:schemeClr val="tx1"/>
                    </a:gs>
                    <a:gs pos="83000">
                      <a:schemeClr val="tx1"/>
                    </a:gs>
                  </a:gsLst>
                  <a:lin ang="5400000" scaled="1"/>
                </a:gradFill>
              </a:defRPr>
            </a:lvl1pPr>
          </a:lstStyle>
          <a:p>
            <a:r>
              <a:rPr lang="en-US"/>
              <a:t>Pull quote</a:t>
            </a:r>
          </a:p>
        </p:txBody>
      </p:sp>
    </p:spTree>
    <p:extLst>
      <p:ext uri="{BB962C8B-B14F-4D97-AF65-F5344CB8AC3E}">
        <p14:creationId xmlns:p14="http://schemas.microsoft.com/office/powerpoint/2010/main" val="3959612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extLst>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Pull Quote 2">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0" y="0"/>
            <a:ext cx="12192000" cy="727700"/>
          </a:xfrm>
        </p:spPr>
        <p:txBody>
          <a:bodyPr/>
          <a:lstStyle>
            <a:lvl1pPr marL="0" indent="0">
              <a:buNone/>
              <a:defRPr/>
            </a:lvl1pPr>
          </a:lstStyle>
          <a:p>
            <a:r>
              <a:rPr lang="en-US"/>
              <a:t>Click icon to add picture</a:t>
            </a:r>
          </a:p>
        </p:txBody>
      </p:sp>
      <p:sp>
        <p:nvSpPr>
          <p:cNvPr id="13" name="Text Placeholder 5"/>
          <p:cNvSpPr>
            <a:spLocks noGrp="1"/>
          </p:cNvSpPr>
          <p:nvPr>
            <p:ph type="body" sz="quarter" idx="15" hasCustomPrompt="1"/>
          </p:nvPr>
        </p:nvSpPr>
        <p:spPr>
          <a:xfrm>
            <a:off x="5914482" y="708900"/>
            <a:ext cx="627497" cy="627586"/>
          </a:xfrm>
          <a:solidFill>
            <a:srgbClr val="68217A"/>
          </a:solidFill>
        </p:spPr>
        <p:txBody>
          <a:bodyPr anchor="ctr">
            <a:noAutofit/>
          </a:bodyPr>
          <a:lstStyle>
            <a:lvl1pPr marL="0" indent="0">
              <a:lnSpc>
                <a:spcPts val="588"/>
              </a:lnSpc>
              <a:spcBef>
                <a:spcPts val="0"/>
              </a:spcBef>
              <a:buNone/>
              <a:defRPr sz="588">
                <a:solidFill>
                  <a:schemeClr val="bg1"/>
                </a:solidFill>
              </a:defRPr>
            </a:lvl1pPr>
            <a:lvl2pPr marL="336145" indent="0">
              <a:buNone/>
              <a:defRPr sz="3137"/>
            </a:lvl2pPr>
            <a:lvl3pPr marL="560241" indent="0">
              <a:buNone/>
              <a:defRPr sz="3137"/>
            </a:lvl3pPr>
            <a:lvl4pPr marL="784338" indent="0">
              <a:buNone/>
              <a:defRPr sz="3137"/>
            </a:lvl4pPr>
            <a:lvl5pPr marL="1008435" indent="0">
              <a:buNone/>
              <a:defRPr sz="3137"/>
            </a:lvl5pPr>
          </a:lstStyle>
          <a:p>
            <a:pPr lvl="0"/>
            <a:r>
              <a:rPr lang="en-US"/>
              <a:t> </a:t>
            </a:r>
          </a:p>
        </p:txBody>
      </p:sp>
      <p:sp>
        <p:nvSpPr>
          <p:cNvPr id="14" name="Text Placeholder 5"/>
          <p:cNvSpPr>
            <a:spLocks noGrp="1"/>
          </p:cNvSpPr>
          <p:nvPr>
            <p:ph type="body" sz="quarter" idx="16" hasCustomPrompt="1"/>
          </p:nvPr>
        </p:nvSpPr>
        <p:spPr>
          <a:xfrm>
            <a:off x="9233488" y="891888"/>
            <a:ext cx="627497" cy="261610"/>
          </a:xfrm>
          <a:solidFill>
            <a:srgbClr val="68217A"/>
          </a:solidFill>
        </p:spPr>
        <p:txBody>
          <a:bodyPr anchor="ctr"/>
          <a:lstStyle>
            <a:lvl1pPr marL="0" indent="0">
              <a:lnSpc>
                <a:spcPts val="588"/>
              </a:lnSpc>
              <a:spcBef>
                <a:spcPts val="0"/>
              </a:spcBef>
              <a:buNone/>
              <a:defRPr sz="588">
                <a:solidFill>
                  <a:schemeClr val="bg1"/>
                </a:solidFill>
              </a:defRPr>
            </a:lvl1pPr>
            <a:lvl2pPr marL="336145" indent="0">
              <a:buNone/>
              <a:defRPr sz="3137"/>
            </a:lvl2pPr>
            <a:lvl3pPr marL="560241" indent="0">
              <a:buNone/>
              <a:defRPr sz="3137"/>
            </a:lvl3pPr>
            <a:lvl4pPr marL="784338" indent="0">
              <a:buNone/>
              <a:defRPr sz="3137"/>
            </a:lvl4pPr>
            <a:lvl5pPr marL="1008435" indent="0">
              <a:buNone/>
              <a:defRPr sz="3137"/>
            </a:lvl5pPr>
          </a:lstStyle>
          <a:p>
            <a:pPr lvl="0"/>
            <a:r>
              <a:rPr lang="en-US"/>
              <a:t> </a:t>
            </a:r>
          </a:p>
        </p:txBody>
      </p:sp>
      <p:sp>
        <p:nvSpPr>
          <p:cNvPr id="15" name="Text Placeholder 5"/>
          <p:cNvSpPr>
            <a:spLocks noGrp="1"/>
          </p:cNvSpPr>
          <p:nvPr>
            <p:ph type="body" sz="quarter" idx="17" hasCustomPrompt="1"/>
          </p:nvPr>
        </p:nvSpPr>
        <p:spPr>
          <a:xfrm>
            <a:off x="9233488" y="3743932"/>
            <a:ext cx="627497" cy="261610"/>
          </a:xfrm>
          <a:solidFill>
            <a:srgbClr val="68217A"/>
          </a:solidFill>
        </p:spPr>
        <p:txBody>
          <a:bodyPr anchor="ctr"/>
          <a:lstStyle>
            <a:lvl1pPr marL="0" indent="0">
              <a:lnSpc>
                <a:spcPts val="588"/>
              </a:lnSpc>
              <a:spcBef>
                <a:spcPts val="0"/>
              </a:spcBef>
              <a:buNone/>
              <a:defRPr sz="588">
                <a:solidFill>
                  <a:schemeClr val="bg1"/>
                </a:solidFill>
              </a:defRPr>
            </a:lvl1pPr>
            <a:lvl2pPr marL="336145" indent="0">
              <a:buNone/>
              <a:defRPr sz="3137"/>
            </a:lvl2pPr>
            <a:lvl3pPr marL="560241" indent="0">
              <a:buNone/>
              <a:defRPr sz="3137"/>
            </a:lvl3pPr>
            <a:lvl4pPr marL="784338" indent="0">
              <a:buNone/>
              <a:defRPr sz="3137"/>
            </a:lvl4pPr>
            <a:lvl5pPr marL="1008435" indent="0">
              <a:buNone/>
              <a:defRPr sz="3137"/>
            </a:lvl5pPr>
          </a:lstStyle>
          <a:p>
            <a:pPr lvl="0"/>
            <a:r>
              <a:rPr lang="en-US"/>
              <a:t> </a:t>
            </a:r>
          </a:p>
        </p:txBody>
      </p:sp>
      <p:sp>
        <p:nvSpPr>
          <p:cNvPr id="17" name="Title 16"/>
          <p:cNvSpPr>
            <a:spLocks noGrp="1"/>
          </p:cNvSpPr>
          <p:nvPr>
            <p:ph type="title"/>
          </p:nvPr>
        </p:nvSpPr>
        <p:spPr>
          <a:xfrm>
            <a:off x="4307819" y="3557465"/>
            <a:ext cx="2234160" cy="2228097"/>
          </a:xfrm>
          <a:solidFill>
            <a:srgbClr val="68217A"/>
          </a:solidFill>
        </p:spPr>
        <p:txBody>
          <a:bodyPr lIns="182880" tIns="146304" rIns="182880" bIns="146304"/>
          <a:lstStyle>
            <a:lvl1pPr>
              <a:defRPr sz="3137">
                <a:gradFill>
                  <a:gsLst>
                    <a:gs pos="14159">
                      <a:schemeClr val="bg1"/>
                    </a:gs>
                    <a:gs pos="37000">
                      <a:schemeClr val="bg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4670509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3">
                                            <p:bg/>
                                          </p:spTgt>
                                        </p:tgtEl>
                                        <p:attrNameLst>
                                          <p:attrName>style.visibility</p:attrName>
                                        </p:attrNameLst>
                                      </p:cBhvr>
                                      <p:to>
                                        <p:strVal val="visible"/>
                                      </p:to>
                                    </p:set>
                                    <p:anim calcmode="lin" valueType="num">
                                      <p:cBhvr>
                                        <p:cTn id="7" dur="500" fill="hold"/>
                                        <p:tgtEl>
                                          <p:spTgt spid="13">
                                            <p:bg/>
                                          </p:spTgt>
                                        </p:tgtEl>
                                        <p:attrNameLst>
                                          <p:attrName>ppt_w</p:attrName>
                                        </p:attrNameLst>
                                      </p:cBhvr>
                                      <p:tavLst>
                                        <p:tav tm="0">
                                          <p:val>
                                            <p:fltVal val="0"/>
                                          </p:val>
                                        </p:tav>
                                        <p:tav tm="100000">
                                          <p:val>
                                            <p:strVal val="#ppt_w"/>
                                          </p:val>
                                        </p:tav>
                                      </p:tavLst>
                                    </p:anim>
                                    <p:anim calcmode="lin" valueType="num">
                                      <p:cBhvr>
                                        <p:cTn id="8" dur="500" fill="hold"/>
                                        <p:tgtEl>
                                          <p:spTgt spid="13">
                                            <p:bg/>
                                          </p:spTgt>
                                        </p:tgtEl>
                                        <p:attrNameLst>
                                          <p:attrName>ppt_h</p:attrName>
                                        </p:attrNameLst>
                                      </p:cBhvr>
                                      <p:tavLst>
                                        <p:tav tm="0">
                                          <p:val>
                                            <p:fltVal val="0"/>
                                          </p:val>
                                        </p:tav>
                                        <p:tav tm="100000">
                                          <p:val>
                                            <p:strVal val="#ppt_h"/>
                                          </p:val>
                                        </p:tav>
                                      </p:tavLst>
                                    </p:anim>
                                    <p:animEffect transition="in" filter="fade">
                                      <p:cBhvr>
                                        <p:cTn id="9" dur="500"/>
                                        <p:tgtEl>
                                          <p:spTgt spid="13">
                                            <p:bg/>
                                          </p:spTgt>
                                        </p:tgtEl>
                                      </p:cBhvr>
                                    </p:animEffect>
                                    <p:anim calcmode="lin" valueType="num">
                                      <p:cBhvr>
                                        <p:cTn id="10" dur="500" fill="hold"/>
                                        <p:tgtEl>
                                          <p:spTgt spid="13">
                                            <p:bg/>
                                          </p:spTgt>
                                        </p:tgtEl>
                                        <p:attrNameLst>
                                          <p:attrName>ppt_x</p:attrName>
                                        </p:attrNameLst>
                                      </p:cBhvr>
                                      <p:tavLst>
                                        <p:tav tm="0">
                                          <p:val>
                                            <p:fltVal val="0.5"/>
                                          </p:val>
                                        </p:tav>
                                        <p:tav tm="100000">
                                          <p:val>
                                            <p:strVal val="#ppt_x"/>
                                          </p:val>
                                        </p:tav>
                                      </p:tavLst>
                                    </p:anim>
                                    <p:anim calcmode="lin" valueType="num">
                                      <p:cBhvr>
                                        <p:cTn id="11" dur="500" fill="hold"/>
                                        <p:tgtEl>
                                          <p:spTgt spid="13">
                                            <p:bg/>
                                          </p:spTgt>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3">
                                            <p:txEl>
                                              <p:pRg st="0" end="0"/>
                                            </p:txEl>
                                          </p:spTgt>
                                        </p:tgtEl>
                                        <p:attrNameLst>
                                          <p:attrName>style.visibility</p:attrName>
                                        </p:attrNameLst>
                                      </p:cBhvr>
                                      <p:to>
                                        <p:strVal val="visible"/>
                                      </p:to>
                                    </p:set>
                                    <p:anim calcmode="lin" valueType="num">
                                      <p:cBhvr>
                                        <p:cTn id="14"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13">
                                            <p:txEl>
                                              <p:pRg st="0" end="0"/>
                                            </p:txEl>
                                          </p:spTgt>
                                        </p:tgtEl>
                                      </p:cBhvr>
                                    </p:animEffect>
                                    <p:anim calcmode="lin" valueType="num">
                                      <p:cBhvr>
                                        <p:cTn id="17" dur="500" fill="hold"/>
                                        <p:tgtEl>
                                          <p:spTgt spid="13">
                                            <p:txEl>
                                              <p:pRg st="0" end="0"/>
                                            </p:txEl>
                                          </p:spTgt>
                                        </p:tgtEl>
                                        <p:attrNameLst>
                                          <p:attrName>ppt_x</p:attrName>
                                        </p:attrNameLst>
                                      </p:cBhvr>
                                      <p:tavLst>
                                        <p:tav tm="0">
                                          <p:val>
                                            <p:fltVal val="0.5"/>
                                          </p:val>
                                        </p:tav>
                                        <p:tav tm="100000">
                                          <p:val>
                                            <p:strVal val="#ppt_x"/>
                                          </p:val>
                                        </p:tav>
                                      </p:tavLst>
                                    </p:anim>
                                    <p:anim calcmode="lin" valueType="num">
                                      <p:cBhvr>
                                        <p:cTn id="18" dur="500" fill="hold"/>
                                        <p:tgtEl>
                                          <p:spTgt spid="13">
                                            <p:txEl>
                                              <p:pRg st="0" end="0"/>
                                            </p:txEl>
                                          </p:spTgt>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0"/>
                                  </p:stCondLst>
                                  <p:childTnLst>
                                    <p:set>
                                      <p:cBhvr>
                                        <p:cTn id="20" dur="1" fill="hold">
                                          <p:stCondLst>
                                            <p:cond delay="0"/>
                                          </p:stCondLst>
                                        </p:cTn>
                                        <p:tgtEl>
                                          <p:spTgt spid="14">
                                            <p:bg/>
                                          </p:spTgt>
                                        </p:tgtEl>
                                        <p:attrNameLst>
                                          <p:attrName>style.visibility</p:attrName>
                                        </p:attrNameLst>
                                      </p:cBhvr>
                                      <p:to>
                                        <p:strVal val="visible"/>
                                      </p:to>
                                    </p:set>
                                    <p:anim calcmode="lin" valueType="num">
                                      <p:cBhvr>
                                        <p:cTn id="21" dur="500" fill="hold"/>
                                        <p:tgtEl>
                                          <p:spTgt spid="14">
                                            <p:bg/>
                                          </p:spTgt>
                                        </p:tgtEl>
                                        <p:attrNameLst>
                                          <p:attrName>ppt_w</p:attrName>
                                        </p:attrNameLst>
                                      </p:cBhvr>
                                      <p:tavLst>
                                        <p:tav tm="0">
                                          <p:val>
                                            <p:fltVal val="0"/>
                                          </p:val>
                                        </p:tav>
                                        <p:tav tm="100000">
                                          <p:val>
                                            <p:strVal val="#ppt_w"/>
                                          </p:val>
                                        </p:tav>
                                      </p:tavLst>
                                    </p:anim>
                                    <p:anim calcmode="lin" valueType="num">
                                      <p:cBhvr>
                                        <p:cTn id="22" dur="500" fill="hold"/>
                                        <p:tgtEl>
                                          <p:spTgt spid="14">
                                            <p:bg/>
                                          </p:spTgt>
                                        </p:tgtEl>
                                        <p:attrNameLst>
                                          <p:attrName>ppt_h</p:attrName>
                                        </p:attrNameLst>
                                      </p:cBhvr>
                                      <p:tavLst>
                                        <p:tav tm="0">
                                          <p:val>
                                            <p:fltVal val="0"/>
                                          </p:val>
                                        </p:tav>
                                        <p:tav tm="100000">
                                          <p:val>
                                            <p:strVal val="#ppt_h"/>
                                          </p:val>
                                        </p:tav>
                                      </p:tavLst>
                                    </p:anim>
                                    <p:animEffect transition="in" filter="fade">
                                      <p:cBhvr>
                                        <p:cTn id="23" dur="500"/>
                                        <p:tgtEl>
                                          <p:spTgt spid="14">
                                            <p:bg/>
                                          </p:spTgt>
                                        </p:tgtEl>
                                      </p:cBhvr>
                                    </p:animEffect>
                                    <p:anim calcmode="lin" valueType="num">
                                      <p:cBhvr>
                                        <p:cTn id="24" dur="500" fill="hold"/>
                                        <p:tgtEl>
                                          <p:spTgt spid="14">
                                            <p:bg/>
                                          </p:spTgt>
                                        </p:tgtEl>
                                        <p:attrNameLst>
                                          <p:attrName>ppt_x</p:attrName>
                                        </p:attrNameLst>
                                      </p:cBhvr>
                                      <p:tavLst>
                                        <p:tav tm="0">
                                          <p:val>
                                            <p:fltVal val="0.5"/>
                                          </p:val>
                                        </p:tav>
                                        <p:tav tm="100000">
                                          <p:val>
                                            <p:strVal val="#ppt_x"/>
                                          </p:val>
                                        </p:tav>
                                      </p:tavLst>
                                    </p:anim>
                                    <p:anim calcmode="lin" valueType="num">
                                      <p:cBhvr>
                                        <p:cTn id="25" dur="500" fill="hold"/>
                                        <p:tgtEl>
                                          <p:spTgt spid="14">
                                            <p:bg/>
                                          </p:spTgt>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0"/>
                                  </p:stCondLst>
                                  <p:childTnLst>
                                    <p:set>
                                      <p:cBhvr>
                                        <p:cTn id="27" dur="1" fill="hold">
                                          <p:stCondLst>
                                            <p:cond delay="0"/>
                                          </p:stCondLst>
                                        </p:cTn>
                                        <p:tgtEl>
                                          <p:spTgt spid="14">
                                            <p:txEl>
                                              <p:pRg st="0" end="0"/>
                                            </p:txEl>
                                          </p:spTgt>
                                        </p:tgtEl>
                                        <p:attrNameLst>
                                          <p:attrName>style.visibility</p:attrName>
                                        </p:attrNameLst>
                                      </p:cBhvr>
                                      <p:to>
                                        <p:strVal val="visible"/>
                                      </p:to>
                                    </p:set>
                                    <p:anim calcmode="lin" valueType="num">
                                      <p:cBhvr>
                                        <p:cTn id="28"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30" dur="500"/>
                                        <p:tgtEl>
                                          <p:spTgt spid="14">
                                            <p:txEl>
                                              <p:pRg st="0" end="0"/>
                                            </p:txEl>
                                          </p:spTgt>
                                        </p:tgtEl>
                                      </p:cBhvr>
                                    </p:animEffect>
                                    <p:anim calcmode="lin" valueType="num">
                                      <p:cBhvr>
                                        <p:cTn id="31" dur="500" fill="hold"/>
                                        <p:tgtEl>
                                          <p:spTgt spid="14">
                                            <p:txEl>
                                              <p:pRg st="0" end="0"/>
                                            </p:txEl>
                                          </p:spTgt>
                                        </p:tgtEl>
                                        <p:attrNameLst>
                                          <p:attrName>ppt_x</p:attrName>
                                        </p:attrNameLst>
                                      </p:cBhvr>
                                      <p:tavLst>
                                        <p:tav tm="0">
                                          <p:val>
                                            <p:fltVal val="0.5"/>
                                          </p:val>
                                        </p:tav>
                                        <p:tav tm="100000">
                                          <p:val>
                                            <p:strVal val="#ppt_x"/>
                                          </p:val>
                                        </p:tav>
                                      </p:tavLst>
                                    </p:anim>
                                    <p:anim calcmode="lin" valueType="num">
                                      <p:cBhvr>
                                        <p:cTn id="32" dur="500" fill="hold"/>
                                        <p:tgtEl>
                                          <p:spTgt spid="14">
                                            <p:txEl>
                                              <p:pRg st="0" end="0"/>
                                            </p:txEl>
                                          </p:spTgt>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0"/>
                                  </p:stCondLst>
                                  <p:childTnLst>
                                    <p:set>
                                      <p:cBhvr>
                                        <p:cTn id="34" dur="1" fill="hold">
                                          <p:stCondLst>
                                            <p:cond delay="0"/>
                                          </p:stCondLst>
                                        </p:cTn>
                                        <p:tgtEl>
                                          <p:spTgt spid="15">
                                            <p:bg/>
                                          </p:spTgt>
                                        </p:tgtEl>
                                        <p:attrNameLst>
                                          <p:attrName>style.visibility</p:attrName>
                                        </p:attrNameLst>
                                      </p:cBhvr>
                                      <p:to>
                                        <p:strVal val="visible"/>
                                      </p:to>
                                    </p:set>
                                    <p:anim calcmode="lin" valueType="num">
                                      <p:cBhvr>
                                        <p:cTn id="35" dur="500" fill="hold"/>
                                        <p:tgtEl>
                                          <p:spTgt spid="15">
                                            <p:bg/>
                                          </p:spTgt>
                                        </p:tgtEl>
                                        <p:attrNameLst>
                                          <p:attrName>ppt_w</p:attrName>
                                        </p:attrNameLst>
                                      </p:cBhvr>
                                      <p:tavLst>
                                        <p:tav tm="0">
                                          <p:val>
                                            <p:fltVal val="0"/>
                                          </p:val>
                                        </p:tav>
                                        <p:tav tm="100000">
                                          <p:val>
                                            <p:strVal val="#ppt_w"/>
                                          </p:val>
                                        </p:tav>
                                      </p:tavLst>
                                    </p:anim>
                                    <p:anim calcmode="lin" valueType="num">
                                      <p:cBhvr>
                                        <p:cTn id="36" dur="500" fill="hold"/>
                                        <p:tgtEl>
                                          <p:spTgt spid="15">
                                            <p:bg/>
                                          </p:spTgt>
                                        </p:tgtEl>
                                        <p:attrNameLst>
                                          <p:attrName>ppt_h</p:attrName>
                                        </p:attrNameLst>
                                      </p:cBhvr>
                                      <p:tavLst>
                                        <p:tav tm="0">
                                          <p:val>
                                            <p:fltVal val="0"/>
                                          </p:val>
                                        </p:tav>
                                        <p:tav tm="100000">
                                          <p:val>
                                            <p:strVal val="#ppt_h"/>
                                          </p:val>
                                        </p:tav>
                                      </p:tavLst>
                                    </p:anim>
                                    <p:animEffect transition="in" filter="fade">
                                      <p:cBhvr>
                                        <p:cTn id="37" dur="500"/>
                                        <p:tgtEl>
                                          <p:spTgt spid="15">
                                            <p:bg/>
                                          </p:spTgt>
                                        </p:tgtEl>
                                      </p:cBhvr>
                                    </p:animEffect>
                                    <p:anim calcmode="lin" valueType="num">
                                      <p:cBhvr>
                                        <p:cTn id="38" dur="500" fill="hold"/>
                                        <p:tgtEl>
                                          <p:spTgt spid="15">
                                            <p:bg/>
                                          </p:spTgt>
                                        </p:tgtEl>
                                        <p:attrNameLst>
                                          <p:attrName>ppt_x</p:attrName>
                                        </p:attrNameLst>
                                      </p:cBhvr>
                                      <p:tavLst>
                                        <p:tav tm="0">
                                          <p:val>
                                            <p:fltVal val="0.5"/>
                                          </p:val>
                                        </p:tav>
                                        <p:tav tm="100000">
                                          <p:val>
                                            <p:strVal val="#ppt_x"/>
                                          </p:val>
                                        </p:tav>
                                      </p:tavLst>
                                    </p:anim>
                                    <p:anim calcmode="lin" valueType="num">
                                      <p:cBhvr>
                                        <p:cTn id="39" dur="500" fill="hold"/>
                                        <p:tgtEl>
                                          <p:spTgt spid="15">
                                            <p:bg/>
                                          </p:spTgt>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0"/>
                                  </p:stCondLst>
                                  <p:childTnLst>
                                    <p:set>
                                      <p:cBhvr>
                                        <p:cTn id="41" dur="1" fill="hold">
                                          <p:stCondLst>
                                            <p:cond delay="0"/>
                                          </p:stCondLst>
                                        </p:cTn>
                                        <p:tgtEl>
                                          <p:spTgt spid="15">
                                            <p:txEl>
                                              <p:pRg st="0" end="0"/>
                                            </p:txEl>
                                          </p:spTgt>
                                        </p:tgtEl>
                                        <p:attrNameLst>
                                          <p:attrName>style.visibility</p:attrName>
                                        </p:attrNameLst>
                                      </p:cBhvr>
                                      <p:to>
                                        <p:strVal val="visible"/>
                                      </p:to>
                                    </p:set>
                                    <p:anim calcmode="lin" valueType="num">
                                      <p:cBhvr>
                                        <p:cTn id="42"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15">
                                            <p:txEl>
                                              <p:pRg st="0" end="0"/>
                                            </p:txEl>
                                          </p:spTgt>
                                        </p:tgtEl>
                                      </p:cBhvr>
                                    </p:animEffect>
                                    <p:anim calcmode="lin" valueType="num">
                                      <p:cBhvr>
                                        <p:cTn id="45" dur="500" fill="hold"/>
                                        <p:tgtEl>
                                          <p:spTgt spid="15">
                                            <p:txEl>
                                              <p:pRg st="0" end="0"/>
                                            </p:txEl>
                                          </p:spTgt>
                                        </p:tgtEl>
                                        <p:attrNameLst>
                                          <p:attrName>ppt_x</p:attrName>
                                        </p:attrNameLst>
                                      </p:cBhvr>
                                      <p:tavLst>
                                        <p:tav tm="0">
                                          <p:val>
                                            <p:fltVal val="0.5"/>
                                          </p:val>
                                        </p:tav>
                                        <p:tav tm="100000">
                                          <p:val>
                                            <p:strVal val="#ppt_x"/>
                                          </p:val>
                                        </p:tav>
                                      </p:tavLst>
                                    </p:anim>
                                    <p:anim calcmode="lin" valueType="num">
                                      <p:cBhvr>
                                        <p:cTn id="46" dur="500" fill="hold"/>
                                        <p:tgtEl>
                                          <p:spTgt spid="15">
                                            <p:txEl>
                                              <p:pRg st="0" end="0"/>
                                            </p:txEl>
                                          </p:spTgt>
                                        </p:tgtEl>
                                        <p:attrNameLst>
                                          <p:attrName>ppt_y</p:attrName>
                                        </p:attrNameLst>
                                      </p:cBhvr>
                                      <p:tavLst>
                                        <p:tav tm="0">
                                          <p:val>
                                            <p:fltVal val="0.5"/>
                                          </p:val>
                                        </p:tav>
                                        <p:tav tm="100000">
                                          <p:val>
                                            <p:strVal val="#ppt_y"/>
                                          </p:val>
                                        </p:tav>
                                      </p:tavLst>
                                    </p:anim>
                                  </p:childTnLst>
                                </p:cTn>
                              </p:par>
                              <p:par>
                                <p:cTn id="47" presetID="53" presetClass="entr" presetSubtype="528"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p:cTn id="49" dur="500" fill="hold"/>
                                        <p:tgtEl>
                                          <p:spTgt spid="17"/>
                                        </p:tgtEl>
                                        <p:attrNameLst>
                                          <p:attrName>ppt_w</p:attrName>
                                        </p:attrNameLst>
                                      </p:cBhvr>
                                      <p:tavLst>
                                        <p:tav tm="0">
                                          <p:val>
                                            <p:fltVal val="0"/>
                                          </p:val>
                                        </p:tav>
                                        <p:tav tm="100000">
                                          <p:val>
                                            <p:strVal val="#ppt_w"/>
                                          </p:val>
                                        </p:tav>
                                      </p:tavLst>
                                    </p:anim>
                                    <p:anim calcmode="lin" valueType="num">
                                      <p:cBhvr>
                                        <p:cTn id="50" dur="500" fill="hold"/>
                                        <p:tgtEl>
                                          <p:spTgt spid="17"/>
                                        </p:tgtEl>
                                        <p:attrNameLst>
                                          <p:attrName>ppt_h</p:attrName>
                                        </p:attrNameLst>
                                      </p:cBhvr>
                                      <p:tavLst>
                                        <p:tav tm="0">
                                          <p:val>
                                            <p:fltVal val="0"/>
                                          </p:val>
                                        </p:tav>
                                        <p:tav tm="100000">
                                          <p:val>
                                            <p:strVal val="#ppt_h"/>
                                          </p:val>
                                        </p:tav>
                                      </p:tavLst>
                                    </p:anim>
                                    <p:animEffect transition="in" filter="fade">
                                      <p:cBhvr>
                                        <p:cTn id="51" dur="500"/>
                                        <p:tgtEl>
                                          <p:spTgt spid="17"/>
                                        </p:tgtEl>
                                      </p:cBhvr>
                                    </p:animEffect>
                                    <p:anim calcmode="lin" valueType="num">
                                      <p:cBhvr>
                                        <p:cTn id="52" dur="500" fill="hold"/>
                                        <p:tgtEl>
                                          <p:spTgt spid="17"/>
                                        </p:tgtEl>
                                        <p:attrNameLst>
                                          <p:attrName>ppt_x</p:attrName>
                                        </p:attrNameLst>
                                      </p:cBhvr>
                                      <p:tavLst>
                                        <p:tav tm="0">
                                          <p:val>
                                            <p:fltVal val="0.5"/>
                                          </p:val>
                                        </p:tav>
                                        <p:tav tm="100000">
                                          <p:val>
                                            <p:strVal val="#ppt_x"/>
                                          </p:val>
                                        </p:tav>
                                      </p:tavLst>
                                    </p:anim>
                                    <p:anim calcmode="lin" valueType="num">
                                      <p:cBhvr>
                                        <p:cTn id="53" dur="500" fill="hold"/>
                                        <p:tgtEl>
                                          <p:spTgt spid="17"/>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animBg="1">
        <p:tmplLst>
          <p:tmpl>
            <p:tnLst>
              <p:par>
                <p:cTn presetID="53" presetClass="entr" presetSubtype="528" fill="hold" nodeType="with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anim calcmode="lin" valueType="num">
                      <p:cBhvr>
                        <p:cTn dur="500" fill="hold"/>
                        <p:tgtEl>
                          <p:spTgt spid="13"/>
                        </p:tgtEl>
                        <p:attrNameLst>
                          <p:attrName>ppt_x</p:attrName>
                        </p:attrNameLst>
                      </p:cBhvr>
                      <p:tavLst>
                        <p:tav tm="0">
                          <p:val>
                            <p:fltVal val="0.5"/>
                          </p:val>
                        </p:tav>
                        <p:tav tm="100000">
                          <p:val>
                            <p:strVal val="#ppt_x"/>
                          </p:val>
                        </p:tav>
                      </p:tavLst>
                    </p:anim>
                    <p:anim calcmode="lin" valueType="num">
                      <p:cBhvr>
                        <p:cTn dur="500" fill="hold"/>
                        <p:tgtEl>
                          <p:spTgt spid="13"/>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anim calcmode="lin" valueType="num">
                      <p:cBhvr>
                        <p:cTn dur="500" fill="hold"/>
                        <p:tgtEl>
                          <p:spTgt spid="13"/>
                        </p:tgtEl>
                        <p:attrNameLst>
                          <p:attrName>ppt_x</p:attrName>
                        </p:attrNameLst>
                      </p:cBhvr>
                      <p:tavLst>
                        <p:tav tm="0">
                          <p:val>
                            <p:fltVal val="0.5"/>
                          </p:val>
                        </p:tav>
                        <p:tav tm="100000">
                          <p:val>
                            <p:strVal val="#ppt_x"/>
                          </p:val>
                        </p:tav>
                      </p:tavLst>
                    </p:anim>
                    <p:anim calcmode="lin" valueType="num">
                      <p:cBhvr>
                        <p:cTn dur="500" fill="hold"/>
                        <p:tgtEl>
                          <p:spTgt spid="13"/>
                        </p:tgtEl>
                        <p:attrNameLst>
                          <p:attrName>ppt_y</p:attrName>
                        </p:attrNameLst>
                      </p:cBhvr>
                      <p:tavLst>
                        <p:tav tm="0">
                          <p:val>
                            <p:fltVal val="0.5"/>
                          </p:val>
                        </p:tav>
                        <p:tav tm="100000">
                          <p:val>
                            <p:strVal val="#ppt_y"/>
                          </p:val>
                        </p:tav>
                      </p:tavLst>
                    </p:anim>
                  </p:childTnLst>
                </p:cTn>
              </p:par>
            </p:tnLst>
          </p:tmpl>
        </p:tmplLst>
      </p:bldP>
      <p:bldP spid="14" grpId="0" build="p" animBg="1">
        <p:tmplLst>
          <p:tmpl>
            <p:tnLst>
              <p:par>
                <p:cTn presetID="53" presetClass="entr" presetSubtype="528" fill="hold" nodeType="with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anim calcmode="lin" valueType="num">
                      <p:cBhvr>
                        <p:cTn dur="500" fill="hold"/>
                        <p:tgtEl>
                          <p:spTgt spid="14"/>
                        </p:tgtEl>
                        <p:attrNameLst>
                          <p:attrName>ppt_x</p:attrName>
                        </p:attrNameLst>
                      </p:cBhvr>
                      <p:tavLst>
                        <p:tav tm="0">
                          <p:val>
                            <p:fltVal val="0.5"/>
                          </p:val>
                        </p:tav>
                        <p:tav tm="100000">
                          <p:val>
                            <p:strVal val="#ppt_x"/>
                          </p:val>
                        </p:tav>
                      </p:tavLst>
                    </p:anim>
                    <p:anim calcmode="lin" valueType="num">
                      <p:cBhvr>
                        <p:cTn dur="500" fill="hold"/>
                        <p:tgtEl>
                          <p:spTgt spid="14"/>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anim calcmode="lin" valueType="num">
                      <p:cBhvr>
                        <p:cTn dur="500" fill="hold"/>
                        <p:tgtEl>
                          <p:spTgt spid="14"/>
                        </p:tgtEl>
                        <p:attrNameLst>
                          <p:attrName>ppt_x</p:attrName>
                        </p:attrNameLst>
                      </p:cBhvr>
                      <p:tavLst>
                        <p:tav tm="0">
                          <p:val>
                            <p:fltVal val="0.5"/>
                          </p:val>
                        </p:tav>
                        <p:tav tm="100000">
                          <p:val>
                            <p:strVal val="#ppt_x"/>
                          </p:val>
                        </p:tav>
                      </p:tavLst>
                    </p:anim>
                    <p:anim calcmode="lin" valueType="num">
                      <p:cBhvr>
                        <p:cTn dur="500" fill="hold"/>
                        <p:tgtEl>
                          <p:spTgt spid="14"/>
                        </p:tgtEl>
                        <p:attrNameLst>
                          <p:attrName>ppt_y</p:attrName>
                        </p:attrNameLst>
                      </p:cBhvr>
                      <p:tavLst>
                        <p:tav tm="0">
                          <p:val>
                            <p:fltVal val="0.5"/>
                          </p:val>
                        </p:tav>
                        <p:tav tm="100000">
                          <p:val>
                            <p:strVal val="#ppt_y"/>
                          </p:val>
                        </p:tav>
                      </p:tavLst>
                    </p:anim>
                  </p:childTnLst>
                </p:cTn>
              </p:par>
            </p:tnLst>
          </p:tmpl>
        </p:tmplLst>
      </p:bldP>
      <p:bldP spid="15" grpId="0" build="p" animBg="1">
        <p:tmplLst>
          <p:tmpl>
            <p:tnLst>
              <p:par>
                <p:cTn presetID="53" presetClass="entr" presetSubtype="52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p:cTn dur="500" fill="hold"/>
                        <p:tgtEl>
                          <p:spTgt spid="15"/>
                        </p:tgtEl>
                        <p:attrNameLst>
                          <p:attrName>ppt_w</p:attrName>
                        </p:attrNameLst>
                      </p:cBhvr>
                      <p:tavLst>
                        <p:tav tm="0">
                          <p:val>
                            <p:fltVal val="0"/>
                          </p:val>
                        </p:tav>
                        <p:tav tm="100000">
                          <p:val>
                            <p:strVal val="#ppt_w"/>
                          </p:val>
                        </p:tav>
                      </p:tavLst>
                    </p:anim>
                    <p:anim calcmode="lin" valueType="num">
                      <p:cBhvr>
                        <p:cTn dur="500" fill="hold"/>
                        <p:tgtEl>
                          <p:spTgt spid="15"/>
                        </p:tgtEl>
                        <p:attrNameLst>
                          <p:attrName>ppt_h</p:attrName>
                        </p:attrNameLst>
                      </p:cBhvr>
                      <p:tavLst>
                        <p:tav tm="0">
                          <p:val>
                            <p:fltVal val="0"/>
                          </p:val>
                        </p:tav>
                        <p:tav tm="100000">
                          <p:val>
                            <p:strVal val="#ppt_h"/>
                          </p:val>
                        </p:tav>
                      </p:tavLst>
                    </p:anim>
                    <p:animEffect transition="in" filter="fade">
                      <p:cBhvr>
                        <p:cTn dur="500"/>
                        <p:tgtEl>
                          <p:spTgt spid="15"/>
                        </p:tgtEl>
                      </p:cBhvr>
                    </p:animEffect>
                    <p:anim calcmode="lin" valueType="num">
                      <p:cBhvr>
                        <p:cTn dur="500" fill="hold"/>
                        <p:tgtEl>
                          <p:spTgt spid="15"/>
                        </p:tgtEl>
                        <p:attrNameLst>
                          <p:attrName>ppt_x</p:attrName>
                        </p:attrNameLst>
                      </p:cBhvr>
                      <p:tavLst>
                        <p:tav tm="0">
                          <p:val>
                            <p:fltVal val="0.5"/>
                          </p:val>
                        </p:tav>
                        <p:tav tm="100000">
                          <p:val>
                            <p:strVal val="#ppt_x"/>
                          </p:val>
                        </p:tav>
                      </p:tavLst>
                    </p:anim>
                    <p:anim calcmode="lin" valueType="num">
                      <p:cBhvr>
                        <p:cTn dur="500" fill="hold"/>
                        <p:tgtEl>
                          <p:spTgt spid="15"/>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p:cTn dur="500" fill="hold"/>
                        <p:tgtEl>
                          <p:spTgt spid="15"/>
                        </p:tgtEl>
                        <p:attrNameLst>
                          <p:attrName>ppt_w</p:attrName>
                        </p:attrNameLst>
                      </p:cBhvr>
                      <p:tavLst>
                        <p:tav tm="0">
                          <p:val>
                            <p:fltVal val="0"/>
                          </p:val>
                        </p:tav>
                        <p:tav tm="100000">
                          <p:val>
                            <p:strVal val="#ppt_w"/>
                          </p:val>
                        </p:tav>
                      </p:tavLst>
                    </p:anim>
                    <p:anim calcmode="lin" valueType="num">
                      <p:cBhvr>
                        <p:cTn dur="500" fill="hold"/>
                        <p:tgtEl>
                          <p:spTgt spid="15"/>
                        </p:tgtEl>
                        <p:attrNameLst>
                          <p:attrName>ppt_h</p:attrName>
                        </p:attrNameLst>
                      </p:cBhvr>
                      <p:tavLst>
                        <p:tav tm="0">
                          <p:val>
                            <p:fltVal val="0"/>
                          </p:val>
                        </p:tav>
                        <p:tav tm="100000">
                          <p:val>
                            <p:strVal val="#ppt_h"/>
                          </p:val>
                        </p:tav>
                      </p:tavLst>
                    </p:anim>
                    <p:animEffect transition="in" filter="fade">
                      <p:cBhvr>
                        <p:cTn dur="500"/>
                        <p:tgtEl>
                          <p:spTgt spid="15"/>
                        </p:tgtEl>
                      </p:cBhvr>
                    </p:animEffect>
                    <p:anim calcmode="lin" valueType="num">
                      <p:cBhvr>
                        <p:cTn dur="500" fill="hold"/>
                        <p:tgtEl>
                          <p:spTgt spid="15"/>
                        </p:tgtEl>
                        <p:attrNameLst>
                          <p:attrName>ppt_x</p:attrName>
                        </p:attrNameLst>
                      </p:cBhvr>
                      <p:tavLst>
                        <p:tav tm="0">
                          <p:val>
                            <p:fltVal val="0.5"/>
                          </p:val>
                        </p:tav>
                        <p:tav tm="100000">
                          <p:val>
                            <p:strVal val="#ppt_x"/>
                          </p:val>
                        </p:tav>
                      </p:tavLst>
                    </p:anim>
                    <p:anim calcmode="lin" valueType="num">
                      <p:cBhvr>
                        <p:cTn dur="500" fill="hold"/>
                        <p:tgtEl>
                          <p:spTgt spid="15"/>
                        </p:tgtEl>
                        <p:attrNameLst>
                          <p:attrName>ppt_y</p:attrName>
                        </p:attrNameLst>
                      </p:cBhvr>
                      <p:tavLst>
                        <p:tav tm="0">
                          <p:val>
                            <p:fltVal val="0.5"/>
                          </p:val>
                        </p:tav>
                        <p:tav tm="100000">
                          <p:val>
                            <p:strVal val="#ppt_y"/>
                          </p:val>
                        </p:tav>
                      </p:tavLst>
                    </p:anim>
                  </p:childTnLst>
                </p:cTn>
              </p:par>
            </p:tnLst>
          </p:tmpl>
        </p:tmplLst>
      </p:bldP>
      <p:bldP spid="17" grpId="0" animBg="1"/>
    </p:bldLst>
  </p:timing>
  <p:extLst>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39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3877276"/>
            <a:ext cx="5378549" cy="401841"/>
          </a:xfrm>
        </p:spPr>
        <p:txBody>
          <a:bodyPr/>
          <a:lstStyle>
            <a:lvl1pPr marL="0" indent="0">
              <a:buNone/>
              <a:defRPr sz="1568">
                <a:gradFill>
                  <a:gsLst>
                    <a:gs pos="1250">
                      <a:schemeClr val="tx1"/>
                    </a:gs>
                    <a:gs pos="100000">
                      <a:schemeClr val="tx1"/>
                    </a:gs>
                  </a:gsLst>
                  <a:lin ang="5400000" scaled="0"/>
                </a:gradFill>
                <a:latin typeface="+mn-lt"/>
              </a:defRPr>
            </a:lvl1pPr>
            <a:lvl2pPr>
              <a:defRPr sz="1568"/>
            </a:lvl2pPr>
            <a:lvl3pPr>
              <a:defRPr sz="1568"/>
            </a:lvl3pPr>
            <a:lvl4pPr>
              <a:defRPr sz="1568"/>
            </a:lvl4pPr>
            <a:lvl5pPr marL="1008435" indent="0">
              <a:buNone/>
              <a:defRPr sz="1568"/>
            </a:lvl5pPr>
          </a:lstStyle>
          <a:p>
            <a:pPr lvl="0"/>
            <a:r>
              <a:rPr lang="en-US"/>
              <a:t>Click to edit Master text styles</a:t>
            </a:r>
          </a:p>
        </p:txBody>
      </p:sp>
    </p:spTree>
    <p:extLst>
      <p:ext uri="{BB962C8B-B14F-4D97-AF65-F5344CB8AC3E}">
        <p14:creationId xmlns:p14="http://schemas.microsoft.com/office/powerpoint/2010/main" val="1682789964"/>
      </p:ext>
    </p:extLst>
  </p:cSld>
  <p:clrMapOvr>
    <a:masterClrMapping/>
  </p:clrMapOvr>
  <p:transition>
    <p:fade/>
  </p:transition>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Title and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3877277"/>
            <a:ext cx="5378549" cy="398335"/>
          </a:xfrm>
        </p:spPr>
        <p:txBody>
          <a:bodyPr/>
          <a:lstStyle>
            <a:lvl1pPr marL="0" indent="0">
              <a:buNone/>
              <a:defRPr sz="1568">
                <a:gradFill>
                  <a:gsLst>
                    <a:gs pos="92035">
                      <a:schemeClr val="tx1"/>
                    </a:gs>
                    <a:gs pos="84000">
                      <a:schemeClr val="tx1"/>
                    </a:gs>
                  </a:gsLst>
                  <a:lin ang="5400000" scaled="0"/>
                </a:gradFill>
                <a:latin typeface="+mn-lt"/>
              </a:defRPr>
            </a:lvl1pPr>
            <a:lvl2pPr>
              <a:defRPr sz="1568">
                <a:gradFill>
                  <a:gsLst>
                    <a:gs pos="94030">
                      <a:srgbClr val="FFFFFF"/>
                    </a:gs>
                    <a:gs pos="68000">
                      <a:srgbClr val="FFFFFF"/>
                    </a:gs>
                  </a:gsLst>
                  <a:lin ang="5400000" scaled="0"/>
                </a:gradFill>
              </a:defRPr>
            </a:lvl2pPr>
            <a:lvl3pPr>
              <a:defRPr sz="1568">
                <a:gradFill>
                  <a:gsLst>
                    <a:gs pos="94030">
                      <a:srgbClr val="FFFFFF"/>
                    </a:gs>
                    <a:gs pos="68000">
                      <a:srgbClr val="FFFFFF"/>
                    </a:gs>
                  </a:gsLst>
                  <a:lin ang="5400000" scaled="0"/>
                </a:gradFill>
              </a:defRPr>
            </a:lvl3pPr>
            <a:lvl4pPr>
              <a:defRPr sz="1568">
                <a:gradFill>
                  <a:gsLst>
                    <a:gs pos="94030">
                      <a:srgbClr val="FFFFFF"/>
                    </a:gs>
                    <a:gs pos="68000">
                      <a:srgbClr val="FFFFFF"/>
                    </a:gs>
                  </a:gsLst>
                  <a:lin ang="5400000" scaled="0"/>
                </a:gradFill>
              </a:defRPr>
            </a:lvl4pPr>
            <a:lvl5pPr>
              <a:defRPr sz="1568">
                <a:gradFill>
                  <a:gsLst>
                    <a:gs pos="94030">
                      <a:srgbClr val="FFFFFF"/>
                    </a:gs>
                    <a:gs pos="68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25511728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Title and Content Purple">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3877276"/>
            <a:ext cx="5378549" cy="401841"/>
          </a:xfrm>
        </p:spPr>
        <p:txBody>
          <a:bodyPr/>
          <a:lstStyle>
            <a:lvl1pPr marL="0" indent="0">
              <a:buNone/>
              <a:defRPr sz="1568">
                <a:gradFill>
                  <a:gsLst>
                    <a:gs pos="94690">
                      <a:schemeClr val="tx1"/>
                    </a:gs>
                    <a:gs pos="86000">
                      <a:schemeClr val="tx1"/>
                    </a:gs>
                  </a:gsLst>
                  <a:lin ang="5400000" scaled="0"/>
                </a:gradFill>
                <a:latin typeface="+mn-lt"/>
              </a:defRPr>
            </a:lvl1pPr>
            <a:lvl2pPr>
              <a:defRPr sz="1568">
                <a:gradFill>
                  <a:gsLst>
                    <a:gs pos="94030">
                      <a:srgbClr val="FFFFFF"/>
                    </a:gs>
                    <a:gs pos="68000">
                      <a:srgbClr val="FFFFFF"/>
                    </a:gs>
                  </a:gsLst>
                  <a:lin ang="5400000" scaled="0"/>
                </a:gradFill>
              </a:defRPr>
            </a:lvl2pPr>
            <a:lvl3pPr>
              <a:defRPr sz="1568">
                <a:gradFill>
                  <a:gsLst>
                    <a:gs pos="94030">
                      <a:srgbClr val="FFFFFF"/>
                    </a:gs>
                    <a:gs pos="68000">
                      <a:srgbClr val="FFFFFF"/>
                    </a:gs>
                  </a:gsLst>
                  <a:lin ang="5400000" scaled="0"/>
                </a:gradFill>
              </a:defRPr>
            </a:lvl3pPr>
            <a:lvl4pPr>
              <a:defRPr sz="1568">
                <a:gradFill>
                  <a:gsLst>
                    <a:gs pos="94030">
                      <a:srgbClr val="FFFFFF"/>
                    </a:gs>
                    <a:gs pos="68000">
                      <a:srgbClr val="FFFFFF"/>
                    </a:gs>
                  </a:gsLst>
                  <a:lin ang="5400000" scaled="0"/>
                </a:gradFill>
              </a:defRPr>
            </a:lvl4pPr>
            <a:lvl5pPr>
              <a:defRPr sz="1568">
                <a:gradFill>
                  <a:gsLst>
                    <a:gs pos="94030">
                      <a:srgbClr val="FFFFFF"/>
                    </a:gs>
                    <a:gs pos="68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32903150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60281589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losing slide Connect logo">
    <p:bg>
      <p:bgPr>
        <a:solidFill>
          <a:srgbClr val="0078D7"/>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3218785" y="2967843"/>
            <a:ext cx="5754430" cy="922315"/>
          </a:xfrm>
          <a:prstGeom prst="rect">
            <a:avLst/>
          </a:prstGeom>
        </p:spPr>
      </p:pic>
      <p:pic>
        <p:nvPicPr>
          <p:cNvPr id="9" name="MS logo white"/>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gray">
          <a:xfrm>
            <a:off x="10282259" y="6011682"/>
            <a:ext cx="1344637" cy="287755"/>
          </a:xfrm>
          <a:prstGeom prst="rect">
            <a:avLst/>
          </a:prstGeom>
        </p:spPr>
      </p:pic>
    </p:spTree>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anim calcmode="lin" valueType="num">
                                      <p:cBhvr>
                                        <p:cTn id="11" dur="1000" fill="hold"/>
                                        <p:tgtEl>
                                          <p:spTgt spid="8"/>
                                        </p:tgtEl>
                                        <p:attrNameLst>
                                          <p:attrName>ppt_x</p:attrName>
                                        </p:attrNameLst>
                                      </p:cBhvr>
                                      <p:tavLst>
                                        <p:tav tm="0">
                                          <p:val>
                                            <p:strVal val="#ppt_x"/>
                                          </p:val>
                                        </p:tav>
                                        <p:tav tm="100000">
                                          <p:val>
                                            <p:strVal val="#ppt_x"/>
                                          </p:val>
                                        </p:tav>
                                      </p:tavLst>
                                    </p:anim>
                                    <p:anim calcmode="lin" valueType="num">
                                      <p:cBhvr>
                                        <p:cTn id="1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Title and Content 2 Gray">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99115">
                      <a:schemeClr val="tx1"/>
                    </a:gs>
                    <a:gs pos="87611">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06972"/>
          </a:xfrm>
        </p:spPr>
        <p:txBody>
          <a:bodyPr/>
          <a:lstStyle>
            <a:lvl1pPr marL="0" indent="0">
              <a:buNone/>
              <a:defRPr sz="2353">
                <a:gradFill>
                  <a:gsLst>
                    <a:gs pos="14159">
                      <a:schemeClr val="tx1"/>
                    </a:gs>
                    <a:gs pos="31000">
                      <a:schemeClr val="tx1"/>
                    </a:gs>
                  </a:gsLst>
                  <a:lin ang="5400000" scaled="0"/>
                </a:gradFill>
                <a:latin typeface="+mn-lt"/>
              </a:defRPr>
            </a:lvl1pPr>
            <a:lvl2pPr>
              <a:defRPr sz="2353">
                <a:gradFill>
                  <a:gsLst>
                    <a:gs pos="5224">
                      <a:srgbClr val="FFFFFF"/>
                    </a:gs>
                    <a:gs pos="31000">
                      <a:srgbClr val="FFFFFF"/>
                    </a:gs>
                  </a:gsLst>
                  <a:lin ang="5400000" scaled="0"/>
                </a:gradFill>
              </a:defRPr>
            </a:lvl2pPr>
            <a:lvl3pPr>
              <a:defRPr sz="2353">
                <a:gradFill>
                  <a:gsLst>
                    <a:gs pos="5224">
                      <a:srgbClr val="FFFFFF"/>
                    </a:gs>
                    <a:gs pos="31000">
                      <a:srgbClr val="FFFFFF"/>
                    </a:gs>
                  </a:gsLst>
                  <a:lin ang="5400000" scaled="0"/>
                </a:gradFill>
              </a:defRPr>
            </a:lvl3pPr>
            <a:lvl4pPr>
              <a:defRPr sz="2353">
                <a:gradFill>
                  <a:gsLst>
                    <a:gs pos="5224">
                      <a:srgbClr val="FFFFFF"/>
                    </a:gs>
                    <a:gs pos="31000">
                      <a:srgbClr val="FFFFFF"/>
                    </a:gs>
                  </a:gsLst>
                  <a:lin ang="5400000" scaled="0"/>
                </a:gradFill>
              </a:defRPr>
            </a:lvl4pPr>
            <a:lvl5pPr>
              <a:defRPr sz="2353">
                <a:gradFill>
                  <a:gsLst>
                    <a:gs pos="5224">
                      <a:srgbClr val="FFFFFF"/>
                    </a:gs>
                    <a:gs pos="31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14824583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Title and Content 2 Orange">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85821">
                      <a:schemeClr val="tx1"/>
                    </a:gs>
                    <a:gs pos="61194">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06972"/>
          </a:xfrm>
        </p:spPr>
        <p:txBody>
          <a:bodyPr/>
          <a:lstStyle>
            <a:lvl1pPr marL="0" indent="0">
              <a:buNone/>
              <a:defRPr sz="2353">
                <a:gradFill>
                  <a:gsLst>
                    <a:gs pos="54867">
                      <a:schemeClr val="tx1"/>
                    </a:gs>
                    <a:gs pos="31000">
                      <a:schemeClr val="tx1"/>
                    </a:gs>
                  </a:gsLst>
                  <a:lin ang="5400000" scaled="0"/>
                </a:gradFill>
                <a:latin typeface="+mn-lt"/>
              </a:defRPr>
            </a:lvl1pPr>
            <a:lvl2pPr>
              <a:defRPr sz="2353">
                <a:gradFill>
                  <a:gsLst>
                    <a:gs pos="5224">
                      <a:srgbClr val="FFFFFF"/>
                    </a:gs>
                    <a:gs pos="31000">
                      <a:srgbClr val="FFFFFF"/>
                    </a:gs>
                  </a:gsLst>
                  <a:lin ang="5400000" scaled="0"/>
                </a:gradFill>
              </a:defRPr>
            </a:lvl2pPr>
            <a:lvl3pPr>
              <a:defRPr sz="2353">
                <a:gradFill>
                  <a:gsLst>
                    <a:gs pos="5224">
                      <a:srgbClr val="FFFFFF"/>
                    </a:gs>
                    <a:gs pos="31000">
                      <a:srgbClr val="FFFFFF"/>
                    </a:gs>
                  </a:gsLst>
                  <a:lin ang="5400000" scaled="0"/>
                </a:gradFill>
              </a:defRPr>
            </a:lvl3pPr>
            <a:lvl4pPr>
              <a:defRPr sz="2353">
                <a:gradFill>
                  <a:gsLst>
                    <a:gs pos="5224">
                      <a:srgbClr val="FFFFFF"/>
                    </a:gs>
                    <a:gs pos="31000">
                      <a:srgbClr val="FFFFFF"/>
                    </a:gs>
                  </a:gsLst>
                  <a:lin ang="5400000" scaled="0"/>
                </a:gradFill>
              </a:defRPr>
            </a:lvl4pPr>
            <a:lvl5pPr>
              <a:defRPr sz="2353">
                <a:gradFill>
                  <a:gsLst>
                    <a:gs pos="5224">
                      <a:srgbClr val="FFFFFF"/>
                    </a:gs>
                    <a:gs pos="31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2077707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6907806"/>
      </p:ext>
    </p:extLst>
  </p:cSld>
  <p:clrMapOvr>
    <a:masterClrMapping/>
  </p:clrMapOvr>
  <p:transition>
    <p:fade/>
  </p:transition>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Photo &amp; Content Only">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0"/>
            <a:ext cx="5884345" cy="727700"/>
          </a:xfrm>
        </p:spPr>
        <p:txBody>
          <a:bodyPr/>
          <a:lstStyle>
            <a:lvl1pPr marL="0" indent="0">
              <a:buNone/>
              <a:defRPr/>
            </a:lvl1pPr>
          </a:lstStyle>
          <a:p>
            <a:r>
              <a:rPr lang="en-US"/>
              <a:t>Click icon to add picture</a:t>
            </a:r>
          </a:p>
        </p:txBody>
      </p:sp>
      <p:sp>
        <p:nvSpPr>
          <p:cNvPr id="6" name="Content Placeholder 5"/>
          <p:cNvSpPr>
            <a:spLocks noGrp="1"/>
          </p:cNvSpPr>
          <p:nvPr>
            <p:ph sz="quarter" idx="10"/>
          </p:nvPr>
        </p:nvSpPr>
        <p:spPr>
          <a:xfrm>
            <a:off x="5647788" y="1187621"/>
            <a:ext cx="6274974" cy="588449"/>
          </a:xfrm>
        </p:spPr>
        <p:txBody>
          <a:bodyPr/>
          <a:lstStyle>
            <a:lvl1pPr marL="0" indent="0">
              <a:buNone/>
              <a:defRPr sz="2941"/>
            </a:lvl1pPr>
          </a:lstStyle>
          <a:p>
            <a:pPr lvl="0"/>
            <a:r>
              <a:rPr lang="en-US"/>
              <a:t>Click to edit Master text styles</a:t>
            </a:r>
          </a:p>
        </p:txBody>
      </p:sp>
    </p:spTree>
    <p:extLst>
      <p:ext uri="{BB962C8B-B14F-4D97-AF65-F5344CB8AC3E}">
        <p14:creationId xmlns:p14="http://schemas.microsoft.com/office/powerpoint/2010/main" val="2115259065"/>
      </p:ext>
    </p:extLst>
  </p:cSld>
  <p:clrMapOvr>
    <a:masterClrMapping/>
  </p:clrMapOvr>
  <p:transition>
    <p:fade/>
  </p:transition>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990153273"/>
      </p:ext>
    </p:extLst>
  </p:cSld>
  <p:clrMapOvr>
    <a:masterClrMapping/>
  </p:clrMapOvr>
  <p:transition>
    <p:fade/>
  </p:transition>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Small Title &amp; Conten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4"/>
            <a:ext cx="8964248" cy="669927"/>
          </a:xfrm>
        </p:spPr>
        <p:txBody>
          <a:bodyPr/>
          <a:lstStyle>
            <a:lvl1pPr marL="0" indent="0">
              <a:buNone/>
              <a:defRPr sz="3529"/>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3183320676"/>
      </p:ext>
    </p:extLst>
  </p:cSld>
  <p:clrMapOvr>
    <a:masterClrMapping/>
  </p:clrMapOvr>
  <p:transition>
    <p:fade/>
  </p:transition>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Title and Content box">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529"/>
            </a:lvl1pPr>
          </a:lstStyle>
          <a:p>
            <a:r>
              <a:rPr lang="en-US"/>
              <a:t>Click to edit Master title style</a:t>
            </a:r>
          </a:p>
        </p:txBody>
      </p:sp>
      <p:sp>
        <p:nvSpPr>
          <p:cNvPr id="4" name="Content Placeholder 3"/>
          <p:cNvSpPr>
            <a:spLocks noGrp="1"/>
          </p:cNvSpPr>
          <p:nvPr>
            <p:ph sz="quarter" idx="10"/>
          </p:nvPr>
        </p:nvSpPr>
        <p:spPr>
          <a:xfrm>
            <a:off x="269239" y="1663938"/>
            <a:ext cx="3585699" cy="425495"/>
          </a:xfrm>
        </p:spPr>
        <p:txBody>
          <a:bodyPr/>
          <a:lstStyle>
            <a:lvl1pPr marL="0" indent="0">
              <a:buNone/>
              <a:defRPr sz="1765">
                <a:latin typeface="+mn-lt"/>
              </a:defRPr>
            </a:lvl1pPr>
            <a:lvl2pPr>
              <a:defRPr sz="1765"/>
            </a:lvl2pPr>
            <a:lvl3pPr>
              <a:defRPr sz="1765"/>
            </a:lvl3pPr>
            <a:lvl4pPr>
              <a:defRPr sz="1765"/>
            </a:lvl4pPr>
            <a:lvl5pPr>
              <a:defRPr sz="1765"/>
            </a:lvl5pPr>
          </a:lstStyle>
          <a:p>
            <a:pPr lvl="0"/>
            <a:r>
              <a:rPr lang="en-US"/>
              <a:t>Click to edit Master text styles</a:t>
            </a:r>
          </a:p>
        </p:txBody>
      </p:sp>
    </p:spTree>
    <p:extLst>
      <p:ext uri="{BB962C8B-B14F-4D97-AF65-F5344CB8AC3E}">
        <p14:creationId xmlns:p14="http://schemas.microsoft.com/office/powerpoint/2010/main" val="3314426258"/>
      </p:ext>
    </p:extLst>
  </p:cSld>
  <p:clrMapOvr>
    <a:masterClrMapping/>
  </p:clrMapOvr>
  <p:transition>
    <p:fade/>
  </p:transition>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Title &amp; photo">
    <p:bg bwMode="ltGray">
      <p:bgRef idx="1001">
        <a:schemeClr val="bg1"/>
      </p:bgRef>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2192000" cy="727700"/>
          </a:xfrm>
        </p:spPr>
        <p:txBody>
          <a:bodyPr/>
          <a:lstStyle/>
          <a:p>
            <a:r>
              <a:rPr lang="en-US"/>
              <a:t>Click icon to add picture</a:t>
            </a:r>
          </a:p>
        </p:txBody>
      </p:sp>
      <p:sp>
        <p:nvSpPr>
          <p:cNvPr id="2" name="Title 1"/>
          <p:cNvSpPr>
            <a:spLocks noGrp="1"/>
          </p:cNvSpPr>
          <p:nvPr>
            <p:ph type="title"/>
          </p:nvPr>
        </p:nvSpPr>
        <p:spPr/>
        <p:txBody>
          <a:bodyPr/>
          <a:lstStyle>
            <a:lvl1pPr>
              <a:defRPr sz="4705">
                <a:gradFill>
                  <a:gsLst>
                    <a:gs pos="69027">
                      <a:schemeClr val="tx1"/>
                    </a:gs>
                    <a:gs pos="22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97369134"/>
      </p:ext>
    </p:extLst>
  </p:cSld>
  <p:clrMapOvr>
    <a:masterClrMapping/>
  </p:clrMapOvr>
  <p:transition>
    <p:fade/>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Title &amp; 4 Categories">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5840" cy="737413"/>
          </a:xfrm>
        </p:spPr>
        <p:txBody>
          <a:bodyPr/>
          <a:lstStyle>
            <a:lvl1pPr>
              <a:defRPr sz="3529"/>
            </a:lvl1pPr>
          </a:lstStyle>
          <a:p>
            <a:r>
              <a:rPr lang="en-US"/>
              <a:t>Click to edit Master title style</a:t>
            </a:r>
          </a:p>
        </p:txBody>
      </p:sp>
      <p:sp>
        <p:nvSpPr>
          <p:cNvPr id="4" name="Content Placeholder 3"/>
          <p:cNvSpPr>
            <a:spLocks noGrp="1"/>
          </p:cNvSpPr>
          <p:nvPr>
            <p:ph sz="quarter" idx="10"/>
          </p:nvPr>
        </p:nvSpPr>
        <p:spPr>
          <a:xfrm>
            <a:off x="269239" y="2980725"/>
            <a:ext cx="11653523" cy="506972"/>
          </a:xfrm>
        </p:spPr>
        <p:txBody>
          <a:bodyPr/>
          <a:lstStyle>
            <a:lvl1pPr marL="0" indent="0">
              <a:buNone/>
              <a:defRPr sz="2353"/>
            </a:lvl1pPr>
          </a:lstStyle>
          <a:p>
            <a:pPr lvl="0"/>
            <a:r>
              <a:rPr lang="en-US"/>
              <a:t>Click to edit Master text styles</a:t>
            </a:r>
          </a:p>
        </p:txBody>
      </p:sp>
      <p:sp>
        <p:nvSpPr>
          <p:cNvPr id="6" name="Content Placeholder 5"/>
          <p:cNvSpPr>
            <a:spLocks noGrp="1"/>
          </p:cNvSpPr>
          <p:nvPr>
            <p:ph sz="quarter" idx="11"/>
          </p:nvPr>
        </p:nvSpPr>
        <p:spPr>
          <a:xfrm>
            <a:off x="269239"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7" name="Content Placeholder 5"/>
          <p:cNvSpPr>
            <a:spLocks noGrp="1"/>
          </p:cNvSpPr>
          <p:nvPr>
            <p:ph sz="quarter" idx="12"/>
          </p:nvPr>
        </p:nvSpPr>
        <p:spPr>
          <a:xfrm>
            <a:off x="3256442"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8" name="Content Placeholder 5"/>
          <p:cNvSpPr>
            <a:spLocks noGrp="1"/>
          </p:cNvSpPr>
          <p:nvPr>
            <p:ph sz="quarter" idx="13"/>
          </p:nvPr>
        </p:nvSpPr>
        <p:spPr>
          <a:xfrm>
            <a:off x="6243644"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9" name="Content Placeholder 5"/>
          <p:cNvSpPr>
            <a:spLocks noGrp="1"/>
          </p:cNvSpPr>
          <p:nvPr>
            <p:ph sz="quarter" idx="14"/>
          </p:nvPr>
        </p:nvSpPr>
        <p:spPr>
          <a:xfrm>
            <a:off x="9230848"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3412678455"/>
      </p:ext>
    </p:extLst>
  </p:cSld>
  <p:clrMapOvr>
    <a:masterClrMapping/>
  </p:clrMapOvr>
  <p:transition>
    <p:fade/>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Title &amp; Dark Content Box">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529"/>
            </a:lvl1pPr>
          </a:lstStyle>
          <a:p>
            <a:r>
              <a:rPr lang="en-US"/>
              <a:t>Click to edit Master title style</a:t>
            </a:r>
          </a:p>
        </p:txBody>
      </p:sp>
      <p:sp>
        <p:nvSpPr>
          <p:cNvPr id="4" name="Content Placeholder 3"/>
          <p:cNvSpPr>
            <a:spLocks noGrp="1"/>
          </p:cNvSpPr>
          <p:nvPr>
            <p:ph sz="quarter" idx="10"/>
          </p:nvPr>
        </p:nvSpPr>
        <p:spPr>
          <a:xfrm>
            <a:off x="269239" y="1663913"/>
            <a:ext cx="5378549" cy="4903020"/>
          </a:xfrm>
          <a:solidFill>
            <a:schemeClr val="accent1">
              <a:alpha val="90000"/>
            </a:schemeClr>
          </a:solidFill>
        </p:spPr>
        <p:txBody>
          <a:bodyPr lIns="182880" tIns="146304" rIns="182880" bIns="146304">
            <a:noAutofit/>
          </a:bodyPr>
          <a:lstStyle>
            <a:lvl1pPr marL="0" indent="0">
              <a:buNone/>
              <a:defRPr sz="2353">
                <a:gradFill>
                  <a:gsLst>
                    <a:gs pos="10619">
                      <a:schemeClr val="bg1"/>
                    </a:gs>
                    <a:gs pos="33000">
                      <a:schemeClr val="bg1"/>
                    </a:gs>
                  </a:gsLst>
                  <a:lin ang="5400000" scaled="0"/>
                </a:gradFill>
              </a:defRPr>
            </a:lvl1pPr>
            <a:lvl2pPr>
              <a:defRPr sz="1961"/>
            </a:lvl2pPr>
            <a:lvl3pPr>
              <a:defRPr sz="1961"/>
            </a:lvl3pPr>
            <a:lvl4pPr>
              <a:defRPr sz="1765"/>
            </a:lvl4pPr>
            <a:lvl5pPr>
              <a:defRPr sz="1765"/>
            </a:lvl5pPr>
          </a:lstStyle>
          <a:p>
            <a:pPr lvl="0"/>
            <a:r>
              <a:rPr lang="en-US"/>
              <a:t>Click to edit Master text styles</a:t>
            </a:r>
          </a:p>
        </p:txBody>
      </p:sp>
    </p:spTree>
    <p:extLst>
      <p:ext uri="{BB962C8B-B14F-4D97-AF65-F5344CB8AC3E}">
        <p14:creationId xmlns:p14="http://schemas.microsoft.com/office/powerpoint/2010/main" val="38851154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slide Microsoft">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rgbClr val="505050"/>
                    </a:gs>
                    <a:gs pos="100000">
                      <a:srgbClr val="505050"/>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854744" y="2882375"/>
            <a:ext cx="4482512" cy="959394"/>
          </a:xfrm>
          <a:prstGeom prst="rect">
            <a:avLst/>
          </a:prstGeom>
        </p:spPr>
      </p:pic>
    </p:spTree>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36000" decel="64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1+#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Small 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Tree>
    <p:extLst>
      <p:ext uri="{BB962C8B-B14F-4D97-AF65-F5344CB8AC3E}">
        <p14:creationId xmlns:p14="http://schemas.microsoft.com/office/powerpoint/2010/main" val="4260990138"/>
      </p:ext>
    </p:extLst>
  </p:cSld>
  <p:clrMapOvr>
    <a:masterClrMapping/>
  </p:clrMapOvr>
  <p:transition>
    <p:fade/>
  </p:transition>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Blank">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1445880"/>
      </p:ext>
    </p:extLst>
  </p:cSld>
  <p:clrMapOvr>
    <a:masterClrMapping/>
  </p:clrMapOvr>
  <p:transition>
    <p:fade/>
  </p:transition>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Section Title 1">
    <p:bg bwMode="ltGray">
      <p:bgRef idx="1001">
        <a:schemeClr val="bg1"/>
      </p:bgRef>
    </p:bg>
    <p:spTree>
      <p:nvGrpSpPr>
        <p:cNvPr id="1" name=""/>
        <p:cNvGrpSpPr/>
        <p:nvPr/>
      </p:nvGrpSpPr>
      <p:grpSpPr>
        <a:xfrm>
          <a:off x="0" y="0"/>
          <a:ext cx="0" cy="0"/>
          <a:chOff x="0" y="0"/>
          <a:chExt cx="0" cy="0"/>
        </a:xfrm>
      </p:grpSpPr>
      <p:grpSp>
        <p:nvGrpSpPr>
          <p:cNvPr id="3" name="Group 2"/>
          <p:cNvGrpSpPr/>
          <p:nvPr userDrawn="1"/>
        </p:nvGrpSpPr>
        <p:grpSpPr>
          <a:xfrm>
            <a:off x="273131" y="291069"/>
            <a:ext cx="11653523" cy="6125745"/>
            <a:chOff x="274638" y="297107"/>
            <a:chExt cx="11887200" cy="6247693"/>
          </a:xfrm>
        </p:grpSpPr>
        <p:pic>
          <p:nvPicPr>
            <p:cNvPr id="4" name="Picture 3" descr="NewGridTile_8x8.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74638" y="298483"/>
              <a:ext cx="3657356" cy="3657356"/>
            </a:xfrm>
            <a:prstGeom prst="rect">
              <a:avLst/>
            </a:prstGeom>
          </p:spPr>
        </p:pic>
        <p:pic>
          <p:nvPicPr>
            <p:cNvPr id="5" name="Picture 4" descr="NewGridTile_8x8.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589838" y="298727"/>
              <a:ext cx="3657356" cy="3657356"/>
            </a:xfrm>
            <a:prstGeom prst="rect">
              <a:avLst/>
            </a:prstGeom>
          </p:spPr>
        </p:pic>
        <p:pic>
          <p:nvPicPr>
            <p:cNvPr id="6" name="Picture 5" descr="NewGridTile_8x8.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932482" y="298483"/>
              <a:ext cx="3657356" cy="3657356"/>
            </a:xfrm>
            <a:prstGeom prst="rect">
              <a:avLst/>
            </a:prstGeom>
          </p:spPr>
        </p:pic>
        <p:pic>
          <p:nvPicPr>
            <p:cNvPr id="7" name="Picture 6" descr="NewGridTile_8x8.pn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274882" y="3954584"/>
              <a:ext cx="3657356" cy="2583015"/>
            </a:xfrm>
            <a:prstGeom prst="rect">
              <a:avLst/>
            </a:prstGeom>
          </p:spPr>
        </p:pic>
        <p:pic>
          <p:nvPicPr>
            <p:cNvPr id="8" name="Picture 7" descr="NewGridTile_8x8.png"/>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7589838" y="3954707"/>
              <a:ext cx="3657356" cy="2590093"/>
            </a:xfrm>
            <a:prstGeom prst="rect">
              <a:avLst/>
            </a:prstGeom>
          </p:spPr>
        </p:pic>
        <p:pic>
          <p:nvPicPr>
            <p:cNvPr id="9" name="Picture 8" descr="NewGridTile_8x8.png"/>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3932482" y="3954463"/>
              <a:ext cx="3657356" cy="2590337"/>
            </a:xfrm>
            <a:prstGeom prst="rect">
              <a:avLst/>
            </a:prstGeom>
          </p:spPr>
        </p:pic>
        <p:pic>
          <p:nvPicPr>
            <p:cNvPr id="10" name="Picture 9" descr="NewGridTile_8x8.png"/>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11247438" y="297107"/>
              <a:ext cx="914400" cy="3657356"/>
            </a:xfrm>
            <a:prstGeom prst="rect">
              <a:avLst/>
            </a:prstGeom>
          </p:spPr>
        </p:pic>
        <p:pic>
          <p:nvPicPr>
            <p:cNvPr id="11" name="Picture 10" descr="NewGridTile_8x8.png"/>
            <p:cNvPicPr>
              <a:picLocks noChangeAspect="1"/>
            </p:cNvPicPr>
            <p:nvPr userDrawn="1"/>
          </p:nvPicPr>
          <p:blipFill rotWithShape="1">
            <a:blip r:embed="rId6" cstate="screen">
              <a:extLst>
                <a:ext uri="{28A0092B-C50C-407E-A947-70E740481C1C}">
                  <a14:useLocalDpi xmlns:a14="http://schemas.microsoft.com/office/drawing/2010/main"/>
                </a:ext>
              </a:extLst>
            </a:blip>
            <a:srcRect/>
            <a:stretch/>
          </p:blipFill>
          <p:spPr>
            <a:xfrm>
              <a:off x="11247438" y="3952515"/>
              <a:ext cx="914400" cy="2590093"/>
            </a:xfrm>
            <a:prstGeom prst="rect">
              <a:avLst/>
            </a:prstGeom>
          </p:spPr>
        </p:pic>
      </p:grpSp>
      <p:sp>
        <p:nvSpPr>
          <p:cNvPr id="2" name="Title 1"/>
          <p:cNvSpPr>
            <a:spLocks noGrp="1"/>
          </p:cNvSpPr>
          <p:nvPr>
            <p:ph type="title"/>
          </p:nvPr>
        </p:nvSpPr>
        <p:spPr>
          <a:xfrm>
            <a:off x="268928" y="2081060"/>
            <a:ext cx="11655840" cy="2692769"/>
          </a:xfrm>
        </p:spPr>
        <p:txBody>
          <a:bodyPr/>
          <a:lstStyle>
            <a:lvl1pPr>
              <a:defRPr sz="8627">
                <a:gradFill>
                  <a:gsLst>
                    <a:gs pos="885">
                      <a:schemeClr val="tx1"/>
                    </a:gs>
                    <a:gs pos="11194">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87076495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Section Title 2">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081060"/>
            <a:ext cx="11655840" cy="2692769"/>
          </a:xfrm>
        </p:spPr>
        <p:txBody>
          <a:bodyPr/>
          <a:lstStyle>
            <a:lvl1pPr>
              <a:defRPr sz="8627">
                <a:gradFill>
                  <a:gsLst>
                    <a:gs pos="0">
                      <a:schemeClr val="tx1"/>
                    </a:gs>
                    <a:gs pos="11194">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8362736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Section Title 3">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070"/>
            <a:ext cx="11655840" cy="1793104"/>
          </a:xfrm>
        </p:spPr>
        <p:txBody>
          <a:bodyPr/>
          <a:lstStyle>
            <a:lvl1pPr>
              <a:defRPr sz="5294">
                <a:gradFill>
                  <a:gsLst>
                    <a:gs pos="885">
                      <a:schemeClr val="tx1"/>
                    </a:gs>
                    <a:gs pos="11194">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8965035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Thank You">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8928" y="2087885"/>
            <a:ext cx="11655840" cy="899665"/>
          </a:xfrm>
        </p:spPr>
        <p:txBody>
          <a:bodyPr/>
          <a:lstStyle>
            <a:lvl1pPr>
              <a:defRPr sz="5882"/>
            </a:lvl1pPr>
          </a:lstStyle>
          <a:p>
            <a:r>
              <a:rPr lang="en-US"/>
              <a:t>Thank you</a:t>
            </a:r>
          </a:p>
        </p:txBody>
      </p:sp>
    </p:spTree>
    <p:extLst>
      <p:ext uri="{BB962C8B-B14F-4D97-AF65-F5344CB8AC3E}">
        <p14:creationId xmlns:p14="http://schemas.microsoft.com/office/powerpoint/2010/main" val="3967231603"/>
      </p:ext>
    </p:extLst>
  </p:cSld>
  <p:clrMapOvr>
    <a:masterClrMapping/>
  </p:clrMapOvr>
  <p:transition>
    <p:fade/>
  </p:transition>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52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69241" y="1117577"/>
            <a:ext cx="10816237" cy="563458"/>
          </a:xfrm>
          <a:prstGeom prst="rect">
            <a:avLst/>
          </a:prstGeom>
        </p:spPr>
        <p:txBody>
          <a:bodyPr lIns="192024"/>
          <a:lstStyle>
            <a:lvl1pPr marL="0" indent="0">
              <a:buNone/>
              <a:defRPr lang="en-US" sz="2745" kern="1200" smtClean="0">
                <a:solidFill>
                  <a:schemeClr val="tx2"/>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
        <p:nvSpPr>
          <p:cNvPr id="7" name="Title 2"/>
          <p:cNvSpPr>
            <a:spLocks noGrp="1"/>
          </p:cNvSpPr>
          <p:nvPr>
            <p:ph type="title"/>
          </p:nvPr>
        </p:nvSpPr>
        <p:spPr>
          <a:xfrm>
            <a:off x="268927" y="286381"/>
            <a:ext cx="11653523" cy="927940"/>
          </a:xfrm>
          <a:prstGeom prst="rect">
            <a:avLst/>
          </a:prstGeom>
        </p:spPr>
        <p:txBody>
          <a:bodyPr/>
          <a:lstStyle>
            <a:lvl1pPr algn="l">
              <a:defRPr sz="5097">
                <a:solidFill>
                  <a:schemeClr val="tx2"/>
                </a:solidFill>
              </a:defRPr>
            </a:lvl1pPr>
          </a:lstStyle>
          <a:p>
            <a:r>
              <a:rPr lang="en-US"/>
              <a:t>Click to edit Master title style</a:t>
            </a:r>
          </a:p>
        </p:txBody>
      </p:sp>
      <p:sp>
        <p:nvSpPr>
          <p:cNvPr id="4" name="Footer Placeholder 2"/>
          <p:cNvSpPr>
            <a:spLocks noGrp="1"/>
          </p:cNvSpPr>
          <p:nvPr>
            <p:ph type="ftr" sz="quarter" idx="14"/>
          </p:nvPr>
        </p:nvSpPr>
        <p:spPr/>
        <p:txBody>
          <a:bodyPr/>
          <a:lstStyle>
            <a:lvl1pPr fontAlgn="base">
              <a:spcBef>
                <a:spcPct val="0"/>
              </a:spcBef>
              <a:spcAft>
                <a:spcPct val="0"/>
              </a:spcAft>
              <a:defRPr>
                <a:solidFill>
                  <a:srgbClr val="505050"/>
                </a:solidFill>
              </a:defRPr>
            </a:lvl1pPr>
          </a:lstStyle>
          <a:p>
            <a:pPr>
              <a:defRPr/>
            </a:pPr>
            <a:r>
              <a:t>Microsoft Confidential</a:t>
            </a:r>
          </a:p>
        </p:txBody>
      </p:sp>
      <p:sp>
        <p:nvSpPr>
          <p:cNvPr id="5" name="Slide Number Placeholder 3"/>
          <p:cNvSpPr>
            <a:spLocks noGrp="1"/>
          </p:cNvSpPr>
          <p:nvPr>
            <p:ph type="sldNum" sz="quarter" idx="15"/>
          </p:nvPr>
        </p:nvSpPr>
        <p:spPr/>
        <p:txBody>
          <a:bodyPr/>
          <a:lstStyle>
            <a:lvl1pPr>
              <a:defRPr/>
            </a:lvl1pPr>
          </a:lstStyle>
          <a:p>
            <a:fld id="{6052FC3A-E1BD-E54F-9A48-71EBDEF00552}" type="slidenum">
              <a:rPr lang="en-US"/>
              <a:pPr/>
              <a:t>‹#›</a:t>
            </a:fld>
            <a:endParaRPr lang="en-US"/>
          </a:p>
        </p:txBody>
      </p:sp>
    </p:spTree>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fontAlgn="base">
              <a:spcBef>
                <a:spcPct val="0"/>
              </a:spcBef>
              <a:spcAft>
                <a:spcPct val="0"/>
              </a:spcAft>
              <a:defRPr>
                <a:solidFill>
                  <a:srgbClr val="000000"/>
                </a:solidFill>
              </a:defRPr>
            </a:lvl1pPr>
          </a:lstStyle>
          <a:p>
            <a:pPr>
              <a:defRPr/>
            </a:pPr>
            <a:r>
              <a:t>Microsoft Confidential</a:t>
            </a:r>
          </a:p>
        </p:txBody>
      </p:sp>
      <p:sp>
        <p:nvSpPr>
          <p:cNvPr id="3" name="Slide Number Placeholder 2"/>
          <p:cNvSpPr>
            <a:spLocks noGrp="1"/>
          </p:cNvSpPr>
          <p:nvPr>
            <p:ph type="sldNum" sz="quarter" idx="11"/>
          </p:nvPr>
        </p:nvSpPr>
        <p:spPr/>
        <p:txBody>
          <a:bodyPr/>
          <a:lstStyle>
            <a:lvl1pPr>
              <a:defRPr>
                <a:solidFill>
                  <a:srgbClr val="000000"/>
                </a:solidFill>
              </a:defRPr>
            </a:lvl1pPr>
          </a:lstStyle>
          <a:p>
            <a:fld id="{675909FA-3F91-0646-A6A8-60C236B90508}" type="slidenum">
              <a:rPr lang="en-US"/>
              <a:pPr/>
              <a:t>‹#›</a:t>
            </a:fld>
            <a:endParaRPr lang="en-US"/>
          </a:p>
        </p:txBody>
      </p:sp>
    </p:spTree>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88.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289.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 y="0"/>
            <a:ext cx="12181975" cy="6858000"/>
          </a:xfrm>
          <a:prstGeom prst="rect">
            <a:avLst/>
          </a:prstGeom>
        </p:spPr>
      </p:pic>
      <p:sp>
        <p:nvSpPr>
          <p:cNvPr id="4" name="Date Placeholder 3"/>
          <p:cNvSpPr>
            <a:spLocks noGrp="1"/>
          </p:cNvSpPr>
          <p:nvPr>
            <p:ph type="dt" sz="half" idx="10"/>
          </p:nvPr>
        </p:nvSpPr>
        <p:spPr>
          <a:xfrm>
            <a:off x="502656" y="5008983"/>
            <a:ext cx="2844800" cy="365125"/>
          </a:xfrm>
          <a:prstGeom prst="rect">
            <a:avLst/>
          </a:prstGeom>
        </p:spPr>
        <p:txBody>
          <a:bodyPr lIns="121917" tIns="60958" rIns="121917" bIns="60958"/>
          <a:lstStyle>
            <a:lvl1pPr>
              <a:defRPr>
                <a:solidFill>
                  <a:schemeClr val="bg1"/>
                </a:solidFill>
              </a:defRPr>
            </a:lvl1pPr>
          </a:lstStyle>
          <a:p>
            <a:pPr defTabSz="914367"/>
            <a:fld id="{B9CFEEF2-ADE0-4B48-B5E9-FE1FDBC12385}" type="datetimeFigureOut">
              <a:rPr lang="en-US" smtClean="0">
                <a:solidFill>
                  <a:srgbClr val="FFFFFF"/>
                </a:solidFill>
              </a:rPr>
              <a:pPr defTabSz="914367"/>
              <a:t>12/18/19</a:t>
            </a:fld>
            <a:endParaRPr lang="en-US">
              <a:solidFill>
                <a:srgbClr val="FFFFFF"/>
              </a:solidFill>
            </a:endParaRPr>
          </a:p>
        </p:txBody>
      </p:sp>
      <p:sp>
        <p:nvSpPr>
          <p:cNvPr id="7" name="Title 1"/>
          <p:cNvSpPr>
            <a:spLocks noGrp="1"/>
          </p:cNvSpPr>
          <p:nvPr>
            <p:ph type="title" hasCustomPrompt="1"/>
          </p:nvPr>
        </p:nvSpPr>
        <p:spPr bwMode="auto">
          <a:xfrm>
            <a:off x="366271" y="2205464"/>
            <a:ext cx="8534315" cy="2438400"/>
          </a:xfrm>
          <a:noFill/>
        </p:spPr>
        <p:txBody>
          <a:bodyPr lIns="195067" tIns="121917" rIns="195067" bIns="121917" anchor="t" anchorCtr="0"/>
          <a:lstStyle>
            <a:lvl1pPr>
              <a:defRPr sz="7196" spc="-133" baseline="0">
                <a:solidFill>
                  <a:srgbClr val="FFFFFF"/>
                </a:solidFill>
                <a:latin typeface="Segoe UI Light"/>
                <a:cs typeface="Segoe UI Light"/>
              </a:defRPr>
            </a:lvl1pPr>
          </a:lstStyle>
          <a:p>
            <a:r>
              <a:rPr lang="en-US"/>
              <a:t>Presentation title</a:t>
            </a:r>
          </a:p>
        </p:txBody>
      </p:sp>
      <p:sp>
        <p:nvSpPr>
          <p:cNvPr id="8" name="Text Placeholder 2"/>
          <p:cNvSpPr>
            <a:spLocks noGrp="1"/>
          </p:cNvSpPr>
          <p:nvPr>
            <p:ph type="body" sz="quarter" idx="14" hasCustomPrompt="1"/>
          </p:nvPr>
        </p:nvSpPr>
        <p:spPr bwMode="auto">
          <a:xfrm>
            <a:off x="364067" y="3586536"/>
            <a:ext cx="7317317" cy="1057328"/>
          </a:xfrm>
          <a:noFill/>
        </p:spPr>
        <p:txBody>
          <a:bodyPr tIns="146300" bIns="146300">
            <a:noAutofit/>
          </a:bodyPr>
          <a:lstStyle>
            <a:lvl1pPr marL="0" indent="0">
              <a:spcBef>
                <a:spcPts val="0"/>
              </a:spcBef>
              <a:buNone/>
              <a:defRPr sz="4300">
                <a:solidFill>
                  <a:srgbClr val="FFFFFF"/>
                </a:solidFill>
              </a:defRPr>
            </a:lvl1pPr>
          </a:lstStyle>
          <a:p>
            <a:pPr lvl="0"/>
            <a:r>
              <a:rPr lang="en-US"/>
              <a:t>Speaker Name</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290.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00BCF2"/>
        </a:solidFill>
        <a:effectLst/>
      </p:bgPr>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91.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a:lstStyle>
            <a:lvl1pPr algn="l">
              <a:defRPr sz="5095">
                <a:solidFill>
                  <a:schemeClr val="tx2"/>
                </a:solidFill>
              </a:defRPr>
            </a:lvl1pPr>
          </a:lstStyle>
          <a:p>
            <a:r>
              <a:rPr lang="en-US"/>
              <a:t>Click to edit Master title style</a:t>
            </a:r>
          </a:p>
        </p:txBody>
      </p:sp>
    </p:spTree>
  </p:cSld>
  <p:clrMapOvr>
    <a:masterClrMapping/>
  </p:clrMapOvr>
  <p:transition spd="med">
    <p:fade/>
  </p:transition>
</p:sldLayout>
</file>

<file path=ppt/slideLayouts/slideLayout292.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chemeClr val="accent3"/>
        </a:solidFill>
        <a:effectLst/>
      </p:bgPr>
    </p:bg>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293.xml><?xml version="1.0" encoding="utf-8"?>
<p:sldLayout xmlns:a="http://schemas.openxmlformats.org/drawingml/2006/main" xmlns:r="http://schemas.openxmlformats.org/officeDocument/2006/relationships" xmlns:p="http://schemas.openxmlformats.org/presentationml/2006/main"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60143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 1">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8" name="Rectangle 7"/>
          <p:cNvSpPr/>
          <p:nvPr userDrawn="1"/>
        </p:nvSpPr>
        <p:spPr bwMode="auto">
          <a:xfrm>
            <a:off x="2" y="6118656"/>
            <a:ext cx="12191999" cy="739344"/>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a:ext>
            </a:extLst>
          </a:blip>
          <a:stretch/>
        </p:blipFill>
        <p:spPr bwMode="invGray">
          <a:xfrm>
            <a:off x="423781" y="6364281"/>
            <a:ext cx="1025270" cy="224138"/>
          </a:xfrm>
          <a:prstGeom prst="rect">
            <a:avLst/>
          </a:prstGeom>
          <a:noFill/>
          <a:ln>
            <a:noFill/>
          </a:ln>
        </p:spPr>
      </p:pic>
      <p:sp>
        <p:nvSpPr>
          <p:cNvPr id="13" name="Title 1"/>
          <p:cNvSpPr>
            <a:spLocks noGrp="1"/>
          </p:cNvSpPr>
          <p:nvPr>
            <p:ph type="title" hasCustomPrompt="1"/>
          </p:nvPr>
        </p:nvSpPr>
        <p:spPr>
          <a:xfrm>
            <a:off x="543148" y="2084187"/>
            <a:ext cx="5552853"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7" y="3878574"/>
            <a:ext cx="5552854"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8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7" name="Title 2"/>
          <p:cNvSpPr>
            <a:spLocks noGrp="1"/>
          </p:cNvSpPr>
          <p:nvPr>
            <p:ph type="title"/>
          </p:nvPr>
        </p:nvSpPr>
        <p:spPr>
          <a:xfrm>
            <a:off x="268927" y="286381"/>
            <a:ext cx="11653523" cy="927940"/>
          </a:xfrm>
          <a:prstGeom prst="rect">
            <a:avLst/>
          </a:prstGeom>
        </p:spPr>
        <p:txBody>
          <a:bodyPr/>
          <a:lstStyle>
            <a:lvl1pPr algn="l">
              <a:defRPr sz="5095">
                <a:solidFill>
                  <a:schemeClr val="tx2"/>
                </a:solidFill>
              </a:defRPr>
            </a:lvl1pPr>
          </a:lstStyle>
          <a:p>
            <a:r>
              <a:rPr lang="en-US"/>
              <a:t>Click to edit Master title style</a:t>
            </a:r>
          </a:p>
        </p:txBody>
      </p:sp>
      <p:sp>
        <p:nvSpPr>
          <p:cNvPr id="5" name="Slide Number Placeholder 3"/>
          <p:cNvSpPr>
            <a:spLocks noGrp="1"/>
          </p:cNvSpPr>
          <p:nvPr>
            <p:ph type="sldNum" sz="quarter" idx="15"/>
          </p:nvPr>
        </p:nvSpPr>
        <p:spPr/>
        <p:txBody>
          <a:bodyPr/>
          <a:lstStyle>
            <a:lvl1pPr>
              <a:defRPr/>
            </a:lvl1pPr>
          </a:lstStyle>
          <a:p>
            <a:pPr defTabSz="914192"/>
            <a:fld id="{6052FC3A-E1BD-E54F-9A48-71EBDEF00552}" type="slidenum">
              <a:rPr lang="en-US" smtClean="0">
                <a:solidFill>
                  <a:srgbClr val="505050"/>
                </a:solidFill>
              </a:rPr>
              <a:pPr defTabSz="914192"/>
              <a:t>‹#›</a:t>
            </a:fld>
            <a:endParaRPr lang="en-US">
              <a:solidFill>
                <a:srgbClr val="505050"/>
              </a:solidFill>
            </a:endParaRPr>
          </a:p>
        </p:txBody>
      </p:sp>
    </p:spTree>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6"/>
            </a:lvl1pPr>
          </a:lstStyle>
          <a:p>
            <a:r>
              <a:rPr lang="en-US"/>
              <a:t>Click to edit Master title style</a:t>
            </a:r>
          </a:p>
        </p:txBody>
      </p:sp>
      <p:sp>
        <p:nvSpPr>
          <p:cNvPr id="3" name="Subtitle 2"/>
          <p:cNvSpPr>
            <a:spLocks noGrp="1"/>
          </p:cNvSpPr>
          <p:nvPr>
            <p:ph type="subTitle" idx="1"/>
          </p:nvPr>
        </p:nvSpPr>
        <p:spPr>
          <a:xfrm>
            <a:off x="1524000" y="3602039"/>
            <a:ext cx="9144000" cy="517065"/>
          </a:xfrm>
        </p:spPr>
        <p:txBody>
          <a:bodyPr/>
          <a:lstStyle>
            <a:lvl1pPr marL="0" indent="0" algn="ctr">
              <a:buNone/>
              <a:defRPr sz="2400"/>
            </a:lvl1pPr>
            <a:lvl2pPr marL="457025" indent="0" algn="ctr">
              <a:buNone/>
              <a:defRPr sz="2000"/>
            </a:lvl2pPr>
            <a:lvl3pPr marL="914049" indent="0" algn="ctr">
              <a:buNone/>
              <a:defRPr sz="1800"/>
            </a:lvl3pPr>
            <a:lvl4pPr marL="1371074" indent="0" algn="ctr">
              <a:buNone/>
              <a:defRPr sz="1600"/>
            </a:lvl4pPr>
            <a:lvl5pPr marL="1828098" indent="0" algn="ctr">
              <a:buNone/>
              <a:defRPr sz="1600"/>
            </a:lvl5pPr>
            <a:lvl6pPr marL="2285122" indent="0" algn="ctr">
              <a:buNone/>
              <a:defRPr sz="1600"/>
            </a:lvl6pPr>
            <a:lvl7pPr marL="2742147" indent="0" algn="ctr">
              <a:buNone/>
              <a:defRPr sz="1600"/>
            </a:lvl7pPr>
            <a:lvl8pPr marL="3199171" indent="0" algn="ctr">
              <a:buNone/>
              <a:defRPr sz="1600"/>
            </a:lvl8pPr>
            <a:lvl9pPr marL="3656195"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2" y="6356352"/>
            <a:ext cx="2743200" cy="365125"/>
          </a:xfrm>
          <a:prstGeom prst="rect">
            <a:avLst/>
          </a:prstGeom>
        </p:spPr>
        <p:txBody>
          <a:bodyPr/>
          <a:lstStyle/>
          <a:p>
            <a:pPr defTabSz="914192"/>
            <a:fld id="{23728261-9216-4514-9316-D4808F01CD8D}" type="datetimeFigureOut">
              <a:rPr lang="en-US" smtClean="0">
                <a:solidFill>
                  <a:srgbClr val="000000">
                    <a:tint val="75000"/>
                  </a:srgbClr>
                </a:solidFill>
              </a:rPr>
              <a:pPr defTabSz="914192"/>
              <a:t>12/18/19</a:t>
            </a:fld>
            <a:endParaRPr lang="en-US">
              <a:solidFill>
                <a:srgbClr val="000000">
                  <a:tint val="75000"/>
                </a:srgbClr>
              </a:solidFill>
            </a:endParaRPr>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pPr defTabSz="914192"/>
            <a:endParaRPr lang="en-US">
              <a:solidFill>
                <a:srgbClr val="000000">
                  <a:tint val="75000"/>
                </a:srgbClr>
              </a:solidFill>
            </a:endParaRPr>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pPr defTabSz="914192"/>
            <a:fld id="{37DAE8AA-0EE1-4B5E-AB96-4CFEA3836990}" type="slidenum">
              <a:rPr lang="en-US" smtClean="0">
                <a:solidFill>
                  <a:srgbClr val="000000">
                    <a:tint val="75000"/>
                  </a:srgbClr>
                </a:solidFill>
              </a:rPr>
              <a:pPr defTabSz="914192"/>
              <a:t>‹#›</a:t>
            </a:fld>
            <a:endParaRPr lang="en-US">
              <a:solidFill>
                <a:srgbClr val="000000">
                  <a:tint val="75000"/>
                </a:srgbClr>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p:spTree>
      <p:nvGrpSpPr>
        <p:cNvPr id="1" name=""/>
        <p:cNvGrpSpPr/>
        <p:nvPr/>
      </p:nvGrpSpPr>
      <p:grpSpPr>
        <a:xfrm>
          <a:off x="0" y="0"/>
          <a:ext cx="0" cy="0"/>
          <a:chOff x="0" y="0"/>
          <a:chExt cx="0" cy="0"/>
        </a:xfrm>
      </p:grpSpPr>
      <p:sp>
        <p:nvSpPr>
          <p:cNvPr id="7" name="Title 2"/>
          <p:cNvSpPr>
            <a:spLocks noGrp="1"/>
          </p:cNvSpPr>
          <p:nvPr>
            <p:ph type="title"/>
          </p:nvPr>
        </p:nvSpPr>
        <p:spPr>
          <a:xfrm>
            <a:off x="268927" y="286381"/>
            <a:ext cx="11653523" cy="927940"/>
          </a:xfrm>
          <a:prstGeom prst="rect">
            <a:avLst/>
          </a:prstGeom>
        </p:spPr>
        <p:txBody>
          <a:bodyPr/>
          <a:lstStyle>
            <a:lvl1pPr algn="l">
              <a:defRPr sz="5095">
                <a:solidFill>
                  <a:schemeClr val="tx2"/>
                </a:solidFill>
              </a:defRPr>
            </a:lvl1pPr>
          </a:lstStyle>
          <a:p>
            <a:r>
              <a:rPr lang="en-US"/>
              <a:t>Click to edit Master title style</a:t>
            </a:r>
          </a:p>
        </p:txBody>
      </p:sp>
      <p:sp>
        <p:nvSpPr>
          <p:cNvPr id="5" name="Slide Number Placeholder 3"/>
          <p:cNvSpPr>
            <a:spLocks noGrp="1"/>
          </p:cNvSpPr>
          <p:nvPr>
            <p:ph type="sldNum" sz="quarter" idx="15"/>
          </p:nvPr>
        </p:nvSpPr>
        <p:spPr>
          <a:xfrm>
            <a:off x="8610600" y="6356351"/>
            <a:ext cx="2743200" cy="365125"/>
          </a:xfrm>
          <a:prstGeom prst="rect">
            <a:avLst/>
          </a:prstGeom>
        </p:spPr>
        <p:txBody>
          <a:bodyPr/>
          <a:lstStyle>
            <a:lvl1pPr>
              <a:defRPr/>
            </a:lvl1pPr>
          </a:lstStyle>
          <a:p>
            <a:pPr defTabSz="914367"/>
            <a:fld id="{6052FC3A-E1BD-E54F-9A48-71EBDEF00552}" type="slidenum">
              <a:rPr lang="en-US" smtClean="0">
                <a:solidFill>
                  <a:srgbClr val="505050"/>
                </a:solidFill>
              </a:rPr>
              <a:pPr defTabSz="914367"/>
              <a:t>‹#›</a:t>
            </a:fld>
            <a:endParaRPr lang="en-US">
              <a:solidFill>
                <a:srgbClr val="505050"/>
              </a:solidFill>
            </a:endParaRPr>
          </a:p>
        </p:txBody>
      </p:sp>
    </p:spTree>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61735"/>
            <a:ext cx="5378548" cy="1973318"/>
          </a:xfrm>
        </p:spPr>
        <p:txBody>
          <a:bodyPr>
            <a:spAutoFit/>
          </a:bodyPr>
          <a:lstStyle>
            <a:lvl1pPr>
              <a:defRPr sz="646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event name)">
    <p:bg bwMode="gray">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white">
          <a:xfrm>
            <a:off x="459102" y="470067"/>
            <a:ext cx="1419662" cy="304828"/>
            <a:chOff x="457200" y="1643393"/>
            <a:chExt cx="4492753" cy="964540"/>
          </a:xfrm>
        </p:grpSpPr>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914367"/>
              <a:endParaRPr lang="en-US" sz="1765">
                <a:solidFill>
                  <a:srgbClr val="353535"/>
                </a:solidFill>
              </a:endParaRPr>
            </a:p>
          </p:txBody>
        </p:sp>
      </p:grpSp>
      <p:pic>
        <p:nvPicPr>
          <p:cNvPr id="9" name="Picture 8"/>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4906250" y="484298"/>
            <a:ext cx="6822760" cy="1300000"/>
          </a:xfrm>
          <a:prstGeom prst="rect">
            <a:avLst/>
          </a:prstGeom>
        </p:spPr>
      </p:pic>
    </p:spTree>
  </p:cSld>
  <p:clrMapOvr>
    <a:masterClrMapping/>
  </p:clrMapOvr>
  <p:transition>
    <p:fade/>
  </p:transition>
  <p:extLst>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 ANIMATED">
    <p:bg>
      <p:bgPr>
        <a:solidFill>
          <a:schemeClr val="bg2"/>
        </a:solidFill>
        <a:effectLst/>
      </p:bgPr>
    </p:bg>
    <p:spTree>
      <p:nvGrpSpPr>
        <p:cNvPr id="1" name=""/>
        <p:cNvGrpSpPr/>
        <p:nvPr/>
      </p:nvGrpSpPr>
      <p:grpSpPr>
        <a:xfrm>
          <a:off x="0" y="0"/>
          <a:ext cx="0" cy="0"/>
          <a:chOff x="0" y="0"/>
          <a:chExt cx="0" cy="0"/>
        </a:xfrm>
      </p:grpSpPr>
      <p:sp>
        <p:nvSpPr>
          <p:cNvPr id="19"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latin typeface="Segoe UI"/>
            </a:endParaRPr>
          </a:p>
        </p:txBody>
      </p:sp>
      <p:sp>
        <p:nvSpPr>
          <p:cNvPr id="20" name="Rectangle 7"/>
          <p:cNvSpPr>
            <a:spLocks noChangeArrowheads="1"/>
          </p:cNvSpPr>
          <p:nvPr userDrawn="1"/>
        </p:nvSpPr>
        <p:spPr bwMode="auto">
          <a:xfrm>
            <a:off x="1" y="5729528"/>
            <a:ext cx="12188888" cy="1131586"/>
          </a:xfrm>
          <a:prstGeom prst="rect">
            <a:avLst/>
          </a:prstGeom>
          <a:solidFill>
            <a:srgbClr val="00188F"/>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latin typeface="Segoe UI"/>
            </a:endParaRPr>
          </a:p>
        </p:txBody>
      </p:sp>
      <p:sp>
        <p:nvSpPr>
          <p:cNvPr id="2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latin typeface="Segoe UI"/>
            </a:endParaRPr>
          </a:p>
        </p:txBody>
      </p:sp>
      <p:sp>
        <p:nvSpPr>
          <p:cNvPr id="22" name="Rectangle 21"/>
          <p:cNvSpPr/>
          <p:nvPr userDrawn="1"/>
        </p:nvSpPr>
        <p:spPr bwMode="white">
          <a:xfrm>
            <a:off x="0" y="-312"/>
            <a:ext cx="12191377" cy="6858623"/>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latin typeface="Segoe UI"/>
            </a:endParaRPr>
          </a:p>
        </p:txBody>
      </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914367"/>
              <a:endParaRPr lang="en-US" sz="1765">
                <a:solidFill>
                  <a:srgbClr val="FFFFFF"/>
                </a:solidFill>
              </a:endParaRPr>
            </a:p>
          </p:txBody>
        </p:sp>
      </p:grpSp>
      <p:sp>
        <p:nvSpPr>
          <p:cNvPr id="11" name="TextBox 7"/>
          <p:cNvSpPr txBox="1"/>
          <p:nvPr userDrawn="1"/>
        </p:nvSpPr>
        <p:spPr bwMode="white">
          <a:xfrm>
            <a:off x="4270276" y="6566924"/>
            <a:ext cx="3651449"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rPr>
              <a:t>MICROSOFT CONFIDENTIAL – INTERNAL ONLY</a:t>
            </a:r>
          </a:p>
        </p:txBody>
      </p:sp>
      <p:sp>
        <p:nvSpPr>
          <p:cNvPr id="12"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a:t>Session Code</a:t>
            </a:r>
          </a:p>
        </p:txBody>
      </p:sp>
      <p:sp>
        <p:nvSpPr>
          <p:cNvPr id="13" name="Text Placeholder 16"/>
          <p:cNvSpPr>
            <a:spLocks noGrp="1"/>
          </p:cNvSpPr>
          <p:nvPr>
            <p:ph type="body" sz="quarter" idx="14" hasCustomPrompt="1"/>
          </p:nvPr>
        </p:nvSpPr>
        <p:spPr>
          <a:xfrm>
            <a:off x="269303" y="5993567"/>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a:t>Yammer hashtag</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2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9"/>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2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22"/>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950"/>
                                        <p:tgtEl>
                                          <p:spTgt spid="7"/>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7"/>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7"/>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950"/>
                                        <p:tgtEl>
                                          <p:spTgt spid="11"/>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1"/>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1"/>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950"/>
                                        <p:tgtEl>
                                          <p:spTgt spid="12"/>
                                        </p:tgtEl>
                                      </p:cBhvr>
                                    </p:animEffect>
                                  </p:childTnLst>
                                </p:cTn>
                              </p:par>
                              <p:par>
                                <p:cTn id="44" presetID="63" presetClass="path" presetSubtype="0" decel="100000" fill="hold" grpId="1" nodeType="withEffect">
                                  <p:stCondLst>
                                    <p:cond delay="700"/>
                                  </p:stCondLst>
                                  <p:childTnLst>
                                    <p:animMotion origin="layout" path="M -0.01455 2.13345E-6 L 1.62369E-6 2.13345E-6 " pathEditMode="relative" rAng="0" ptsTypes="AA">
                                      <p:cBhvr>
                                        <p:cTn id="45" dur="950" fill="hold"/>
                                        <p:tgtEl>
                                          <p:spTgt spid="12"/>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2"/>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950"/>
                                        <p:tgtEl>
                                          <p:spTgt spid="13"/>
                                        </p:tgtEl>
                                      </p:cBhvr>
                                    </p:animEffect>
                                  </p:childTnLst>
                                </p:cTn>
                              </p:par>
                              <p:par>
                                <p:cTn id="51" presetID="63" presetClass="path" presetSubtype="0" decel="100000" fill="hold" grpId="1" nodeType="withEffect">
                                  <p:stCondLst>
                                    <p:cond delay="700"/>
                                  </p:stCondLst>
                                  <p:childTnLst>
                                    <p:animMotion origin="layout" path="M -0.01455 -2.09714E-6 L -4.54174E-6 -2.09714E-6 " pathEditMode="relative" rAng="0" ptsTypes="AA">
                                      <p:cBhvr>
                                        <p:cTn id="52" dur="950" fill="hold"/>
                                        <p:tgtEl>
                                          <p:spTgt spid="13"/>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3"/>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P spid="11" grpId="0"/>
      <p:bldP spid="11" grpId="1"/>
      <p:bldP spid="11" grpId="2"/>
      <p:bldP spid="12" grpId="0">
        <p:tmplLst>
          <p:tmpl>
            <p:tnLst>
              <p:par>
                <p:cTn presetID="10" presetClass="entr" presetSubtype="0" fill="hold" nodeType="withEffect">
                  <p:stCondLst>
                    <p:cond delay="700"/>
                  </p:stCondLst>
                  <p:childTnLst>
                    <p:set>
                      <p:cBhvr>
                        <p:cTn dur="1" fill="hold">
                          <p:stCondLst>
                            <p:cond delay="0"/>
                          </p:stCondLst>
                        </p:cTn>
                        <p:tgtEl>
                          <p:spTgt spid="12"/>
                        </p:tgtEl>
                        <p:attrNameLst>
                          <p:attrName>style.visibility</p:attrName>
                        </p:attrNameLst>
                      </p:cBhvr>
                      <p:to>
                        <p:strVal val="visible"/>
                      </p:to>
                    </p:set>
                    <p:animEffect transition="in" filter="fade">
                      <p:cBhvr>
                        <p:cTn dur="950"/>
                        <p:tgtEl>
                          <p:spTgt spid="12"/>
                        </p:tgtEl>
                      </p:cBhvr>
                    </p:animEffect>
                  </p:childTnLst>
                </p:cTn>
              </p:par>
            </p:tnLst>
          </p:tmpl>
        </p:tmplLst>
      </p:bldP>
      <p:bldP spid="12" grpId="1"/>
      <p:bldP spid="12" grpId="2"/>
      <p:bldP spid="13" grpId="0">
        <p:tmplLst>
          <p:tmpl>
            <p:tnLst>
              <p:par>
                <p:cTn presetID="10" presetClass="entr" presetSubtype="0" fill="hold" nodeType="withEffect">
                  <p:stCondLst>
                    <p:cond delay="700"/>
                  </p:stCondLst>
                  <p:childTnLst>
                    <p:set>
                      <p:cBhvr>
                        <p:cTn dur="1" fill="hold">
                          <p:stCondLst>
                            <p:cond delay="0"/>
                          </p:stCondLst>
                        </p:cTn>
                        <p:tgtEl>
                          <p:spTgt spid="13"/>
                        </p:tgtEl>
                        <p:attrNameLst>
                          <p:attrName>style.visibility</p:attrName>
                        </p:attrNameLst>
                      </p:cBhvr>
                      <p:to>
                        <p:strVal val="visible"/>
                      </p:to>
                    </p:set>
                    <p:animEffect transition="in" filter="fade">
                      <p:cBhvr>
                        <p:cTn dur="950"/>
                        <p:tgtEl>
                          <p:spTgt spid="13"/>
                        </p:tgtEl>
                      </p:cBhvr>
                    </p:animEffect>
                  </p:childTnLst>
                </p:cTn>
              </p:par>
            </p:tnLst>
          </p:tmpl>
        </p:tmplLst>
      </p:bldP>
      <p:bldP spid="13" grpId="1"/>
      <p:bldP spid="13" grpId="2"/>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914367"/>
              <a:endParaRPr lang="en-US" sz="1765">
                <a:solidFill>
                  <a:srgbClr val="FFFFFF"/>
                </a:solidFill>
              </a:endParaRPr>
            </a:p>
          </p:txBody>
        </p:sp>
      </p:grpSp>
      <p:sp>
        <p:nvSpPr>
          <p:cNvPr id="11"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
        <p:nvSpPr>
          <p:cNvPr id="12"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a:t>Session Code</a:t>
            </a:r>
          </a:p>
        </p:txBody>
      </p:sp>
      <p:sp>
        <p:nvSpPr>
          <p:cNvPr id="13" name="Text Placeholder 16"/>
          <p:cNvSpPr>
            <a:spLocks noGrp="1"/>
          </p:cNvSpPr>
          <p:nvPr>
            <p:ph type="body" sz="quarter" idx="14" hasCustomPrompt="1"/>
          </p:nvPr>
        </p:nvSpPr>
        <p:spPr>
          <a:xfrm>
            <a:off x="269303" y="5993567"/>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a:t>Yammer hashtag</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onfidentiality Slide">
    <p:bg bwMode="gray">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 2">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10" name="Rectangle 9"/>
          <p:cNvSpPr/>
          <p:nvPr userDrawn="1"/>
        </p:nvSpPr>
        <p:spPr bwMode="auto">
          <a:xfrm>
            <a:off x="2" y="479"/>
            <a:ext cx="12191999" cy="651566"/>
          </a:xfrm>
          <a:prstGeom prst="rect">
            <a:avLst/>
          </a:prstGeom>
          <a:solidFill>
            <a:srgbClr val="FFFFFF"/>
          </a:solidFill>
          <a:ln>
            <a:noFill/>
            <a:headEnd type="none" w="med" len="med"/>
            <a:tailEnd type="none" w="med" len="med"/>
          </a:ln>
          <a:effectLst>
            <a:outerShdw blurRad="25400" dist="12700" dir="5400000" algn="t" rotWithShape="0">
              <a:prstClr val="black">
                <a:alpha val="18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36" tIns="140589" rIns="175736" bIns="140589" numCol="1" spcCol="0" rtlCol="0" fromWordArt="0" anchor="t" anchorCtr="0" forceAA="0" compatLnSpc="1">
            <a:prstTxWarp prst="textNoShape">
              <a:avLst/>
            </a:prstTxWarp>
            <a:noAutofit/>
          </a:bodyPr>
          <a:lstStyle/>
          <a:p>
            <a:pPr algn="ctr" defTabSz="895922" fontAlgn="base">
              <a:lnSpc>
                <a:spcPct val="90000"/>
              </a:lnSpc>
              <a:spcBef>
                <a:spcPct val="0"/>
              </a:spcBef>
              <a:spcAft>
                <a:spcPct val="0"/>
              </a:spcAft>
            </a:pPr>
            <a:endParaRPr lang="en-US" sz="2307"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00527" y="211595"/>
            <a:ext cx="1164345" cy="249711"/>
          </a:xfrm>
          <a:prstGeom prst="rect">
            <a:avLst/>
          </a:prstGeom>
        </p:spPr>
      </p:pic>
      <p:pic>
        <p:nvPicPr>
          <p:cNvPr id="12" name="Picture 11"/>
          <p:cNvPicPr>
            <a:picLocks noChangeAspect="1"/>
          </p:cNvPicPr>
          <p:nvPr userDrawn="1"/>
        </p:nvPicPr>
        <p:blipFill>
          <a:blip r:embed="rId4"/>
          <a:stretch>
            <a:fillRect/>
          </a:stretch>
        </p:blipFill>
        <p:spPr>
          <a:xfrm>
            <a:off x="8859976" y="6106056"/>
            <a:ext cx="3007584" cy="353351"/>
          </a:xfrm>
          <a:prstGeom prst="rect">
            <a:avLst/>
          </a:prstGeom>
        </p:spPr>
      </p:pic>
      <p:sp>
        <p:nvSpPr>
          <p:cNvPr id="20" name="Title 1"/>
          <p:cNvSpPr>
            <a:spLocks noGrp="1"/>
          </p:cNvSpPr>
          <p:nvPr>
            <p:ph type="title" hasCustomPrompt="1"/>
          </p:nvPr>
        </p:nvSpPr>
        <p:spPr>
          <a:xfrm>
            <a:off x="543148" y="2084187"/>
            <a:ext cx="5552853"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a:t>Presentation title</a:t>
            </a:r>
          </a:p>
        </p:txBody>
      </p:sp>
      <p:sp>
        <p:nvSpPr>
          <p:cNvPr id="21" name="Text Placeholder 4"/>
          <p:cNvSpPr>
            <a:spLocks noGrp="1"/>
          </p:cNvSpPr>
          <p:nvPr>
            <p:ph type="body" sz="quarter" idx="12" hasCustomPrompt="1"/>
          </p:nvPr>
        </p:nvSpPr>
        <p:spPr>
          <a:xfrm>
            <a:off x="543147" y="3878574"/>
            <a:ext cx="5552854"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7171399"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7171399"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
        <p:nvSpPr>
          <p:cNvPr id="4"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pic>
        <p:nvPicPr>
          <p:cNvPr id="6" name="Picture 5"/>
          <p:cNvPicPr>
            <a:picLocks noChangeAspect="1"/>
          </p:cNvPicPr>
          <p:nvPr userDrawn="1"/>
        </p:nvPicPr>
        <p:blipFill>
          <a:blip r:embed="rId2"/>
          <a:stretch>
            <a:fillRect/>
          </a:stretch>
        </p:blipFill>
        <p:spPr>
          <a:xfrm>
            <a:off x="7604953" y="298255"/>
            <a:ext cx="4322760" cy="6275864"/>
          </a:xfrm>
          <a:prstGeom prst="rect">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7171398" cy="1158793"/>
          </a:xfrm>
          <a:noFill/>
        </p:spPr>
        <p:txBody>
          <a:bodyPr wrap="square"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pic>
        <p:nvPicPr>
          <p:cNvPr id="4" name="Picture 3"/>
          <p:cNvPicPr>
            <a:picLocks noChangeAspect="1"/>
          </p:cNvPicPr>
          <p:nvPr userDrawn="1"/>
        </p:nvPicPr>
        <p:blipFill>
          <a:blip r:embed="rId2"/>
          <a:stretch>
            <a:fillRect/>
          </a:stretch>
        </p:blipFill>
        <p:spPr>
          <a:xfrm>
            <a:off x="623" y="3343634"/>
            <a:ext cx="12191377" cy="3043622"/>
          </a:xfrm>
          <a:prstGeom prst="rect">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3">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13" name="Rectangle 12"/>
          <p:cNvSpPr/>
          <p:nvPr userDrawn="1"/>
        </p:nvSpPr>
        <p:spPr bwMode="auto">
          <a:xfrm>
            <a:off x="0" y="5725636"/>
            <a:ext cx="12192000" cy="1132364"/>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4" name="MS logo white"/>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gray">
          <a:xfrm>
            <a:off x="341792" y="6145542"/>
            <a:ext cx="1344637" cy="287755"/>
          </a:xfrm>
          <a:prstGeom prst="rect">
            <a:avLst/>
          </a:prstGeom>
        </p:spPr>
      </p:pic>
      <p:pic>
        <p:nvPicPr>
          <p:cNvPr id="18" name="Picture 17"/>
          <p:cNvPicPr>
            <a:picLocks noChangeAspect="1"/>
          </p:cNvPicPr>
          <p:nvPr userDrawn="1"/>
        </p:nvPicPr>
        <p:blipFill rotWithShape="1">
          <a:blip r:embed="rId4" cstate="print">
            <a:alphaModFix amt="10000"/>
            <a:extLst>
              <a:ext uri="{28A0092B-C50C-407E-A947-70E740481C1C}">
                <a14:useLocalDpi xmlns:a14="http://schemas.microsoft.com/office/drawing/2010/main"/>
              </a:ext>
            </a:extLst>
          </a:blip>
          <a:srcRect/>
          <a:stretch/>
        </p:blipFill>
        <p:spPr>
          <a:xfrm>
            <a:off x="3003565" y="478"/>
            <a:ext cx="9172873" cy="6857523"/>
          </a:xfrm>
          <a:prstGeom prst="rect">
            <a:avLst/>
          </a:prstGeom>
        </p:spPr>
      </p:pic>
      <p:pic>
        <p:nvPicPr>
          <p:cNvPr id="19" name="Picture 18"/>
          <p:cNvPicPr>
            <a:picLocks noChangeAspect="1"/>
          </p:cNvPicPr>
          <p:nvPr userDrawn="1"/>
        </p:nvPicPr>
        <p:blipFill>
          <a:blip r:embed="rId5"/>
          <a:stretch>
            <a:fillRect/>
          </a:stretch>
        </p:blipFill>
        <p:spPr>
          <a:xfrm>
            <a:off x="8803537" y="6013080"/>
            <a:ext cx="3119224" cy="499946"/>
          </a:xfrm>
          <a:prstGeom prst="rect">
            <a:avLst/>
          </a:prstGeom>
        </p:spPr>
      </p:pic>
      <p:sp>
        <p:nvSpPr>
          <p:cNvPr id="23" name="Title 1"/>
          <p:cNvSpPr>
            <a:spLocks noGrp="1"/>
          </p:cNvSpPr>
          <p:nvPr>
            <p:ph type="title" hasCustomPrompt="1"/>
          </p:nvPr>
        </p:nvSpPr>
        <p:spPr>
          <a:xfrm>
            <a:off x="543148" y="2084187"/>
            <a:ext cx="5552853"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a:t>Presentation title</a:t>
            </a:r>
          </a:p>
        </p:txBody>
      </p:sp>
      <p:sp>
        <p:nvSpPr>
          <p:cNvPr id="24" name="Text Placeholder 4"/>
          <p:cNvSpPr>
            <a:spLocks noGrp="1"/>
          </p:cNvSpPr>
          <p:nvPr>
            <p:ph type="body" sz="quarter" idx="12" hasCustomPrompt="1"/>
          </p:nvPr>
        </p:nvSpPr>
        <p:spPr>
          <a:xfrm>
            <a:off x="543147" y="3878574"/>
            <a:ext cx="5552854"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914367"/>
              <a:endParaRPr lang="en-US" sz="1765">
                <a:solidFill>
                  <a:srgbClr val="FFFFFF"/>
                </a:solidFill>
              </a:endParaRPr>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rgbClr val="FFFFFF"/>
                    </a:gs>
                    <a:gs pos="100000">
                      <a:srgbClr val="FFFFFF"/>
                    </a:gs>
                  </a:gsLst>
                  <a:lin ang="5400000" scaled="0"/>
                </a:gradFill>
                <a:cs typeface="Segoe UI" pitchFamily="34" charset="0"/>
              </a:rPr>
              <a:t>© Copyright Microsoft Corporation. All rights reserved. </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grpSp>
        <p:nvGrpSpPr>
          <p:cNvPr id="12" name="Group 11"/>
          <p:cNvGrpSpPr/>
          <p:nvPr userDrawn="1"/>
        </p:nvGrpSpPr>
        <p:grpSpPr>
          <a:xfrm>
            <a:off x="6857008" y="5999450"/>
            <a:ext cx="5223225" cy="621324"/>
            <a:chOff x="274638" y="4554931"/>
            <a:chExt cx="5327961" cy="633693"/>
          </a:xfrm>
        </p:grpSpPr>
        <p:sp>
          <p:nvSpPr>
            <p:cNvPr id="7" name="TextBox 6"/>
            <p:cNvSpPr txBox="1"/>
            <p:nvPr userDrawn="1"/>
          </p:nvSpPr>
          <p:spPr>
            <a:xfrm>
              <a:off x="274638" y="4554931"/>
              <a:ext cx="5327961" cy="633693"/>
            </a:xfrm>
            <a:prstGeom prst="rect">
              <a:avLst/>
            </a:prstGeom>
            <a:noFill/>
          </p:spPr>
          <p:txBody>
            <a:bodyPr wrap="none" lIns="182880" tIns="146304" rIns="182880" bIns="146304" rtlCol="0">
              <a:spAutoFit/>
            </a:bodyPr>
            <a:lstStyle/>
            <a:p>
              <a:pPr defTabSz="914367">
                <a:lnSpc>
                  <a:spcPct val="90000"/>
                </a:lnSpc>
                <a:spcAft>
                  <a:spcPts val="588"/>
                </a:spcAft>
              </a:pPr>
              <a:r>
                <a:rPr lang="en-US" sz="2353">
                  <a:gradFill>
                    <a:gsLst>
                      <a:gs pos="2917">
                        <a:srgbClr val="FFFFFF"/>
                      </a:gs>
                      <a:gs pos="30000">
                        <a:srgbClr val="FFFFFF"/>
                      </a:gs>
                    </a:gsLst>
                    <a:lin ang="5400000" scaled="0"/>
                  </a:gradFill>
                </a:rPr>
                <a:t>Las Vegas, Nevada	July 17–21, 2017</a:t>
              </a:r>
            </a:p>
          </p:txBody>
        </p:sp>
        <p:cxnSp>
          <p:nvCxnSpPr>
            <p:cNvPr id="10" name="Straight Connector 9"/>
            <p:cNvCxnSpPr>
              <a:cxnSpLocks/>
            </p:cNvCxnSpPr>
            <p:nvPr userDrawn="1"/>
          </p:nvCxnSpPr>
          <p:spPr>
            <a:xfrm>
              <a:off x="3059781" y="4673270"/>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1834504"/>
            <a:ext cx="7869651" cy="1022998"/>
          </a:xfrm>
          <a:prstGeom prst="rect">
            <a:avLst/>
          </a:prstGeom>
          <a:noFill/>
        </p:spPr>
        <p:txBody>
          <a:bodyPr wrap="none" lIns="179285" tIns="143428" rIns="179285" bIns="143428" rtlCol="0">
            <a:spAutoFit/>
          </a:bodyPr>
          <a:lstStyle/>
          <a:p>
            <a:pPr defTabSz="914367">
              <a:lnSpc>
                <a:spcPct val="90000"/>
              </a:lnSpc>
              <a:spcAft>
                <a:spcPts val="588"/>
              </a:spcAft>
            </a:pPr>
            <a:r>
              <a:rPr lang="en-US" sz="5294">
                <a:gradFill>
                  <a:gsLst>
                    <a:gs pos="2917">
                      <a:srgbClr val="FFFFFF"/>
                    </a:gs>
                    <a:gs pos="30000">
                      <a:srgbClr val="FFFFFF"/>
                    </a:gs>
                  </a:gsLst>
                  <a:lin ang="5400000" scaled="0"/>
                </a:gradFill>
                <a:latin typeface="Segoe UI Light"/>
              </a:rPr>
              <a:t>Microsoft Ready to believe</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2599697"/>
            <a:ext cx="5661415" cy="1022998"/>
          </a:xfrm>
          <a:prstGeom prst="rect">
            <a:avLst/>
          </a:prstGeom>
          <a:noFill/>
        </p:spPr>
        <p:txBody>
          <a:bodyPr wrap="square" lIns="179285" tIns="143428" rIns="179285" bIns="143428" rtlCol="0">
            <a:spAutoFit/>
          </a:bodyPr>
          <a:lstStyle/>
          <a:p>
            <a:pPr defTabSz="914367">
              <a:lnSpc>
                <a:spcPct val="90000"/>
              </a:lnSpc>
              <a:spcAft>
                <a:spcPts val="588"/>
              </a:spcAft>
            </a:pPr>
            <a:r>
              <a:rPr lang="en-US" sz="5294">
                <a:gradFill>
                  <a:gsLst>
                    <a:gs pos="2917">
                      <a:srgbClr val="FFFFFF"/>
                    </a:gs>
                    <a:gs pos="30000">
                      <a:srgbClr val="FFFFFF"/>
                    </a:gs>
                  </a:gsLst>
                  <a:lin ang="5400000" scaled="0"/>
                </a:gradFill>
                <a:latin typeface="Segoe UI Light"/>
              </a:rPr>
              <a:t>to explore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3378027"/>
            <a:ext cx="5661415" cy="1022998"/>
          </a:xfrm>
          <a:prstGeom prst="rect">
            <a:avLst/>
          </a:prstGeom>
          <a:noFill/>
        </p:spPr>
        <p:txBody>
          <a:bodyPr wrap="square" lIns="179285" tIns="143428" rIns="179285" bIns="143428" rtlCol="0">
            <a:spAutoFit/>
          </a:bodyPr>
          <a:lstStyle/>
          <a:p>
            <a:pPr defTabSz="914367">
              <a:lnSpc>
                <a:spcPct val="90000"/>
              </a:lnSpc>
              <a:spcAft>
                <a:spcPts val="588"/>
              </a:spcAft>
            </a:pPr>
            <a:r>
              <a:rPr lang="en-US" sz="5294">
                <a:gradFill>
                  <a:gsLst>
                    <a:gs pos="2917">
                      <a:srgbClr val="FFFFFF"/>
                    </a:gs>
                    <a:gs pos="30000">
                      <a:srgbClr val="FFFFFF"/>
                    </a:gs>
                  </a:gsLst>
                  <a:lin ang="5400000" scaled="0"/>
                </a:gradFill>
                <a:latin typeface="Segoe UI Light"/>
              </a:rPr>
              <a:t>to win</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4143219"/>
            <a:ext cx="6126278" cy="1022871"/>
          </a:xfrm>
          <a:prstGeom prst="rect">
            <a:avLst/>
          </a:prstGeom>
          <a:noFill/>
        </p:spPr>
        <p:txBody>
          <a:bodyPr wrap="none" lIns="179285" tIns="143428" rIns="179285" bIns="143428" rtlCol="0">
            <a:spAutoFit/>
          </a:bodyPr>
          <a:lstStyle/>
          <a:p>
            <a:pPr defTabSz="914367">
              <a:lnSpc>
                <a:spcPct val="90000"/>
              </a:lnSpc>
              <a:spcAft>
                <a:spcPts val="588"/>
              </a:spcAft>
            </a:pPr>
            <a:r>
              <a:rPr lang="en-US" sz="5294">
                <a:gradFill>
                  <a:gsLst>
                    <a:gs pos="2917">
                      <a:srgbClr val="FFFFFF"/>
                    </a:gs>
                    <a:gs pos="30000">
                      <a:srgbClr val="FFFFFF"/>
                    </a:gs>
                  </a:gsLst>
                  <a:lin ang="5400000" scaled="0"/>
                </a:gradFill>
                <a:latin typeface="Segoe UI Light"/>
              </a:rPr>
              <a:t>to keep transforming</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a:t>Yammer hashtag</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950"/>
                                        <p:tgtEl>
                                          <p:spTgt spid="7"/>
                                        </p:tgtEl>
                                      </p:cBhvr>
                                    </p:animEffect>
                                  </p:childTnLst>
                                </p:cTn>
                              </p:par>
                              <p:par>
                                <p:cTn id="8" presetID="63" presetClass="path" presetSubtype="0" decel="100000" fill="hold" grpId="1" nodeType="withEffect">
                                  <p:stCondLst>
                                    <p:cond delay="700"/>
                                  </p:stCondLst>
                                  <p:childTnLst>
                                    <p:animMotion origin="layout" path="M -0.01455 2.13345E-6 L 1.62369E-6 2.13345E-6 " pathEditMode="relative" rAng="0" ptsTypes="AA">
                                      <p:cBhvr>
                                        <p:cTn id="9" dur="950" fill="hold"/>
                                        <p:tgtEl>
                                          <p:spTgt spid="7"/>
                                        </p:tgtEl>
                                        <p:attrNameLst>
                                          <p:attrName>ppt_x</p:attrName>
                                          <p:attrName>ppt_y</p:attrName>
                                        </p:attrNameLst>
                                      </p:cBhvr>
                                      <p:rCtr x="728" y="0"/>
                                    </p:animMotion>
                                  </p:childTnLst>
                                </p:cTn>
                              </p:par>
                              <p:par>
                                <p:cTn id="10" presetID="6" presetClass="emph" presetSubtype="0" accel="100000" autoRev="1" fill="hold" grpId="2" nodeType="withEffect">
                                  <p:stCondLst>
                                    <p:cond delay="0"/>
                                  </p:stCondLst>
                                  <p:childTnLst>
                                    <p:animScale>
                                      <p:cBhvr>
                                        <p:cTn id="11" dur="500" fill="hold"/>
                                        <p:tgtEl>
                                          <p:spTgt spid="7"/>
                                        </p:tgtEl>
                                      </p:cBhvr>
                                      <p:by x="95000" y="95000"/>
                                    </p:animScale>
                                  </p:childTnLst>
                                </p:cTn>
                              </p:par>
                              <p:par>
                                <p:cTn id="12" presetID="10" presetClass="entr" presetSubtype="0" fill="hold" grpId="0" nodeType="withEffect">
                                  <p:stCondLst>
                                    <p:cond delay="7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950"/>
                                        <p:tgtEl>
                                          <p:spTgt spid="8"/>
                                        </p:tgtEl>
                                      </p:cBhvr>
                                    </p:animEffect>
                                  </p:childTnLst>
                                </p:cTn>
                              </p:par>
                              <p:par>
                                <p:cTn id="15" presetID="63" presetClass="path" presetSubtype="0" decel="100000" fill="hold" grpId="1" nodeType="withEffect">
                                  <p:stCondLst>
                                    <p:cond delay="700"/>
                                  </p:stCondLst>
                                  <p:childTnLst>
                                    <p:animMotion origin="layout" path="M -0.01455 -2.09714E-6 L -4.54174E-6 -2.09714E-6 " pathEditMode="relative" rAng="0" ptsTypes="AA">
                                      <p:cBhvr>
                                        <p:cTn id="16" dur="950" fill="hold"/>
                                        <p:tgtEl>
                                          <p:spTgt spid="8"/>
                                        </p:tgtEl>
                                        <p:attrNameLst>
                                          <p:attrName>ppt_x</p:attrName>
                                          <p:attrName>ppt_y</p:attrName>
                                        </p:attrNameLst>
                                      </p:cBhvr>
                                      <p:rCtr x="728" y="0"/>
                                    </p:animMotion>
                                  </p:childTnLst>
                                </p:cTn>
                              </p:par>
                              <p:par>
                                <p:cTn id="17" presetID="6" presetClass="emph" presetSubtype="0" accel="100000" autoRev="1" fill="hold" grpId="2" nodeType="withEffect">
                                  <p:stCondLst>
                                    <p:cond delay="0"/>
                                  </p:stCondLst>
                                  <p:childTnLst>
                                    <p:animScale>
                                      <p:cBhvr>
                                        <p:cTn id="18" dur="500" fill="hold"/>
                                        <p:tgtEl>
                                          <p:spTgt spid="8"/>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tmplLst>
          <p:tmpl>
            <p:tnLst>
              <p:par>
                <p:cTn presetID="10" presetClass="entr" presetSubtype="0" fill="hold" nodeType="withEffect">
                  <p:stCondLst>
                    <p:cond delay="700"/>
                  </p:stCondLst>
                  <p:childTnLst>
                    <p:set>
                      <p:cBhvr>
                        <p:cTn dur="1" fill="hold">
                          <p:stCondLst>
                            <p:cond delay="0"/>
                          </p:stCondLst>
                        </p:cTn>
                        <p:tgtEl>
                          <p:spTgt spid="7"/>
                        </p:tgtEl>
                        <p:attrNameLst>
                          <p:attrName>style.visibility</p:attrName>
                        </p:attrNameLst>
                      </p:cBhvr>
                      <p:to>
                        <p:strVal val="visible"/>
                      </p:to>
                    </p:set>
                    <p:animEffect transition="in" filter="fade">
                      <p:cBhvr>
                        <p:cTn dur="950"/>
                        <p:tgtEl>
                          <p:spTgt spid="7"/>
                        </p:tgtEl>
                      </p:cBhvr>
                    </p:animEffect>
                  </p:childTnLst>
                </p:cTn>
              </p:par>
            </p:tnLst>
          </p:tmpl>
        </p:tmplLst>
      </p:bldP>
      <p:bldP spid="7" grpId="1"/>
      <p:bldP spid="7" grpId="2"/>
      <p:bldP spid="8" grpId="0">
        <p:tmplLst>
          <p:tmpl>
            <p:tnLst>
              <p:par>
                <p:cTn presetID="10" presetClass="entr" presetSubtype="0" fill="hold" nodeType="withEffect">
                  <p:stCondLst>
                    <p:cond delay="700"/>
                  </p:stCondLst>
                  <p:childTnLst>
                    <p:set>
                      <p:cBhvr>
                        <p:cTn dur="1" fill="hold">
                          <p:stCondLst>
                            <p:cond delay="0"/>
                          </p:stCondLst>
                        </p:cTn>
                        <p:tgtEl>
                          <p:spTgt spid="8"/>
                        </p:tgtEl>
                        <p:attrNameLst>
                          <p:attrName>style.visibility</p:attrName>
                        </p:attrNameLst>
                      </p:cBhvr>
                      <p:to>
                        <p:strVal val="visible"/>
                      </p:to>
                    </p:set>
                    <p:animEffect transition="in" filter="fade">
                      <p:cBhvr>
                        <p:cTn dur="950"/>
                        <p:tgtEl>
                          <p:spTgt spid="8"/>
                        </p:tgtEl>
                      </p:cBhvr>
                    </p:animEffect>
                  </p:childTnLst>
                </p:cTn>
              </p:par>
            </p:tnLst>
          </p:tmpl>
        </p:tmplLst>
      </p:bldP>
      <p:bldP spid="8" grpId="1"/>
      <p:bldP spid="8" grpId="2"/>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
        <p:nvSpPr>
          <p:cNvPr id="6"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 4">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13" name="Rectangle 12"/>
          <p:cNvSpPr/>
          <p:nvPr userDrawn="1"/>
        </p:nvSpPr>
        <p:spPr bwMode="auto">
          <a:xfrm>
            <a:off x="0" y="5725636"/>
            <a:ext cx="12192000" cy="1132364"/>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4" name="MS logo white"/>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gray">
          <a:xfrm>
            <a:off x="343939" y="6145542"/>
            <a:ext cx="1344637" cy="287755"/>
          </a:xfrm>
          <a:prstGeom prst="rect">
            <a:avLst/>
          </a:prstGeom>
        </p:spPr>
      </p:pic>
      <p:pic>
        <p:nvPicPr>
          <p:cNvPr id="18" name="Picture 17"/>
          <p:cNvPicPr>
            <a:picLocks noChangeAspect="1"/>
          </p:cNvPicPr>
          <p:nvPr userDrawn="1"/>
        </p:nvPicPr>
        <p:blipFill rotWithShape="1">
          <a:blip r:embed="rId4" cstate="print">
            <a:alphaModFix amt="10000"/>
            <a:extLst>
              <a:ext uri="{28A0092B-C50C-407E-A947-70E740481C1C}">
                <a14:useLocalDpi xmlns:a14="http://schemas.microsoft.com/office/drawing/2010/main"/>
              </a:ext>
            </a:extLst>
          </a:blip>
          <a:srcRect/>
          <a:stretch/>
        </p:blipFill>
        <p:spPr>
          <a:xfrm>
            <a:off x="3003565" y="478"/>
            <a:ext cx="9172873" cy="6857523"/>
          </a:xfrm>
          <a:prstGeom prst="rect">
            <a:avLst/>
          </a:prstGeom>
        </p:spPr>
      </p:pic>
      <p:pic>
        <p:nvPicPr>
          <p:cNvPr id="19" name="Picture 18"/>
          <p:cNvPicPr>
            <a:picLocks noChangeAspect="1"/>
          </p:cNvPicPr>
          <p:nvPr userDrawn="1"/>
        </p:nvPicPr>
        <p:blipFill>
          <a:blip r:embed="rId5"/>
          <a:stretch>
            <a:fillRect/>
          </a:stretch>
        </p:blipFill>
        <p:spPr>
          <a:xfrm>
            <a:off x="8803537" y="515206"/>
            <a:ext cx="3119224" cy="499946"/>
          </a:xfrm>
          <a:prstGeom prst="rect">
            <a:avLst/>
          </a:prstGeom>
        </p:spPr>
      </p:pic>
      <p:sp>
        <p:nvSpPr>
          <p:cNvPr id="9" name="Title 1"/>
          <p:cNvSpPr>
            <a:spLocks noGrp="1"/>
          </p:cNvSpPr>
          <p:nvPr>
            <p:ph type="title" hasCustomPrompt="1"/>
          </p:nvPr>
        </p:nvSpPr>
        <p:spPr>
          <a:xfrm>
            <a:off x="543148" y="2084187"/>
            <a:ext cx="5552853"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a:t>Presentation title</a:t>
            </a:r>
          </a:p>
        </p:txBody>
      </p:sp>
      <p:sp>
        <p:nvSpPr>
          <p:cNvPr id="10" name="Text Placeholder 4"/>
          <p:cNvSpPr>
            <a:spLocks noGrp="1"/>
          </p:cNvSpPr>
          <p:nvPr>
            <p:ph type="body" sz="quarter" idx="12" hasCustomPrompt="1"/>
          </p:nvPr>
        </p:nvSpPr>
        <p:spPr>
          <a:xfrm>
            <a:off x="543147" y="3878574"/>
            <a:ext cx="5552854"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Click to 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
        <p:nvSpPr>
          <p:cNvPr id="6"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
        <p:nvSpPr>
          <p:cNvPr id="4"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
        <p:nvSpPr>
          <p:cNvPr id="3"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Drag picture to placeholder or click icon to add</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503513" y="6566924"/>
            <a:ext cx="318497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1765">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1765">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1765">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882">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960980" y="4396542"/>
            <a:ext cx="10270041" cy="2177097"/>
          </a:xfrm>
          <a:prstGeom prst="rect">
            <a:avLst/>
          </a:prstGeom>
          <a:noFill/>
        </p:spPr>
        <p:txBody>
          <a:bodyPr wrap="none" lIns="179285" tIns="143428" rIns="179285" bIns="143428" rtlCol="0" anchor="ctr">
            <a:spAutoFit/>
          </a:bodyPr>
          <a:lstStyle/>
          <a:p>
            <a:pPr algn="ctr" defTabSz="914367">
              <a:lnSpc>
                <a:spcPct val="90000"/>
              </a:lnSpc>
              <a:spcBef>
                <a:spcPts val="1176"/>
              </a:spcBef>
              <a:spcAft>
                <a:spcPts val="588"/>
              </a:spcAft>
            </a:pPr>
            <a:r>
              <a:rPr lang="en-US" sz="2157">
                <a:gradFill>
                  <a:gsLst>
                    <a:gs pos="2917">
                      <a:srgbClr val="FFFFFF"/>
                    </a:gs>
                    <a:gs pos="30000">
                      <a:srgbClr val="FFFFFF"/>
                    </a:gs>
                  </a:gsLst>
                  <a:lin ang="5400000" scaled="0"/>
                </a:gradFill>
              </a:rPr>
              <a:t>Microsoft Ready content is </a:t>
            </a:r>
            <a:r>
              <a:rPr lang="en-US" sz="2157">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Microsoft Confidential – Internal only</a:t>
            </a:r>
          </a:p>
          <a:p>
            <a:pPr algn="ctr" defTabSz="914367">
              <a:lnSpc>
                <a:spcPct val="90000"/>
              </a:lnSpc>
              <a:spcBef>
                <a:spcPts val="1176"/>
              </a:spcBef>
              <a:spcAft>
                <a:spcPts val="588"/>
              </a:spcAft>
            </a:pPr>
            <a:r>
              <a:rPr lang="en-US" sz="2157">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DO NOT </a:t>
            </a:r>
            <a:r>
              <a:rPr lang="en-US" sz="2157">
                <a:gradFill>
                  <a:gsLst>
                    <a:gs pos="2917">
                      <a:srgbClr val="FFFFFF"/>
                    </a:gs>
                    <a:gs pos="30000">
                      <a:srgbClr val="FFFFFF"/>
                    </a:gs>
                  </a:gsLst>
                  <a:lin ang="5400000" scaled="0"/>
                </a:gradFill>
              </a:rPr>
              <a:t>post Microsoft Ready content to any blogs or external websites</a:t>
            </a:r>
          </a:p>
          <a:p>
            <a:pPr algn="ctr" defTabSz="914367">
              <a:lnSpc>
                <a:spcPct val="90000"/>
              </a:lnSpc>
              <a:spcBef>
                <a:spcPts val="1176"/>
              </a:spcBef>
              <a:spcAft>
                <a:spcPts val="588"/>
              </a:spcAft>
            </a:pPr>
            <a:r>
              <a:rPr lang="en-US" sz="2157">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DO NOT </a:t>
            </a:r>
            <a:r>
              <a:rPr lang="en-US" sz="2157">
                <a:gradFill>
                  <a:gsLst>
                    <a:gs pos="2917">
                      <a:srgbClr val="FFFFFF"/>
                    </a:gs>
                    <a:gs pos="30000">
                      <a:srgbClr val="FFFFFF"/>
                    </a:gs>
                  </a:gsLst>
                  <a:lin ang="5400000" scaled="0"/>
                </a:gradFill>
              </a:rPr>
              <a:t>take photos or video of sessions or slides throughout the Microsoft Ready event</a:t>
            </a:r>
          </a:p>
          <a:p>
            <a:pPr algn="ctr" defTabSz="914367">
              <a:lnSpc>
                <a:spcPct val="90000"/>
              </a:lnSpc>
              <a:spcBef>
                <a:spcPts val="1176"/>
              </a:spcBef>
              <a:spcAft>
                <a:spcPts val="588"/>
              </a:spcAft>
            </a:pPr>
            <a:r>
              <a:rPr lang="en-US" sz="2157">
                <a:gradFill>
                  <a:gsLst>
                    <a:gs pos="2917">
                      <a:srgbClr val="FFFFFF"/>
                    </a:gs>
                    <a:gs pos="30000">
                      <a:srgbClr val="FFFFFF"/>
                    </a:gs>
                  </a:gsLst>
                  <a:lin ang="5400000" scaled="0"/>
                </a:gradFill>
              </a:rPr>
              <a:t>Content will be available to internal audiences on-demand post-event</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5826759" cy="899665"/>
          </a:xfrm>
        </p:spPr>
        <p:txBody>
          <a:bodyPr/>
          <a:lstStyle/>
          <a:p>
            <a:r>
              <a:rPr lang="en-US"/>
              <a:t>Click to edit Master title style</a:t>
            </a:r>
          </a:p>
        </p:txBody>
      </p:sp>
      <p:sp>
        <p:nvSpPr>
          <p:cNvPr id="6" name="Text Placeholder 5"/>
          <p:cNvSpPr>
            <a:spLocks noGrp="1"/>
          </p:cNvSpPr>
          <p:nvPr>
            <p:ph type="body" sz="quarter" idx="10"/>
          </p:nvPr>
        </p:nvSpPr>
        <p:spPr>
          <a:xfrm>
            <a:off x="269241" y="2031818"/>
            <a:ext cx="5826760"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rgbClr val="FFFFFF"/>
                    </a:gs>
                    <a:gs pos="100000">
                      <a:srgbClr val="FFFFFF"/>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0" name="Group 59"/>
            <p:cNvGrpSpPr>
              <a:grpSpLocks noChangeAspect="1"/>
            </p:cNvGrpSpPr>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1" name="Group 60"/>
            <p:cNvGrpSpPr>
              <a:grpSpLocks noChangeAspect="1"/>
            </p:cNvGrpSpPr>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sp>
          <p:nvSpPr>
            <p:cNvPr id="62" name="Freeform 59"/>
            <p:cNvSpPr>
              <a:spLocks noChangeAspect="1" noEditPoints="1"/>
            </p:cNvSpPr>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3" name="Freeform 131"/>
            <p:cNvSpPr>
              <a:spLocks noChangeAspect="1" noEditPoints="1"/>
            </p:cNvSpPr>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sp>
        <p:nvSpPr>
          <p:cNvPr id="3" name="TextBox 2"/>
          <p:cNvSpPr txBox="1"/>
          <p:nvPr userDrawn="1"/>
        </p:nvSpPr>
        <p:spPr>
          <a:xfrm>
            <a:off x="145169" y="291068"/>
            <a:ext cx="4252078" cy="669927"/>
          </a:xfrm>
          <a:prstGeom prst="rect">
            <a:avLst/>
          </a:prstGeom>
          <a:noFill/>
        </p:spPr>
        <p:txBody>
          <a:bodyPr wrap="none" lIns="179285" tIns="143428" rIns="179285" bIns="143428" rtlCol="0">
            <a:spAutoFit/>
          </a:bodyPr>
          <a:lstStyle/>
          <a:p>
            <a:pPr defTabSz="914367">
              <a:lnSpc>
                <a:spcPct val="90000"/>
              </a:lnSpc>
              <a:spcAft>
                <a:spcPts val="588"/>
              </a:spcAft>
            </a:pPr>
            <a:r>
              <a:rPr lang="en-US" sz="2745">
                <a:solidFill>
                  <a:srgbClr val="737373"/>
                </a:solidFill>
                <a:latin typeface="Segoe UI Light"/>
              </a:rPr>
              <a:t>Microsoft Virtual Academy</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0" name="Group 59"/>
            <p:cNvGrpSpPr>
              <a:grpSpLocks noChangeAspect="1"/>
            </p:cNvGrpSpPr>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1" name="Group 60"/>
            <p:cNvGrpSpPr>
              <a:grpSpLocks noChangeAspect="1"/>
            </p:cNvGrpSpPr>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sp>
          <p:nvSpPr>
            <p:cNvPr id="62" name="Freeform 59"/>
            <p:cNvSpPr>
              <a:spLocks noChangeAspect="1" noEditPoints="1"/>
            </p:cNvSpPr>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3" name="Freeform 131"/>
            <p:cNvSpPr>
              <a:spLocks noChangeAspect="1" noEditPoints="1"/>
            </p:cNvSpPr>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0" name="Group 59"/>
            <p:cNvGrpSpPr>
              <a:grpSpLocks noChangeAspect="1"/>
            </p:cNvGrpSpPr>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1" name="Group 60"/>
            <p:cNvGrpSpPr>
              <a:grpSpLocks noChangeAspect="1"/>
            </p:cNvGrpSpPr>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sp>
          <p:nvSpPr>
            <p:cNvPr id="62" name="Freeform 59"/>
            <p:cNvSpPr>
              <a:spLocks noChangeAspect="1" noEditPoints="1"/>
            </p:cNvSpPr>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3" name="Freeform 131"/>
            <p:cNvSpPr>
              <a:spLocks noChangeAspect="1" noEditPoints="1"/>
            </p:cNvSpPr>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defTabSz="914367">
              <a:lnSpc>
                <a:spcPct val="90000"/>
              </a:lnSpc>
              <a:spcAft>
                <a:spcPts val="588"/>
              </a:spcAft>
            </a:pPr>
            <a:r>
              <a:rPr lang="en-US" sz="2745">
                <a:solidFill>
                  <a:srgbClr val="737373"/>
                </a:solidFill>
                <a:latin typeface="Segoe UI Light"/>
              </a:rPr>
              <a:t>Microsoft Virtual Academy</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0" name="Group 59"/>
            <p:cNvGrpSpPr>
              <a:grpSpLocks noChangeAspect="1"/>
            </p:cNvGrpSpPr>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1" name="Group 60"/>
            <p:cNvGrpSpPr>
              <a:grpSpLocks noChangeAspect="1"/>
            </p:cNvGrpSpPr>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sp>
          <p:nvSpPr>
            <p:cNvPr id="62" name="Freeform 59"/>
            <p:cNvSpPr>
              <a:spLocks noChangeAspect="1" noEditPoints="1"/>
            </p:cNvSpPr>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3" name="Freeform 131"/>
            <p:cNvSpPr>
              <a:spLocks noChangeAspect="1" noEditPoints="1"/>
            </p:cNvSpPr>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0" name="Group 59"/>
            <p:cNvGrpSpPr>
              <a:grpSpLocks noChangeAspect="1"/>
            </p:cNvGrpSpPr>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1" name="Group 60"/>
            <p:cNvGrpSpPr>
              <a:grpSpLocks noChangeAspect="1"/>
            </p:cNvGrpSpPr>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sp>
          <p:nvSpPr>
            <p:cNvPr id="62" name="Freeform 59"/>
            <p:cNvSpPr>
              <a:spLocks noChangeAspect="1" noEditPoints="1"/>
            </p:cNvSpPr>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3" name="Freeform 131"/>
            <p:cNvSpPr>
              <a:spLocks noChangeAspect="1" noEditPoints="1"/>
            </p:cNvSpPr>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defTabSz="914367">
              <a:lnSpc>
                <a:spcPct val="90000"/>
              </a:lnSpc>
              <a:spcAft>
                <a:spcPts val="588"/>
              </a:spcAft>
            </a:pPr>
            <a:r>
              <a:rPr lang="en-US" sz="2745">
                <a:solidFill>
                  <a:srgbClr val="FFFFFF"/>
                </a:solidFill>
                <a:latin typeface="Segoe UI Light"/>
              </a:rPr>
              <a:t>Microsoft Virtual Academy</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0" name="Group 59"/>
            <p:cNvGrpSpPr>
              <a:grpSpLocks noChangeAspect="1"/>
            </p:cNvGrpSpPr>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1" name="Group 60"/>
            <p:cNvGrpSpPr>
              <a:grpSpLocks noChangeAspect="1"/>
            </p:cNvGrpSpPr>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sp>
          <p:nvSpPr>
            <p:cNvPr id="62" name="Freeform 59"/>
            <p:cNvSpPr>
              <a:spLocks noChangeAspect="1" noEditPoints="1"/>
            </p:cNvSpPr>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3" name="Freeform 131"/>
            <p:cNvSpPr>
              <a:spLocks noChangeAspect="1" noEditPoints="1"/>
            </p:cNvSpPr>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56444">
                  <a:defRPr/>
                </a:pPr>
                <a:endParaRPr lang="en-US" sz="1883" kern="0">
                  <a:solidFill>
                    <a:prstClr val="white"/>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610703" y="5782138"/>
            <a:ext cx="7056143" cy="1075862"/>
          </a:xfrm>
          <a:prstGeom prst="rect">
            <a:avLst/>
          </a:prstGeom>
        </p:spPr>
      </p:pic>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5826759" cy="899665"/>
          </a:xfrm>
        </p:spPr>
        <p:txBody>
          <a:bodyPr/>
          <a:lstStyle/>
          <a:p>
            <a:r>
              <a:rPr lang="en-US"/>
              <a:t>Click to edit Master title style</a:t>
            </a:r>
          </a:p>
        </p:txBody>
      </p:sp>
      <p:sp>
        <p:nvSpPr>
          <p:cNvPr id="6" name="Text Placeholder 5"/>
          <p:cNvSpPr>
            <a:spLocks noGrp="1"/>
          </p:cNvSpPr>
          <p:nvPr>
            <p:ph type="body" sz="quarter" idx="10"/>
          </p:nvPr>
        </p:nvSpPr>
        <p:spPr>
          <a:xfrm>
            <a:off x="269241" y="2041061"/>
            <a:ext cx="5826760"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a:t>Click to edit Master subhead style</a:t>
            </a:r>
          </a:p>
        </p:txBody>
      </p:sp>
    </p:spTree>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pic>
        <p:nvPicPr>
          <p:cNvPr id="8" name="Picture 7"/>
          <p:cNvPicPr>
            <a:picLocks noChangeAspect="1"/>
          </p:cNvPicPr>
          <p:nvPr userDrawn="1"/>
        </p:nvPicPr>
        <p:blipFill>
          <a:blip r:embed="rId2"/>
          <a:stretch>
            <a:fillRect/>
          </a:stretch>
        </p:blipFill>
        <p:spPr>
          <a:xfrm>
            <a:off x="3098668" y="4952827"/>
            <a:ext cx="8752592" cy="1905173"/>
          </a:xfrm>
          <a:prstGeom prst="rect">
            <a:avLst/>
          </a:prstGeom>
        </p:spPr>
      </p:pic>
    </p:spTree>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endParaRPr lang="en-US"/>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0" y="0"/>
            <a:ext cx="6095689" cy="6858623"/>
          </a:xfrm>
        </p:spPr>
        <p:txBody>
          <a:bodyPr/>
          <a:lstStyle/>
          <a:p>
            <a:endParaRPr lang="en-US"/>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2040142"/>
            <a:ext cx="5826760" cy="2052030"/>
          </a:xfrm>
        </p:spPr>
        <p:txBody>
          <a:bodyPr wrap="square">
            <a:spAutoFit/>
          </a:bodyPr>
          <a:lstStyle>
            <a:lvl1pPr>
              <a:defRPr sz="392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269240" y="289512"/>
            <a:ext cx="5826759" cy="899665"/>
          </a:xfrm>
        </p:spPr>
        <p:txBody>
          <a:bodyPr/>
          <a:lstStyle/>
          <a:p>
            <a:r>
              <a:rPr lang="en-US"/>
              <a:t>Click to edit Master title style</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a:t>Click to edit Master title style</a:t>
            </a:r>
          </a:p>
        </p:txBody>
      </p:sp>
      <p:pic>
        <p:nvPicPr>
          <p:cNvPr id="6" name="Picture 5"/>
          <p:cNvPicPr>
            <a:picLocks noChangeAspect="1"/>
          </p:cNvPicPr>
          <p:nvPr userDrawn="1"/>
        </p:nvPicPr>
        <p:blipFill>
          <a:blip r:embed="rId3"/>
          <a:stretch>
            <a:fillRect/>
          </a:stretch>
        </p:blipFill>
        <p:spPr>
          <a:xfrm>
            <a:off x="642749" y="3204861"/>
            <a:ext cx="7316971" cy="2988507"/>
          </a:xfrm>
          <a:prstGeom prst="rect">
            <a:avLst/>
          </a:prstGeom>
        </p:spPr>
      </p:pic>
    </p:spTree>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a:t>Section title</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a:t>Speaker Name</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a:t>Video title</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43940" y="5446242"/>
            <a:ext cx="11474238" cy="935484"/>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a:solidFill>
                  <a:srgbClr val="FFFFFF"/>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r>
              <a:rPr lang="en-US" sz="980">
                <a:solidFill>
                  <a:srgbClr val="FFFFFF"/>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450202" y="3083653"/>
            <a:ext cx="3223861" cy="690695"/>
          </a:xfrm>
          <a:prstGeom prst="rect">
            <a:avLst/>
          </a:prstGeom>
        </p:spPr>
      </p:pic>
    </p:spTree>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210.xml"/><Relationship Id="rId13" Type="http://schemas.openxmlformats.org/officeDocument/2006/relationships/slideLayout" Target="../slideLayouts/slideLayout215.xml"/><Relationship Id="rId18" Type="http://schemas.openxmlformats.org/officeDocument/2006/relationships/theme" Target="../theme/theme10.xml"/><Relationship Id="rId3" Type="http://schemas.openxmlformats.org/officeDocument/2006/relationships/slideLayout" Target="../slideLayouts/slideLayout205.xml"/><Relationship Id="rId7" Type="http://schemas.openxmlformats.org/officeDocument/2006/relationships/slideLayout" Target="../slideLayouts/slideLayout209.xml"/><Relationship Id="rId12" Type="http://schemas.openxmlformats.org/officeDocument/2006/relationships/slideLayout" Target="../slideLayouts/slideLayout214.xml"/><Relationship Id="rId17" Type="http://schemas.openxmlformats.org/officeDocument/2006/relationships/slideLayout" Target="../slideLayouts/slideLayout219.xml"/><Relationship Id="rId2" Type="http://schemas.openxmlformats.org/officeDocument/2006/relationships/slideLayout" Target="../slideLayouts/slideLayout204.xml"/><Relationship Id="rId16" Type="http://schemas.openxmlformats.org/officeDocument/2006/relationships/slideLayout" Target="../slideLayouts/slideLayout218.xml"/><Relationship Id="rId1" Type="http://schemas.openxmlformats.org/officeDocument/2006/relationships/slideLayout" Target="../slideLayouts/slideLayout203.xml"/><Relationship Id="rId6" Type="http://schemas.openxmlformats.org/officeDocument/2006/relationships/slideLayout" Target="../slideLayouts/slideLayout208.xml"/><Relationship Id="rId11" Type="http://schemas.openxmlformats.org/officeDocument/2006/relationships/slideLayout" Target="../slideLayouts/slideLayout213.xml"/><Relationship Id="rId5" Type="http://schemas.openxmlformats.org/officeDocument/2006/relationships/slideLayout" Target="../slideLayouts/slideLayout207.xml"/><Relationship Id="rId15" Type="http://schemas.openxmlformats.org/officeDocument/2006/relationships/slideLayout" Target="../slideLayouts/slideLayout217.xml"/><Relationship Id="rId10" Type="http://schemas.openxmlformats.org/officeDocument/2006/relationships/slideLayout" Target="../slideLayouts/slideLayout212.xml"/><Relationship Id="rId19" Type="http://schemas.openxmlformats.org/officeDocument/2006/relationships/image" Target="../media/image12.emf"/><Relationship Id="rId4" Type="http://schemas.openxmlformats.org/officeDocument/2006/relationships/slideLayout" Target="../slideLayouts/slideLayout206.xml"/><Relationship Id="rId9" Type="http://schemas.openxmlformats.org/officeDocument/2006/relationships/slideLayout" Target="../slideLayouts/slideLayout211.xml"/><Relationship Id="rId14" Type="http://schemas.openxmlformats.org/officeDocument/2006/relationships/slideLayout" Target="../slideLayouts/slideLayout216.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227.xml"/><Relationship Id="rId13" Type="http://schemas.openxmlformats.org/officeDocument/2006/relationships/slideLayout" Target="../slideLayouts/slideLayout232.xml"/><Relationship Id="rId18" Type="http://schemas.openxmlformats.org/officeDocument/2006/relationships/slideLayout" Target="../slideLayouts/slideLayout237.xml"/><Relationship Id="rId26" Type="http://schemas.openxmlformats.org/officeDocument/2006/relationships/slideLayout" Target="../slideLayouts/slideLayout245.xml"/><Relationship Id="rId3" Type="http://schemas.openxmlformats.org/officeDocument/2006/relationships/slideLayout" Target="../slideLayouts/slideLayout222.xml"/><Relationship Id="rId21" Type="http://schemas.openxmlformats.org/officeDocument/2006/relationships/slideLayout" Target="../slideLayouts/slideLayout240.xml"/><Relationship Id="rId7" Type="http://schemas.openxmlformats.org/officeDocument/2006/relationships/slideLayout" Target="../slideLayouts/slideLayout226.xml"/><Relationship Id="rId12" Type="http://schemas.openxmlformats.org/officeDocument/2006/relationships/slideLayout" Target="../slideLayouts/slideLayout231.xml"/><Relationship Id="rId17" Type="http://schemas.openxmlformats.org/officeDocument/2006/relationships/slideLayout" Target="../slideLayouts/slideLayout236.xml"/><Relationship Id="rId25" Type="http://schemas.openxmlformats.org/officeDocument/2006/relationships/slideLayout" Target="../slideLayouts/slideLayout244.xml"/><Relationship Id="rId2" Type="http://schemas.openxmlformats.org/officeDocument/2006/relationships/slideLayout" Target="../slideLayouts/slideLayout221.xml"/><Relationship Id="rId16" Type="http://schemas.openxmlformats.org/officeDocument/2006/relationships/slideLayout" Target="../slideLayouts/slideLayout235.xml"/><Relationship Id="rId20" Type="http://schemas.openxmlformats.org/officeDocument/2006/relationships/slideLayout" Target="../slideLayouts/slideLayout239.xml"/><Relationship Id="rId29" Type="http://schemas.openxmlformats.org/officeDocument/2006/relationships/slideLayout" Target="../slideLayouts/slideLayout248.xml"/><Relationship Id="rId1" Type="http://schemas.openxmlformats.org/officeDocument/2006/relationships/slideLayout" Target="../slideLayouts/slideLayout220.xml"/><Relationship Id="rId6" Type="http://schemas.openxmlformats.org/officeDocument/2006/relationships/slideLayout" Target="../slideLayouts/slideLayout225.xml"/><Relationship Id="rId11" Type="http://schemas.openxmlformats.org/officeDocument/2006/relationships/slideLayout" Target="../slideLayouts/slideLayout230.xml"/><Relationship Id="rId24" Type="http://schemas.openxmlformats.org/officeDocument/2006/relationships/slideLayout" Target="../slideLayouts/slideLayout243.xml"/><Relationship Id="rId5" Type="http://schemas.openxmlformats.org/officeDocument/2006/relationships/slideLayout" Target="../slideLayouts/slideLayout224.xml"/><Relationship Id="rId15" Type="http://schemas.openxmlformats.org/officeDocument/2006/relationships/slideLayout" Target="../slideLayouts/slideLayout234.xml"/><Relationship Id="rId23" Type="http://schemas.openxmlformats.org/officeDocument/2006/relationships/slideLayout" Target="../slideLayouts/slideLayout242.xml"/><Relationship Id="rId28" Type="http://schemas.openxmlformats.org/officeDocument/2006/relationships/slideLayout" Target="../slideLayouts/slideLayout247.xml"/><Relationship Id="rId10" Type="http://schemas.openxmlformats.org/officeDocument/2006/relationships/slideLayout" Target="../slideLayouts/slideLayout229.xml"/><Relationship Id="rId19" Type="http://schemas.openxmlformats.org/officeDocument/2006/relationships/slideLayout" Target="../slideLayouts/slideLayout238.xml"/><Relationship Id="rId31" Type="http://schemas.openxmlformats.org/officeDocument/2006/relationships/image" Target="../media/image36.png"/><Relationship Id="rId4" Type="http://schemas.openxmlformats.org/officeDocument/2006/relationships/slideLayout" Target="../slideLayouts/slideLayout223.xml"/><Relationship Id="rId9" Type="http://schemas.openxmlformats.org/officeDocument/2006/relationships/slideLayout" Target="../slideLayouts/slideLayout228.xml"/><Relationship Id="rId14" Type="http://schemas.openxmlformats.org/officeDocument/2006/relationships/slideLayout" Target="../slideLayouts/slideLayout233.xml"/><Relationship Id="rId22" Type="http://schemas.openxmlformats.org/officeDocument/2006/relationships/slideLayout" Target="../slideLayouts/slideLayout241.xml"/><Relationship Id="rId27" Type="http://schemas.openxmlformats.org/officeDocument/2006/relationships/slideLayout" Target="../slideLayouts/slideLayout246.xml"/><Relationship Id="rId30"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256.xml"/><Relationship Id="rId3" Type="http://schemas.openxmlformats.org/officeDocument/2006/relationships/slideLayout" Target="../slideLayouts/slideLayout251.xml"/><Relationship Id="rId7" Type="http://schemas.openxmlformats.org/officeDocument/2006/relationships/slideLayout" Target="../slideLayouts/slideLayout255.xml"/><Relationship Id="rId12" Type="http://schemas.openxmlformats.org/officeDocument/2006/relationships/theme" Target="../theme/theme12.xml"/><Relationship Id="rId2" Type="http://schemas.openxmlformats.org/officeDocument/2006/relationships/slideLayout" Target="../slideLayouts/slideLayout250.xml"/><Relationship Id="rId1" Type="http://schemas.openxmlformats.org/officeDocument/2006/relationships/slideLayout" Target="../slideLayouts/slideLayout249.xml"/><Relationship Id="rId6" Type="http://schemas.openxmlformats.org/officeDocument/2006/relationships/slideLayout" Target="../slideLayouts/slideLayout254.xml"/><Relationship Id="rId11" Type="http://schemas.openxmlformats.org/officeDocument/2006/relationships/slideLayout" Target="../slideLayouts/slideLayout259.xml"/><Relationship Id="rId5" Type="http://schemas.openxmlformats.org/officeDocument/2006/relationships/slideLayout" Target="../slideLayouts/slideLayout253.xml"/><Relationship Id="rId10" Type="http://schemas.openxmlformats.org/officeDocument/2006/relationships/slideLayout" Target="../slideLayouts/slideLayout258.xml"/><Relationship Id="rId4" Type="http://schemas.openxmlformats.org/officeDocument/2006/relationships/slideLayout" Target="../slideLayouts/slideLayout252.xml"/><Relationship Id="rId9" Type="http://schemas.openxmlformats.org/officeDocument/2006/relationships/slideLayout" Target="../slideLayouts/slideLayout257.xml"/></Relationships>
</file>

<file path=ppt/slideMasters/_rels/slideMaster13.xml.rels><?xml version="1.0" encoding="UTF-8" standalone="yes"?>
<Relationships xmlns="http://schemas.openxmlformats.org/package/2006/relationships"><Relationship Id="rId13" Type="http://schemas.openxmlformats.org/officeDocument/2006/relationships/slideLayout" Target="../slideLayouts/slideLayout272.xml"/><Relationship Id="rId18" Type="http://schemas.openxmlformats.org/officeDocument/2006/relationships/slideLayout" Target="../slideLayouts/slideLayout277.xml"/><Relationship Id="rId26" Type="http://schemas.openxmlformats.org/officeDocument/2006/relationships/slideLayout" Target="../slideLayouts/slideLayout285.xml"/><Relationship Id="rId3" Type="http://schemas.openxmlformats.org/officeDocument/2006/relationships/slideLayout" Target="../slideLayouts/slideLayout262.xml"/><Relationship Id="rId21" Type="http://schemas.openxmlformats.org/officeDocument/2006/relationships/slideLayout" Target="../slideLayouts/slideLayout280.xml"/><Relationship Id="rId34" Type="http://schemas.openxmlformats.org/officeDocument/2006/relationships/slideLayout" Target="../slideLayouts/slideLayout293.xml"/><Relationship Id="rId7" Type="http://schemas.openxmlformats.org/officeDocument/2006/relationships/slideLayout" Target="../slideLayouts/slideLayout266.xml"/><Relationship Id="rId12" Type="http://schemas.openxmlformats.org/officeDocument/2006/relationships/slideLayout" Target="../slideLayouts/slideLayout271.xml"/><Relationship Id="rId17" Type="http://schemas.openxmlformats.org/officeDocument/2006/relationships/slideLayout" Target="../slideLayouts/slideLayout276.xml"/><Relationship Id="rId25" Type="http://schemas.openxmlformats.org/officeDocument/2006/relationships/slideLayout" Target="../slideLayouts/slideLayout284.xml"/><Relationship Id="rId33" Type="http://schemas.openxmlformats.org/officeDocument/2006/relationships/slideLayout" Target="../slideLayouts/slideLayout292.xml"/><Relationship Id="rId2" Type="http://schemas.openxmlformats.org/officeDocument/2006/relationships/slideLayout" Target="../slideLayouts/slideLayout261.xml"/><Relationship Id="rId16" Type="http://schemas.openxmlformats.org/officeDocument/2006/relationships/slideLayout" Target="../slideLayouts/slideLayout275.xml"/><Relationship Id="rId20" Type="http://schemas.openxmlformats.org/officeDocument/2006/relationships/slideLayout" Target="../slideLayouts/slideLayout279.xml"/><Relationship Id="rId29" Type="http://schemas.openxmlformats.org/officeDocument/2006/relationships/slideLayout" Target="../slideLayouts/slideLayout288.xml"/><Relationship Id="rId1" Type="http://schemas.openxmlformats.org/officeDocument/2006/relationships/slideLayout" Target="../slideLayouts/slideLayout260.xml"/><Relationship Id="rId6" Type="http://schemas.openxmlformats.org/officeDocument/2006/relationships/slideLayout" Target="../slideLayouts/slideLayout265.xml"/><Relationship Id="rId11" Type="http://schemas.openxmlformats.org/officeDocument/2006/relationships/slideLayout" Target="../slideLayouts/slideLayout270.xml"/><Relationship Id="rId24" Type="http://schemas.openxmlformats.org/officeDocument/2006/relationships/slideLayout" Target="../slideLayouts/slideLayout283.xml"/><Relationship Id="rId32" Type="http://schemas.openxmlformats.org/officeDocument/2006/relationships/slideLayout" Target="../slideLayouts/slideLayout291.xml"/><Relationship Id="rId5" Type="http://schemas.openxmlformats.org/officeDocument/2006/relationships/slideLayout" Target="../slideLayouts/slideLayout264.xml"/><Relationship Id="rId15" Type="http://schemas.openxmlformats.org/officeDocument/2006/relationships/slideLayout" Target="../slideLayouts/slideLayout274.xml"/><Relationship Id="rId23" Type="http://schemas.openxmlformats.org/officeDocument/2006/relationships/slideLayout" Target="../slideLayouts/slideLayout282.xml"/><Relationship Id="rId28" Type="http://schemas.openxmlformats.org/officeDocument/2006/relationships/slideLayout" Target="../slideLayouts/slideLayout287.xml"/><Relationship Id="rId10" Type="http://schemas.openxmlformats.org/officeDocument/2006/relationships/slideLayout" Target="../slideLayouts/slideLayout269.xml"/><Relationship Id="rId19" Type="http://schemas.openxmlformats.org/officeDocument/2006/relationships/slideLayout" Target="../slideLayouts/slideLayout278.xml"/><Relationship Id="rId31" Type="http://schemas.openxmlformats.org/officeDocument/2006/relationships/slideLayout" Target="../slideLayouts/slideLayout290.xml"/><Relationship Id="rId4" Type="http://schemas.openxmlformats.org/officeDocument/2006/relationships/slideLayout" Target="../slideLayouts/slideLayout263.xml"/><Relationship Id="rId9" Type="http://schemas.openxmlformats.org/officeDocument/2006/relationships/slideLayout" Target="../slideLayouts/slideLayout268.xml"/><Relationship Id="rId14" Type="http://schemas.openxmlformats.org/officeDocument/2006/relationships/slideLayout" Target="../slideLayouts/slideLayout273.xml"/><Relationship Id="rId22" Type="http://schemas.openxmlformats.org/officeDocument/2006/relationships/slideLayout" Target="../slideLayouts/slideLayout281.xml"/><Relationship Id="rId27" Type="http://schemas.openxmlformats.org/officeDocument/2006/relationships/slideLayout" Target="../slideLayouts/slideLayout286.xml"/><Relationship Id="rId30" Type="http://schemas.openxmlformats.org/officeDocument/2006/relationships/slideLayout" Target="../slideLayouts/slideLayout289.xml"/><Relationship Id="rId35" Type="http://schemas.openxmlformats.org/officeDocument/2006/relationships/theme" Target="../theme/theme13.xml"/><Relationship Id="rId8" Type="http://schemas.openxmlformats.org/officeDocument/2006/relationships/slideLayout" Target="../slideLayouts/slideLayout26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3" Type="http://schemas.openxmlformats.org/officeDocument/2006/relationships/slideLayout" Target="../slideLayouts/slideLayout36.xml"/><Relationship Id="rId21"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image" Target="../media/image12.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1.xml"/><Relationship Id="rId13" Type="http://schemas.openxmlformats.org/officeDocument/2006/relationships/slideLayout" Target="../slideLayouts/slideLayout66.xml"/><Relationship Id="rId18" Type="http://schemas.openxmlformats.org/officeDocument/2006/relationships/slideLayout" Target="../slideLayouts/slideLayout71.xml"/><Relationship Id="rId3" Type="http://schemas.openxmlformats.org/officeDocument/2006/relationships/slideLayout" Target="../slideLayouts/slideLayout56.xml"/><Relationship Id="rId21" Type="http://schemas.openxmlformats.org/officeDocument/2006/relationships/image" Target="../media/image12.emf"/><Relationship Id="rId7" Type="http://schemas.openxmlformats.org/officeDocument/2006/relationships/slideLayout" Target="../slideLayouts/slideLayout60.xml"/><Relationship Id="rId12" Type="http://schemas.openxmlformats.org/officeDocument/2006/relationships/slideLayout" Target="../slideLayouts/slideLayout65.xml"/><Relationship Id="rId17" Type="http://schemas.openxmlformats.org/officeDocument/2006/relationships/slideLayout" Target="../slideLayouts/slideLayout70.xml"/><Relationship Id="rId2" Type="http://schemas.openxmlformats.org/officeDocument/2006/relationships/slideLayout" Target="../slideLayouts/slideLayout55.xml"/><Relationship Id="rId16" Type="http://schemas.openxmlformats.org/officeDocument/2006/relationships/slideLayout" Target="../slideLayouts/slideLayout69.xml"/><Relationship Id="rId20" Type="http://schemas.openxmlformats.org/officeDocument/2006/relationships/theme" Target="../theme/theme3.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5" Type="http://schemas.openxmlformats.org/officeDocument/2006/relationships/slideLayout" Target="../slideLayouts/slideLayout68.xml"/><Relationship Id="rId10" Type="http://schemas.openxmlformats.org/officeDocument/2006/relationships/slideLayout" Target="../slideLayouts/slideLayout63.xml"/><Relationship Id="rId19" Type="http://schemas.openxmlformats.org/officeDocument/2006/relationships/slideLayout" Target="../slideLayouts/slideLayout72.xml"/><Relationship Id="rId4" Type="http://schemas.openxmlformats.org/officeDocument/2006/relationships/slideLayout" Target="../slideLayouts/slideLayout57.xml"/><Relationship Id="rId9" Type="http://schemas.openxmlformats.org/officeDocument/2006/relationships/slideLayout" Target="../slideLayouts/slideLayout62.xml"/><Relationship Id="rId14" Type="http://schemas.openxmlformats.org/officeDocument/2006/relationships/slideLayout" Target="../slideLayouts/slideLayout67.xml"/></Relationships>
</file>

<file path=ppt/slideMasters/_rels/slideMaster4.xml.rels><?xml version="1.0" encoding="UTF-8" standalone="yes"?>
<Relationships xmlns="http://schemas.openxmlformats.org/package/2006/relationships"><Relationship Id="rId26" Type="http://schemas.openxmlformats.org/officeDocument/2006/relationships/slideLayout" Target="../slideLayouts/slideLayout98.xml"/><Relationship Id="rId21" Type="http://schemas.openxmlformats.org/officeDocument/2006/relationships/slideLayout" Target="../slideLayouts/slideLayout93.xml"/><Relationship Id="rId42" Type="http://schemas.openxmlformats.org/officeDocument/2006/relationships/tags" Target="../tags/tag12.xml"/><Relationship Id="rId47" Type="http://schemas.openxmlformats.org/officeDocument/2006/relationships/tags" Target="../tags/tag17.xml"/><Relationship Id="rId63" Type="http://schemas.openxmlformats.org/officeDocument/2006/relationships/tags" Target="../tags/tag33.xml"/><Relationship Id="rId68" Type="http://schemas.openxmlformats.org/officeDocument/2006/relationships/tags" Target="../tags/tag38.xml"/><Relationship Id="rId7" Type="http://schemas.openxmlformats.org/officeDocument/2006/relationships/slideLayout" Target="../slideLayouts/slideLayout79.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9" Type="http://schemas.openxmlformats.org/officeDocument/2006/relationships/slideLayout" Target="../slideLayouts/slideLayout101.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32" Type="http://schemas.openxmlformats.org/officeDocument/2006/relationships/tags" Target="../tags/tag2.xml"/><Relationship Id="rId37" Type="http://schemas.openxmlformats.org/officeDocument/2006/relationships/tags" Target="../tags/tag7.xml"/><Relationship Id="rId40" Type="http://schemas.openxmlformats.org/officeDocument/2006/relationships/tags" Target="../tags/tag10.xml"/><Relationship Id="rId45" Type="http://schemas.openxmlformats.org/officeDocument/2006/relationships/tags" Target="../tags/tag15.xml"/><Relationship Id="rId53" Type="http://schemas.openxmlformats.org/officeDocument/2006/relationships/tags" Target="../tags/tag23.xml"/><Relationship Id="rId58" Type="http://schemas.openxmlformats.org/officeDocument/2006/relationships/tags" Target="../tags/tag28.xml"/><Relationship Id="rId66" Type="http://schemas.openxmlformats.org/officeDocument/2006/relationships/tags" Target="../tags/tag36.xml"/><Relationship Id="rId5" Type="http://schemas.openxmlformats.org/officeDocument/2006/relationships/slideLayout" Target="../slideLayouts/slideLayout77.xml"/><Relationship Id="rId61" Type="http://schemas.openxmlformats.org/officeDocument/2006/relationships/tags" Target="../tags/tag31.xml"/><Relationship Id="rId19" Type="http://schemas.openxmlformats.org/officeDocument/2006/relationships/slideLayout" Target="../slideLayouts/slideLayout91.xml"/><Relationship Id="rId14" Type="http://schemas.openxmlformats.org/officeDocument/2006/relationships/slideLayout" Target="../slideLayouts/slideLayout86.xml"/><Relationship Id="rId22" Type="http://schemas.openxmlformats.org/officeDocument/2006/relationships/slideLayout" Target="../slideLayouts/slideLayout94.xml"/><Relationship Id="rId27" Type="http://schemas.openxmlformats.org/officeDocument/2006/relationships/slideLayout" Target="../slideLayouts/slideLayout99.xml"/><Relationship Id="rId30" Type="http://schemas.openxmlformats.org/officeDocument/2006/relationships/theme" Target="../theme/theme4.xml"/><Relationship Id="rId35" Type="http://schemas.openxmlformats.org/officeDocument/2006/relationships/tags" Target="../tags/tag5.xml"/><Relationship Id="rId43" Type="http://schemas.openxmlformats.org/officeDocument/2006/relationships/tags" Target="../tags/tag13.xml"/><Relationship Id="rId48" Type="http://schemas.openxmlformats.org/officeDocument/2006/relationships/tags" Target="../tags/tag18.xml"/><Relationship Id="rId56" Type="http://schemas.openxmlformats.org/officeDocument/2006/relationships/tags" Target="../tags/tag26.xml"/><Relationship Id="rId64" Type="http://schemas.openxmlformats.org/officeDocument/2006/relationships/tags" Target="../tags/tag34.xml"/><Relationship Id="rId69" Type="http://schemas.openxmlformats.org/officeDocument/2006/relationships/tags" Target="../tags/tag39.xml"/><Relationship Id="rId8" Type="http://schemas.openxmlformats.org/officeDocument/2006/relationships/slideLayout" Target="../slideLayouts/slideLayout80.xml"/><Relationship Id="rId51" Type="http://schemas.openxmlformats.org/officeDocument/2006/relationships/tags" Target="../tags/tag21.xml"/><Relationship Id="rId3" Type="http://schemas.openxmlformats.org/officeDocument/2006/relationships/slideLayout" Target="../slideLayouts/slideLayout75.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slideLayout" Target="../slideLayouts/slideLayout97.xml"/><Relationship Id="rId33" Type="http://schemas.openxmlformats.org/officeDocument/2006/relationships/tags" Target="../tags/tag3.xml"/><Relationship Id="rId38" Type="http://schemas.openxmlformats.org/officeDocument/2006/relationships/tags" Target="../tags/tag8.xml"/><Relationship Id="rId46" Type="http://schemas.openxmlformats.org/officeDocument/2006/relationships/tags" Target="../tags/tag16.xml"/><Relationship Id="rId59" Type="http://schemas.openxmlformats.org/officeDocument/2006/relationships/tags" Target="../tags/tag29.xml"/><Relationship Id="rId67" Type="http://schemas.openxmlformats.org/officeDocument/2006/relationships/tags" Target="../tags/tag37.xml"/><Relationship Id="rId20" Type="http://schemas.openxmlformats.org/officeDocument/2006/relationships/slideLayout" Target="../slideLayouts/slideLayout92.xml"/><Relationship Id="rId41" Type="http://schemas.openxmlformats.org/officeDocument/2006/relationships/tags" Target="../tags/tag11.xml"/><Relationship Id="rId54" Type="http://schemas.openxmlformats.org/officeDocument/2006/relationships/tags" Target="../tags/tag24.xml"/><Relationship Id="rId62" Type="http://schemas.openxmlformats.org/officeDocument/2006/relationships/tags" Target="../tags/tag32.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28" Type="http://schemas.openxmlformats.org/officeDocument/2006/relationships/slideLayout" Target="../slideLayouts/slideLayout100.xml"/><Relationship Id="rId36" Type="http://schemas.openxmlformats.org/officeDocument/2006/relationships/tags" Target="../tags/tag6.xml"/><Relationship Id="rId49" Type="http://schemas.openxmlformats.org/officeDocument/2006/relationships/tags" Target="../tags/tag19.xml"/><Relationship Id="rId57" Type="http://schemas.openxmlformats.org/officeDocument/2006/relationships/tags" Target="../tags/tag27.xml"/><Relationship Id="rId10" Type="http://schemas.openxmlformats.org/officeDocument/2006/relationships/slideLayout" Target="../slideLayouts/slideLayout82.xml"/><Relationship Id="rId31" Type="http://schemas.openxmlformats.org/officeDocument/2006/relationships/tags" Target="../tags/tag1.xml"/><Relationship Id="rId44" Type="http://schemas.openxmlformats.org/officeDocument/2006/relationships/tags" Target="../tags/tag14.xml"/><Relationship Id="rId52" Type="http://schemas.openxmlformats.org/officeDocument/2006/relationships/tags" Target="../tags/tag22.xml"/><Relationship Id="rId60" Type="http://schemas.openxmlformats.org/officeDocument/2006/relationships/tags" Target="../tags/tag30.xml"/><Relationship Id="rId65" Type="http://schemas.openxmlformats.org/officeDocument/2006/relationships/tags" Target="../tags/tag35.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39" Type="http://schemas.openxmlformats.org/officeDocument/2006/relationships/tags" Target="../tags/tag9.xml"/><Relationship Id="rId34" Type="http://schemas.openxmlformats.org/officeDocument/2006/relationships/tags" Target="../tags/tag4.xml"/><Relationship Id="rId50" Type="http://schemas.openxmlformats.org/officeDocument/2006/relationships/tags" Target="../tags/tag20.xml"/><Relationship Id="rId55" Type="http://schemas.openxmlformats.org/officeDocument/2006/relationships/tags" Target="../tags/tag2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9.xml"/><Relationship Id="rId13" Type="http://schemas.openxmlformats.org/officeDocument/2006/relationships/slideLayout" Target="../slideLayouts/slideLayout114.xml"/><Relationship Id="rId18" Type="http://schemas.openxmlformats.org/officeDocument/2006/relationships/slideLayout" Target="../slideLayouts/slideLayout11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slideLayout" Target="../slideLayouts/slideLayout113.xml"/><Relationship Id="rId17" Type="http://schemas.openxmlformats.org/officeDocument/2006/relationships/slideLayout" Target="../slideLayouts/slideLayout118.xml"/><Relationship Id="rId2" Type="http://schemas.openxmlformats.org/officeDocument/2006/relationships/slideLayout" Target="../slideLayouts/slideLayout103.xml"/><Relationship Id="rId16" Type="http://schemas.openxmlformats.org/officeDocument/2006/relationships/slideLayout" Target="../slideLayouts/slideLayout117.xml"/><Relationship Id="rId20" Type="http://schemas.openxmlformats.org/officeDocument/2006/relationships/image" Target="../media/image12.emf"/><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5" Type="http://schemas.openxmlformats.org/officeDocument/2006/relationships/slideLayout" Target="../slideLayouts/slideLayout106.xml"/><Relationship Id="rId15" Type="http://schemas.openxmlformats.org/officeDocument/2006/relationships/slideLayout" Target="../slideLayouts/slideLayout116.xml"/><Relationship Id="rId10" Type="http://schemas.openxmlformats.org/officeDocument/2006/relationships/slideLayout" Target="../slideLayouts/slideLayout111.xml"/><Relationship Id="rId19" Type="http://schemas.openxmlformats.org/officeDocument/2006/relationships/theme" Target="../theme/theme5.xml"/><Relationship Id="rId4" Type="http://schemas.openxmlformats.org/officeDocument/2006/relationships/slideLayout" Target="../slideLayouts/slideLayout105.xml"/><Relationship Id="rId9" Type="http://schemas.openxmlformats.org/officeDocument/2006/relationships/slideLayout" Target="../slideLayouts/slideLayout110.xml"/><Relationship Id="rId14" Type="http://schemas.openxmlformats.org/officeDocument/2006/relationships/slideLayout" Target="../slideLayouts/slideLayout11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7.xml"/><Relationship Id="rId13" Type="http://schemas.openxmlformats.org/officeDocument/2006/relationships/slideLayout" Target="../slideLayouts/slideLayout132.xml"/><Relationship Id="rId18" Type="http://schemas.openxmlformats.org/officeDocument/2006/relationships/slideLayout" Target="../slideLayouts/slideLayout137.xml"/><Relationship Id="rId3" Type="http://schemas.openxmlformats.org/officeDocument/2006/relationships/slideLayout" Target="../slideLayouts/slideLayout122.xml"/><Relationship Id="rId7" Type="http://schemas.openxmlformats.org/officeDocument/2006/relationships/slideLayout" Target="../slideLayouts/slideLayout126.xml"/><Relationship Id="rId12" Type="http://schemas.openxmlformats.org/officeDocument/2006/relationships/slideLayout" Target="../slideLayouts/slideLayout131.xml"/><Relationship Id="rId17" Type="http://schemas.openxmlformats.org/officeDocument/2006/relationships/slideLayout" Target="../slideLayouts/slideLayout136.xml"/><Relationship Id="rId2" Type="http://schemas.openxmlformats.org/officeDocument/2006/relationships/slideLayout" Target="../slideLayouts/slideLayout121.xml"/><Relationship Id="rId16" Type="http://schemas.openxmlformats.org/officeDocument/2006/relationships/slideLayout" Target="../slideLayouts/slideLayout135.xml"/><Relationship Id="rId20" Type="http://schemas.openxmlformats.org/officeDocument/2006/relationships/image" Target="../media/image12.emf"/><Relationship Id="rId1" Type="http://schemas.openxmlformats.org/officeDocument/2006/relationships/slideLayout" Target="../slideLayouts/slideLayout120.xml"/><Relationship Id="rId6" Type="http://schemas.openxmlformats.org/officeDocument/2006/relationships/slideLayout" Target="../slideLayouts/slideLayout125.xml"/><Relationship Id="rId11" Type="http://schemas.openxmlformats.org/officeDocument/2006/relationships/slideLayout" Target="../slideLayouts/slideLayout130.xml"/><Relationship Id="rId5" Type="http://schemas.openxmlformats.org/officeDocument/2006/relationships/slideLayout" Target="../slideLayouts/slideLayout124.xml"/><Relationship Id="rId15" Type="http://schemas.openxmlformats.org/officeDocument/2006/relationships/slideLayout" Target="../slideLayouts/slideLayout134.xml"/><Relationship Id="rId10" Type="http://schemas.openxmlformats.org/officeDocument/2006/relationships/slideLayout" Target="../slideLayouts/slideLayout129.xml"/><Relationship Id="rId19" Type="http://schemas.openxmlformats.org/officeDocument/2006/relationships/theme" Target="../theme/theme6.xml"/><Relationship Id="rId4" Type="http://schemas.openxmlformats.org/officeDocument/2006/relationships/slideLayout" Target="../slideLayouts/slideLayout123.xml"/><Relationship Id="rId9" Type="http://schemas.openxmlformats.org/officeDocument/2006/relationships/slideLayout" Target="../slideLayouts/slideLayout128.xml"/><Relationship Id="rId14" Type="http://schemas.openxmlformats.org/officeDocument/2006/relationships/slideLayout" Target="../slideLayouts/slideLayout13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5.xml"/><Relationship Id="rId13" Type="http://schemas.openxmlformats.org/officeDocument/2006/relationships/slideLayout" Target="../slideLayouts/slideLayout150.xml"/><Relationship Id="rId18" Type="http://schemas.openxmlformats.org/officeDocument/2006/relationships/slideLayout" Target="../slideLayouts/slideLayout155.xml"/><Relationship Id="rId26" Type="http://schemas.openxmlformats.org/officeDocument/2006/relationships/image" Target="../media/image12.emf"/><Relationship Id="rId3" Type="http://schemas.openxmlformats.org/officeDocument/2006/relationships/slideLayout" Target="../slideLayouts/slideLayout140.xml"/><Relationship Id="rId21" Type="http://schemas.openxmlformats.org/officeDocument/2006/relationships/slideLayout" Target="../slideLayouts/slideLayout158.xml"/><Relationship Id="rId7" Type="http://schemas.openxmlformats.org/officeDocument/2006/relationships/slideLayout" Target="../slideLayouts/slideLayout144.xml"/><Relationship Id="rId12" Type="http://schemas.openxmlformats.org/officeDocument/2006/relationships/slideLayout" Target="../slideLayouts/slideLayout149.xml"/><Relationship Id="rId17" Type="http://schemas.openxmlformats.org/officeDocument/2006/relationships/slideLayout" Target="../slideLayouts/slideLayout154.xml"/><Relationship Id="rId25" Type="http://schemas.openxmlformats.org/officeDocument/2006/relationships/theme" Target="../theme/theme7.xml"/><Relationship Id="rId2" Type="http://schemas.openxmlformats.org/officeDocument/2006/relationships/slideLayout" Target="../slideLayouts/slideLayout139.xml"/><Relationship Id="rId16" Type="http://schemas.openxmlformats.org/officeDocument/2006/relationships/slideLayout" Target="../slideLayouts/slideLayout153.xml"/><Relationship Id="rId20" Type="http://schemas.openxmlformats.org/officeDocument/2006/relationships/slideLayout" Target="../slideLayouts/slideLayout157.xml"/><Relationship Id="rId1" Type="http://schemas.openxmlformats.org/officeDocument/2006/relationships/slideLayout" Target="../slideLayouts/slideLayout138.xml"/><Relationship Id="rId6" Type="http://schemas.openxmlformats.org/officeDocument/2006/relationships/slideLayout" Target="../slideLayouts/slideLayout143.xml"/><Relationship Id="rId11" Type="http://schemas.openxmlformats.org/officeDocument/2006/relationships/slideLayout" Target="../slideLayouts/slideLayout148.xml"/><Relationship Id="rId24" Type="http://schemas.openxmlformats.org/officeDocument/2006/relationships/slideLayout" Target="../slideLayouts/slideLayout161.xml"/><Relationship Id="rId5" Type="http://schemas.openxmlformats.org/officeDocument/2006/relationships/slideLayout" Target="../slideLayouts/slideLayout142.xml"/><Relationship Id="rId15" Type="http://schemas.openxmlformats.org/officeDocument/2006/relationships/slideLayout" Target="../slideLayouts/slideLayout152.xml"/><Relationship Id="rId23" Type="http://schemas.openxmlformats.org/officeDocument/2006/relationships/slideLayout" Target="../slideLayouts/slideLayout160.xml"/><Relationship Id="rId10" Type="http://schemas.openxmlformats.org/officeDocument/2006/relationships/slideLayout" Target="../slideLayouts/slideLayout147.xml"/><Relationship Id="rId19" Type="http://schemas.openxmlformats.org/officeDocument/2006/relationships/slideLayout" Target="../slideLayouts/slideLayout156.xml"/><Relationship Id="rId4" Type="http://schemas.openxmlformats.org/officeDocument/2006/relationships/slideLayout" Target="../slideLayouts/slideLayout141.xml"/><Relationship Id="rId9" Type="http://schemas.openxmlformats.org/officeDocument/2006/relationships/slideLayout" Target="../slideLayouts/slideLayout146.xml"/><Relationship Id="rId14" Type="http://schemas.openxmlformats.org/officeDocument/2006/relationships/slideLayout" Target="../slideLayouts/slideLayout151.xml"/><Relationship Id="rId22" Type="http://schemas.openxmlformats.org/officeDocument/2006/relationships/slideLayout" Target="../slideLayouts/slideLayout159.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69.xml"/><Relationship Id="rId13" Type="http://schemas.openxmlformats.org/officeDocument/2006/relationships/slideLayout" Target="../slideLayouts/slideLayout174.xml"/><Relationship Id="rId18" Type="http://schemas.openxmlformats.org/officeDocument/2006/relationships/slideLayout" Target="../slideLayouts/slideLayout179.xml"/><Relationship Id="rId3" Type="http://schemas.openxmlformats.org/officeDocument/2006/relationships/slideLayout" Target="../slideLayouts/slideLayout164.xml"/><Relationship Id="rId21" Type="http://schemas.openxmlformats.org/officeDocument/2006/relationships/theme" Target="../theme/theme8.xml"/><Relationship Id="rId7" Type="http://schemas.openxmlformats.org/officeDocument/2006/relationships/slideLayout" Target="../slideLayouts/slideLayout168.xml"/><Relationship Id="rId12" Type="http://schemas.openxmlformats.org/officeDocument/2006/relationships/slideLayout" Target="../slideLayouts/slideLayout173.xml"/><Relationship Id="rId17" Type="http://schemas.openxmlformats.org/officeDocument/2006/relationships/slideLayout" Target="../slideLayouts/slideLayout178.xml"/><Relationship Id="rId2" Type="http://schemas.openxmlformats.org/officeDocument/2006/relationships/slideLayout" Target="../slideLayouts/slideLayout163.xml"/><Relationship Id="rId16" Type="http://schemas.openxmlformats.org/officeDocument/2006/relationships/slideLayout" Target="../slideLayouts/slideLayout177.xml"/><Relationship Id="rId20" Type="http://schemas.openxmlformats.org/officeDocument/2006/relationships/slideLayout" Target="../slideLayouts/slideLayout181.xml"/><Relationship Id="rId1" Type="http://schemas.openxmlformats.org/officeDocument/2006/relationships/slideLayout" Target="../slideLayouts/slideLayout162.xml"/><Relationship Id="rId6" Type="http://schemas.openxmlformats.org/officeDocument/2006/relationships/slideLayout" Target="../slideLayouts/slideLayout167.xml"/><Relationship Id="rId11" Type="http://schemas.openxmlformats.org/officeDocument/2006/relationships/slideLayout" Target="../slideLayouts/slideLayout172.xml"/><Relationship Id="rId5" Type="http://schemas.openxmlformats.org/officeDocument/2006/relationships/slideLayout" Target="../slideLayouts/slideLayout166.xml"/><Relationship Id="rId15" Type="http://schemas.openxmlformats.org/officeDocument/2006/relationships/slideLayout" Target="../slideLayouts/slideLayout176.xml"/><Relationship Id="rId10" Type="http://schemas.openxmlformats.org/officeDocument/2006/relationships/slideLayout" Target="../slideLayouts/slideLayout171.xml"/><Relationship Id="rId19" Type="http://schemas.openxmlformats.org/officeDocument/2006/relationships/slideLayout" Target="../slideLayouts/slideLayout180.xml"/><Relationship Id="rId4" Type="http://schemas.openxmlformats.org/officeDocument/2006/relationships/slideLayout" Target="../slideLayouts/slideLayout165.xml"/><Relationship Id="rId9" Type="http://schemas.openxmlformats.org/officeDocument/2006/relationships/slideLayout" Target="../slideLayouts/slideLayout170.xml"/><Relationship Id="rId14" Type="http://schemas.openxmlformats.org/officeDocument/2006/relationships/slideLayout" Target="../slideLayouts/slideLayout175.xml"/><Relationship Id="rId22" Type="http://schemas.openxmlformats.org/officeDocument/2006/relationships/image" Target="../media/image12.emf"/></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89.xml"/><Relationship Id="rId13" Type="http://schemas.openxmlformats.org/officeDocument/2006/relationships/slideLayout" Target="../slideLayouts/slideLayout194.xml"/><Relationship Id="rId18" Type="http://schemas.openxmlformats.org/officeDocument/2006/relationships/slideLayout" Target="../slideLayouts/slideLayout199.xml"/><Relationship Id="rId3" Type="http://schemas.openxmlformats.org/officeDocument/2006/relationships/slideLayout" Target="../slideLayouts/slideLayout184.xml"/><Relationship Id="rId21" Type="http://schemas.openxmlformats.org/officeDocument/2006/relationships/slideLayout" Target="../slideLayouts/slideLayout202.xml"/><Relationship Id="rId7" Type="http://schemas.openxmlformats.org/officeDocument/2006/relationships/slideLayout" Target="../slideLayouts/slideLayout188.xml"/><Relationship Id="rId12" Type="http://schemas.openxmlformats.org/officeDocument/2006/relationships/slideLayout" Target="../slideLayouts/slideLayout193.xml"/><Relationship Id="rId17" Type="http://schemas.openxmlformats.org/officeDocument/2006/relationships/slideLayout" Target="../slideLayouts/slideLayout198.xml"/><Relationship Id="rId2" Type="http://schemas.openxmlformats.org/officeDocument/2006/relationships/slideLayout" Target="../slideLayouts/slideLayout183.xml"/><Relationship Id="rId16" Type="http://schemas.openxmlformats.org/officeDocument/2006/relationships/slideLayout" Target="../slideLayouts/slideLayout197.xml"/><Relationship Id="rId20" Type="http://schemas.openxmlformats.org/officeDocument/2006/relationships/slideLayout" Target="../slideLayouts/slideLayout201.xml"/><Relationship Id="rId1" Type="http://schemas.openxmlformats.org/officeDocument/2006/relationships/slideLayout" Target="../slideLayouts/slideLayout182.xml"/><Relationship Id="rId6" Type="http://schemas.openxmlformats.org/officeDocument/2006/relationships/slideLayout" Target="../slideLayouts/slideLayout187.xml"/><Relationship Id="rId11" Type="http://schemas.openxmlformats.org/officeDocument/2006/relationships/slideLayout" Target="../slideLayouts/slideLayout192.xml"/><Relationship Id="rId5" Type="http://schemas.openxmlformats.org/officeDocument/2006/relationships/slideLayout" Target="../slideLayouts/slideLayout186.xml"/><Relationship Id="rId15" Type="http://schemas.openxmlformats.org/officeDocument/2006/relationships/slideLayout" Target="../slideLayouts/slideLayout196.xml"/><Relationship Id="rId23" Type="http://schemas.openxmlformats.org/officeDocument/2006/relationships/image" Target="../media/image12.emf"/><Relationship Id="rId10" Type="http://schemas.openxmlformats.org/officeDocument/2006/relationships/slideLayout" Target="../slideLayouts/slideLayout191.xml"/><Relationship Id="rId19" Type="http://schemas.openxmlformats.org/officeDocument/2006/relationships/slideLayout" Target="../slideLayouts/slideLayout200.xml"/><Relationship Id="rId4" Type="http://schemas.openxmlformats.org/officeDocument/2006/relationships/slideLayout" Target="../slideLayouts/slideLayout185.xml"/><Relationship Id="rId9" Type="http://schemas.openxmlformats.org/officeDocument/2006/relationships/slideLayout" Target="../slideLayouts/slideLayout190.xml"/><Relationship Id="rId14" Type="http://schemas.openxmlformats.org/officeDocument/2006/relationships/slideLayout" Target="../slideLayouts/slideLayout195.xml"/><Relationship Id="rId22"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4" y="8222"/>
            <a:ext cx="935478" cy="5646180"/>
            <a:chOff x="12618967" y="8385"/>
            <a:chExt cx="954236" cy="5758581"/>
          </a:xfrm>
        </p:grpSpPr>
        <p:grpSp>
          <p:nvGrpSpPr>
            <p:cNvPr id="18" name="Group 17"/>
            <p:cNvGrpSpPr/>
            <p:nvPr userDrawn="1"/>
          </p:nvGrpSpPr>
          <p:grpSpPr>
            <a:xfrm>
              <a:off x="12618967" y="8385"/>
              <a:ext cx="954236" cy="5758581"/>
              <a:chOff x="12618967" y="8385"/>
              <a:chExt cx="954236" cy="5758581"/>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Blue</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G:120 B:215</a:t>
                  </a: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7965">
                            <a:srgbClr val="000000"/>
                          </a:gs>
                          <a:gs pos="28319">
                            <a:srgbClr val="000000"/>
                          </a:gs>
                        </a:gsLst>
                        <a:lin ang="5400000" scaled="0"/>
                      </a:gradFill>
                      <a:ea typeface="Segoe UI" pitchFamily="34" charset="0"/>
                      <a:cs typeface="Segoe UI" pitchFamily="34" charset="0"/>
                    </a:rPr>
                    <a:t>Cyan</a:t>
                  </a:r>
                </a:p>
                <a:p>
                  <a:pPr defTabSz="913927" fontAlgn="base">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R:0 G:188 B:242</a:t>
                  </a: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92035">
                            <a:srgbClr val="505050"/>
                          </a:gs>
                          <a:gs pos="27000">
                            <a:srgbClr val="505050"/>
                          </a:gs>
                        </a:gsLst>
                        <a:lin ang="5400000" scaled="0"/>
                      </a:gradFill>
                      <a:ea typeface="Segoe UI" pitchFamily="34" charset="0"/>
                      <a:cs typeface="Segoe UI" pitchFamily="34" charset="0"/>
                    </a:rPr>
                    <a:t>Light Gray</a:t>
                  </a:r>
                </a:p>
                <a:p>
                  <a:pPr defTabSz="913927" fontAlgn="base">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R:210 G:210 B:210</a:t>
                  </a: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Purple</a:t>
                  </a:r>
                </a:p>
                <a:p>
                  <a:pPr defTabSz="913927" fontAlgn="base">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 G:45 B:145</a:t>
                  </a: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Dark Gray</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R:80 G:80 B:80</a:t>
                  </a: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Gray</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R:115 G:115 B:115</a:t>
                  </a: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solidFill>
                        <a:srgbClr val="000000"/>
                      </a:solidFill>
                      <a:ea typeface="Segoe UI" pitchFamily="34" charset="0"/>
                      <a:cs typeface="Segoe UI" pitchFamily="34" charset="0"/>
                    </a:rPr>
                    <a:t>Yellow</a:t>
                  </a:r>
                </a:p>
                <a:p>
                  <a:pPr defTabSz="913927" fontAlgn="base">
                    <a:spcBef>
                      <a:spcPct val="0"/>
                    </a:spcBef>
                    <a:spcAft>
                      <a:spcPct val="0"/>
                    </a:spcAft>
                  </a:pPr>
                  <a:r>
                    <a:rPr lang="en-US" sz="490">
                      <a:solidFill>
                        <a:srgbClr val="000000"/>
                      </a:solidFill>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Orange</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Teal</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G:130 B:114</a:t>
                  </a:r>
                </a:p>
              </p:txBody>
            </p:sp>
          </p:grpSp>
          <p:sp>
            <p:nvSpPr>
              <p:cNvPr id="28" name="TextBox 27"/>
              <p:cNvSpPr txBox="1"/>
              <p:nvPr userDrawn="1"/>
            </p:nvSpPr>
            <p:spPr>
              <a:xfrm rot="5400000">
                <a:off x="13010703" y="258334"/>
                <a:ext cx="798166" cy="326834"/>
              </a:xfrm>
              <a:prstGeom prst="rect">
                <a:avLst/>
              </a:prstGeom>
              <a:noFill/>
            </p:spPr>
            <p:txBody>
              <a:bodyPr wrap="none" lIns="0" tIns="91440" rIns="182880" bIns="91440" rtlCol="0">
                <a:spAutoFit/>
              </a:bodyPr>
              <a:lstStyle/>
              <a:p>
                <a:pPr defTabSz="914192">
                  <a:lnSpc>
                    <a:spcPct val="90000"/>
                  </a:lnSpc>
                  <a:spcAft>
                    <a:spcPts val="588"/>
                  </a:spcAft>
                </a:pPr>
                <a:r>
                  <a:rPr lang="en-US" sz="980">
                    <a:gradFill>
                      <a:gsLst>
                        <a:gs pos="2917">
                          <a:srgbClr val="505050"/>
                        </a:gs>
                        <a:gs pos="30000">
                          <a:srgbClr val="505050"/>
                        </a:gs>
                      </a:gsLst>
                      <a:lin ang="5400000" scaled="0"/>
                    </a:gradFill>
                  </a:rPr>
                  <a:t>Main colors</a:t>
                </a:r>
              </a:p>
            </p:txBody>
          </p:sp>
          <p:sp>
            <p:nvSpPr>
              <p:cNvPr id="32" name="TextBox 31"/>
              <p:cNvSpPr txBox="1"/>
              <p:nvPr userDrawn="1"/>
            </p:nvSpPr>
            <p:spPr>
              <a:xfrm rot="5400000">
                <a:off x="11834159" y="4228746"/>
                <a:ext cx="2472319" cy="326834"/>
              </a:xfrm>
              <a:prstGeom prst="rect">
                <a:avLst/>
              </a:prstGeom>
              <a:noFill/>
            </p:spPr>
            <p:txBody>
              <a:bodyPr wrap="none" lIns="0" tIns="91440" rIns="182880" bIns="91440" rtlCol="0">
                <a:spAutoFit/>
              </a:bodyPr>
              <a:lstStyle/>
              <a:p>
                <a:pPr defTabSz="914192">
                  <a:lnSpc>
                    <a:spcPct val="90000"/>
                  </a:lnSpc>
                  <a:spcAft>
                    <a:spcPts val="588"/>
                  </a:spcAft>
                </a:pPr>
                <a:r>
                  <a:rPr lang="en-US" sz="980">
                    <a:gradFill>
                      <a:gsLst>
                        <a:gs pos="2917">
                          <a:srgbClr val="505050"/>
                        </a:gs>
                        <a:gs pos="30000">
                          <a:srgbClr val="505050"/>
                        </a:gs>
                      </a:gsLst>
                      <a:lin ang="5400000" scaled="0"/>
                    </a:gradFill>
                  </a:rPr>
                  <a:t>Secondary colors (use only when necessary)</a:t>
                </a: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7965">
                        <a:srgbClr val="000000"/>
                      </a:gs>
                      <a:gs pos="28319">
                        <a:srgbClr val="000000"/>
                      </a:gs>
                    </a:gsLst>
                    <a:lin ang="5400000" scaled="0"/>
                  </a:gradFill>
                  <a:ea typeface="Segoe UI" pitchFamily="34" charset="0"/>
                  <a:cs typeface="Segoe UI" pitchFamily="34" charset="0"/>
                </a:rPr>
                <a:t>Cyan</a:t>
              </a:r>
            </a:p>
            <a:p>
              <a:pPr defTabSz="913927" fontAlgn="base">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R:0 G:188 B:242</a:t>
              </a:r>
            </a:p>
          </p:txBody>
        </p:sp>
      </p:grpSp>
    </p:spTree>
    <p:extLst>
      <p:ext uri="{BB962C8B-B14F-4D97-AF65-F5344CB8AC3E}">
        <p14:creationId xmlns:p14="http://schemas.microsoft.com/office/powerpoint/2010/main" val="1112771424"/>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 id="2147483706" r:id="rId24"/>
    <p:sldLayoutId id="2147483707" r:id="rId25"/>
    <p:sldLayoutId id="2147483708" r:id="rId26"/>
    <p:sldLayoutId id="2147483709" r:id="rId27"/>
    <p:sldLayoutId id="2147483710" r:id="rId28"/>
    <p:sldLayoutId id="2147483711" r:id="rId29"/>
    <p:sldLayoutId id="2147483712" r:id="rId30"/>
    <p:sldLayoutId id="2147483713" r:id="rId31"/>
    <p:sldLayoutId id="2147483714" r:id="rId32"/>
    <p:sldLayoutId id="2147483715" r:id="rId33"/>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9" cstate="print">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909003513"/>
      </p:ext>
    </p:extLst>
  </p:cSld>
  <p:clrMap bg1="lt1" tx1="dk1" bg2="lt2" tx2="dk2" accent1="accent1" accent2="accent2" accent3="accent3" accent4="accent4" accent5="accent5" accent6="accent6" hlink="hlink" folHlink="folHlink"/>
  <p:sldLayoutIdLst>
    <p:sldLayoutId id="2147484027" r:id="rId1"/>
    <p:sldLayoutId id="2147484028" r:id="rId2"/>
    <p:sldLayoutId id="2147484029" r:id="rId3"/>
    <p:sldLayoutId id="2147484030" r:id="rId4"/>
    <p:sldLayoutId id="2147484031" r:id="rId5"/>
    <p:sldLayoutId id="2147484032" r:id="rId6"/>
    <p:sldLayoutId id="2147484033" r:id="rId7"/>
    <p:sldLayoutId id="2147484034" r:id="rId8"/>
    <p:sldLayoutId id="2147484035" r:id="rId9"/>
    <p:sldLayoutId id="2147484036" r:id="rId10"/>
    <p:sldLayoutId id="2147484037" r:id="rId11"/>
    <p:sldLayoutId id="2147484038" r:id="rId12"/>
    <p:sldLayoutId id="2147484039" r:id="rId13"/>
    <p:sldLayoutId id="2147484040" r:id="rId14"/>
    <p:sldLayoutId id="2147484041" r:id="rId15"/>
    <p:sldLayoutId id="2147484042" r:id="rId16"/>
    <p:sldLayoutId id="2147484043"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309712633"/>
      </p:ext>
    </p:extLst>
  </p:cSld>
  <p:clrMap bg1="lt1" tx1="dk1" bg2="lt2" tx2="dk2" accent1="accent1" accent2="accent2" accent3="accent3" accent4="accent4" accent5="accent5" accent6="accent6" hlink="hlink" folHlink="folHlink"/>
  <p:sldLayoutIdLst>
    <p:sldLayoutId id="2147484160" r:id="rId1"/>
    <p:sldLayoutId id="2147484161" r:id="rId2"/>
    <p:sldLayoutId id="2147484162" r:id="rId3"/>
    <p:sldLayoutId id="2147484163" r:id="rId4"/>
    <p:sldLayoutId id="2147484164" r:id="rId5"/>
    <p:sldLayoutId id="2147484165" r:id="rId6"/>
    <p:sldLayoutId id="2147484166" r:id="rId7"/>
    <p:sldLayoutId id="2147484167" r:id="rId8"/>
    <p:sldLayoutId id="2147484168" r:id="rId9"/>
    <p:sldLayoutId id="2147484169" r:id="rId10"/>
    <p:sldLayoutId id="2147484170" r:id="rId11"/>
    <p:sldLayoutId id="2147484171" r:id="rId12"/>
    <p:sldLayoutId id="2147484172" r:id="rId13"/>
    <p:sldLayoutId id="2147484173" r:id="rId14"/>
    <p:sldLayoutId id="2147484174" r:id="rId15"/>
    <p:sldLayoutId id="2147484175" r:id="rId16"/>
    <p:sldLayoutId id="2147484176" r:id="rId17"/>
    <p:sldLayoutId id="2147484177" r:id="rId18"/>
    <p:sldLayoutId id="2147484178" r:id="rId19"/>
    <p:sldLayoutId id="2147484179" r:id="rId20"/>
    <p:sldLayoutId id="2147484180" r:id="rId21"/>
    <p:sldLayoutId id="2147484181" r:id="rId22"/>
    <p:sldLayoutId id="2147484182" r:id="rId23"/>
    <p:sldLayoutId id="2147484183" r:id="rId24"/>
    <p:sldLayoutId id="2147484184" r:id="rId25"/>
    <p:sldLayoutId id="2147484185" r:id="rId26"/>
    <p:sldLayoutId id="2147484186" r:id="rId27"/>
    <p:sldLayoutId id="2147484187" r:id="rId28"/>
    <p:sldLayoutId id="2147484188"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158867" y="1130133"/>
            <a:ext cx="6789600" cy="1813600"/>
          </a:xfrm>
          <a:prstGeom prst="rect">
            <a:avLst/>
          </a:prstGeom>
          <a:noFill/>
          <a:ln>
            <a:noFill/>
          </a:ln>
        </p:spPr>
        <p:txBody>
          <a:bodyPr wrap="square" lIns="91425" tIns="91425" rIns="91425" bIns="91425" anchor="b" anchorCtr="0"/>
          <a:lstStyle>
            <a:lvl1pPr lvl="0" rtl="0">
              <a:spcBef>
                <a:spcPts val="0"/>
              </a:spcBef>
              <a:buClr>
                <a:schemeClr val="dk1"/>
              </a:buClr>
              <a:buSzPts val="4000"/>
              <a:buFont typeface="Work Sans"/>
              <a:buNone/>
              <a:defRPr sz="4000" b="1">
                <a:solidFill>
                  <a:schemeClr val="dk1"/>
                </a:solidFill>
                <a:latin typeface="Work Sans"/>
                <a:ea typeface="Work Sans"/>
                <a:cs typeface="Work Sans"/>
                <a:sym typeface="Work Sans"/>
              </a:defRPr>
            </a:lvl1pPr>
            <a:lvl2pPr lvl="1" rtl="0">
              <a:spcBef>
                <a:spcPts val="0"/>
              </a:spcBef>
              <a:buClr>
                <a:schemeClr val="dk1"/>
              </a:buClr>
              <a:buSzPts val="4000"/>
              <a:buFont typeface="Work Sans"/>
              <a:buNone/>
              <a:defRPr sz="4000" b="1">
                <a:solidFill>
                  <a:schemeClr val="dk1"/>
                </a:solidFill>
                <a:latin typeface="Work Sans"/>
                <a:ea typeface="Work Sans"/>
                <a:cs typeface="Work Sans"/>
                <a:sym typeface="Work Sans"/>
              </a:defRPr>
            </a:lvl2pPr>
            <a:lvl3pPr lvl="2" rtl="0">
              <a:spcBef>
                <a:spcPts val="0"/>
              </a:spcBef>
              <a:buClr>
                <a:schemeClr val="dk1"/>
              </a:buClr>
              <a:buSzPts val="4000"/>
              <a:buFont typeface="Work Sans"/>
              <a:buNone/>
              <a:defRPr sz="4000" b="1">
                <a:solidFill>
                  <a:schemeClr val="dk1"/>
                </a:solidFill>
                <a:latin typeface="Work Sans"/>
                <a:ea typeface="Work Sans"/>
                <a:cs typeface="Work Sans"/>
                <a:sym typeface="Work Sans"/>
              </a:defRPr>
            </a:lvl3pPr>
            <a:lvl4pPr lvl="3" rtl="0">
              <a:spcBef>
                <a:spcPts val="0"/>
              </a:spcBef>
              <a:buClr>
                <a:schemeClr val="dk1"/>
              </a:buClr>
              <a:buSzPts val="4000"/>
              <a:buFont typeface="Work Sans"/>
              <a:buNone/>
              <a:defRPr sz="4000" b="1">
                <a:solidFill>
                  <a:schemeClr val="dk1"/>
                </a:solidFill>
                <a:latin typeface="Work Sans"/>
                <a:ea typeface="Work Sans"/>
                <a:cs typeface="Work Sans"/>
                <a:sym typeface="Work Sans"/>
              </a:defRPr>
            </a:lvl4pPr>
            <a:lvl5pPr lvl="4" rtl="0">
              <a:spcBef>
                <a:spcPts val="0"/>
              </a:spcBef>
              <a:buClr>
                <a:schemeClr val="dk1"/>
              </a:buClr>
              <a:buSzPts val="4000"/>
              <a:buFont typeface="Work Sans"/>
              <a:buNone/>
              <a:defRPr sz="4000" b="1">
                <a:solidFill>
                  <a:schemeClr val="dk1"/>
                </a:solidFill>
                <a:latin typeface="Work Sans"/>
                <a:ea typeface="Work Sans"/>
                <a:cs typeface="Work Sans"/>
                <a:sym typeface="Work Sans"/>
              </a:defRPr>
            </a:lvl5pPr>
            <a:lvl6pPr lvl="5" rtl="0">
              <a:spcBef>
                <a:spcPts val="0"/>
              </a:spcBef>
              <a:buClr>
                <a:schemeClr val="dk1"/>
              </a:buClr>
              <a:buSzPts val="4000"/>
              <a:buFont typeface="Work Sans"/>
              <a:buNone/>
              <a:defRPr sz="4000" b="1">
                <a:solidFill>
                  <a:schemeClr val="dk1"/>
                </a:solidFill>
                <a:latin typeface="Work Sans"/>
                <a:ea typeface="Work Sans"/>
                <a:cs typeface="Work Sans"/>
                <a:sym typeface="Work Sans"/>
              </a:defRPr>
            </a:lvl6pPr>
            <a:lvl7pPr lvl="6" rtl="0">
              <a:spcBef>
                <a:spcPts val="0"/>
              </a:spcBef>
              <a:buClr>
                <a:schemeClr val="dk1"/>
              </a:buClr>
              <a:buSzPts val="4000"/>
              <a:buFont typeface="Work Sans"/>
              <a:buNone/>
              <a:defRPr sz="4000" b="1">
                <a:solidFill>
                  <a:schemeClr val="dk1"/>
                </a:solidFill>
                <a:latin typeface="Work Sans"/>
                <a:ea typeface="Work Sans"/>
                <a:cs typeface="Work Sans"/>
                <a:sym typeface="Work Sans"/>
              </a:defRPr>
            </a:lvl7pPr>
            <a:lvl8pPr lvl="7" rtl="0">
              <a:spcBef>
                <a:spcPts val="0"/>
              </a:spcBef>
              <a:buClr>
                <a:schemeClr val="dk1"/>
              </a:buClr>
              <a:buSzPts val="4000"/>
              <a:buFont typeface="Work Sans"/>
              <a:buNone/>
              <a:defRPr sz="4000" b="1">
                <a:solidFill>
                  <a:schemeClr val="dk1"/>
                </a:solidFill>
                <a:latin typeface="Work Sans"/>
                <a:ea typeface="Work Sans"/>
                <a:cs typeface="Work Sans"/>
                <a:sym typeface="Work Sans"/>
              </a:defRPr>
            </a:lvl8pPr>
            <a:lvl9pPr lvl="8" rtl="0">
              <a:spcBef>
                <a:spcPts val="0"/>
              </a:spcBef>
              <a:buClr>
                <a:schemeClr val="dk1"/>
              </a:buClr>
              <a:buSzPts val="4000"/>
              <a:buFont typeface="Work Sans"/>
              <a:buNone/>
              <a:defRPr sz="4000" b="1">
                <a:solidFill>
                  <a:schemeClr val="dk1"/>
                </a:solidFill>
                <a:latin typeface="Work Sans"/>
                <a:ea typeface="Work Sans"/>
                <a:cs typeface="Work Sans"/>
                <a:sym typeface="Work Sans"/>
              </a:defRPr>
            </a:lvl9pPr>
          </a:lstStyle>
          <a:p>
            <a:endParaRPr/>
          </a:p>
        </p:txBody>
      </p:sp>
      <p:sp>
        <p:nvSpPr>
          <p:cNvPr id="7" name="Shape 7"/>
          <p:cNvSpPr txBox="1">
            <a:spLocks noGrp="1"/>
          </p:cNvSpPr>
          <p:nvPr>
            <p:ph type="body" idx="1"/>
          </p:nvPr>
        </p:nvSpPr>
        <p:spPr>
          <a:xfrm>
            <a:off x="1158867" y="3083900"/>
            <a:ext cx="9874400" cy="2672000"/>
          </a:xfrm>
          <a:prstGeom prst="rect">
            <a:avLst/>
          </a:prstGeom>
          <a:noFill/>
          <a:ln>
            <a:noFill/>
          </a:ln>
        </p:spPr>
        <p:txBody>
          <a:bodyPr wrap="square" lIns="91425" tIns="91425" rIns="91425" bIns="91425" anchor="t" anchorCtr="0"/>
          <a:lstStyle>
            <a:lvl1pPr lvl="0" rtl="0">
              <a:spcBef>
                <a:spcPts val="600"/>
              </a:spcBef>
              <a:buClr>
                <a:schemeClr val="dk1"/>
              </a:buClr>
              <a:buSzPts val="2000"/>
              <a:buFont typeface="Work Sans Light"/>
              <a:buChar char="▪"/>
              <a:defRPr sz="2000">
                <a:solidFill>
                  <a:schemeClr val="dk1"/>
                </a:solidFill>
                <a:latin typeface="Work Sans Light"/>
                <a:ea typeface="Work Sans Light"/>
                <a:cs typeface="Work Sans Light"/>
                <a:sym typeface="Work Sans Light"/>
              </a:defRPr>
            </a:lvl1pPr>
            <a:lvl2pPr lvl="1" rtl="0">
              <a:spcBef>
                <a:spcPts val="480"/>
              </a:spcBef>
              <a:buClr>
                <a:schemeClr val="dk1"/>
              </a:buClr>
              <a:buSzPts val="2000"/>
              <a:buFont typeface="Work Sans Light"/>
              <a:buChar char="□"/>
              <a:defRPr sz="2000">
                <a:solidFill>
                  <a:schemeClr val="dk1"/>
                </a:solidFill>
                <a:latin typeface="Work Sans Light"/>
                <a:ea typeface="Work Sans Light"/>
                <a:cs typeface="Work Sans Light"/>
                <a:sym typeface="Work Sans Light"/>
              </a:defRPr>
            </a:lvl2pPr>
            <a:lvl3pPr lvl="2" rtl="0">
              <a:spcBef>
                <a:spcPts val="480"/>
              </a:spcBef>
              <a:buClr>
                <a:schemeClr val="dk1"/>
              </a:buClr>
              <a:buSzPts val="2000"/>
              <a:buFont typeface="Work Sans Light"/>
              <a:buChar char="□"/>
              <a:defRPr sz="2000">
                <a:solidFill>
                  <a:schemeClr val="dk1"/>
                </a:solidFill>
                <a:latin typeface="Work Sans Light"/>
                <a:ea typeface="Work Sans Light"/>
                <a:cs typeface="Work Sans Light"/>
                <a:sym typeface="Work Sans Light"/>
              </a:defRPr>
            </a:lvl3pPr>
            <a:lvl4pPr lvl="3" rtl="0">
              <a:spcBef>
                <a:spcPts val="360"/>
              </a:spcBef>
              <a:buClr>
                <a:schemeClr val="dk1"/>
              </a:buClr>
              <a:buSzPts val="2000"/>
              <a:buFont typeface="Work Sans Light"/>
              <a:buChar char="□"/>
              <a:defRPr sz="2000">
                <a:solidFill>
                  <a:schemeClr val="dk1"/>
                </a:solidFill>
                <a:latin typeface="Work Sans Light"/>
                <a:ea typeface="Work Sans Light"/>
                <a:cs typeface="Work Sans Light"/>
                <a:sym typeface="Work Sans Light"/>
              </a:defRPr>
            </a:lvl4pPr>
            <a:lvl5pPr lvl="4" rtl="0">
              <a:spcBef>
                <a:spcPts val="360"/>
              </a:spcBef>
              <a:buClr>
                <a:schemeClr val="dk1"/>
              </a:buClr>
              <a:buSzPts val="2000"/>
              <a:buFont typeface="Work Sans Light"/>
              <a:buChar char="○"/>
              <a:defRPr sz="2000">
                <a:solidFill>
                  <a:schemeClr val="dk1"/>
                </a:solidFill>
                <a:latin typeface="Work Sans Light"/>
                <a:ea typeface="Work Sans Light"/>
                <a:cs typeface="Work Sans Light"/>
                <a:sym typeface="Work Sans Light"/>
              </a:defRPr>
            </a:lvl5pPr>
            <a:lvl6pPr lvl="5" rtl="0">
              <a:spcBef>
                <a:spcPts val="360"/>
              </a:spcBef>
              <a:buClr>
                <a:schemeClr val="dk1"/>
              </a:buClr>
              <a:buSzPts val="2000"/>
              <a:buFont typeface="Work Sans Light"/>
              <a:buChar char="■"/>
              <a:defRPr sz="2000">
                <a:solidFill>
                  <a:schemeClr val="dk1"/>
                </a:solidFill>
                <a:latin typeface="Work Sans Light"/>
                <a:ea typeface="Work Sans Light"/>
                <a:cs typeface="Work Sans Light"/>
                <a:sym typeface="Work Sans Light"/>
              </a:defRPr>
            </a:lvl6pPr>
            <a:lvl7pPr lvl="6" rtl="0">
              <a:spcBef>
                <a:spcPts val="360"/>
              </a:spcBef>
              <a:buClr>
                <a:schemeClr val="dk1"/>
              </a:buClr>
              <a:buSzPts val="2000"/>
              <a:buFont typeface="Work Sans Light"/>
              <a:buChar char="●"/>
              <a:defRPr sz="2000">
                <a:solidFill>
                  <a:schemeClr val="dk1"/>
                </a:solidFill>
                <a:latin typeface="Work Sans Light"/>
                <a:ea typeface="Work Sans Light"/>
                <a:cs typeface="Work Sans Light"/>
                <a:sym typeface="Work Sans Light"/>
              </a:defRPr>
            </a:lvl7pPr>
            <a:lvl8pPr lvl="7" rtl="0">
              <a:spcBef>
                <a:spcPts val="360"/>
              </a:spcBef>
              <a:buClr>
                <a:schemeClr val="dk1"/>
              </a:buClr>
              <a:buSzPts val="2000"/>
              <a:buFont typeface="Work Sans Light"/>
              <a:buChar char="○"/>
              <a:defRPr sz="2000">
                <a:solidFill>
                  <a:schemeClr val="dk1"/>
                </a:solidFill>
                <a:latin typeface="Work Sans Light"/>
                <a:ea typeface="Work Sans Light"/>
                <a:cs typeface="Work Sans Light"/>
                <a:sym typeface="Work Sans Light"/>
              </a:defRPr>
            </a:lvl8pPr>
            <a:lvl9pPr lvl="8" rtl="0">
              <a:spcBef>
                <a:spcPts val="360"/>
              </a:spcBef>
              <a:buClr>
                <a:schemeClr val="dk1"/>
              </a:buClr>
              <a:buSzPts val="2000"/>
              <a:buFont typeface="Work Sans Light"/>
              <a:buChar char="■"/>
              <a:defRPr sz="2000">
                <a:solidFill>
                  <a:schemeClr val="dk1"/>
                </a:solidFill>
                <a:latin typeface="Work Sans Light"/>
                <a:ea typeface="Work Sans Light"/>
                <a:cs typeface="Work Sans Light"/>
                <a:sym typeface="Work Sans Light"/>
              </a:defRPr>
            </a:lvl9pPr>
          </a:lstStyle>
          <a:p>
            <a:endParaRPr/>
          </a:p>
        </p:txBody>
      </p:sp>
      <p:sp>
        <p:nvSpPr>
          <p:cNvPr id="8" name="Shape 8"/>
          <p:cNvSpPr txBox="1">
            <a:spLocks noGrp="1"/>
          </p:cNvSpPr>
          <p:nvPr>
            <p:ph type="sldNum" idx="12"/>
          </p:nvPr>
        </p:nvSpPr>
        <p:spPr>
          <a:xfrm>
            <a:off x="10879332" y="5857704"/>
            <a:ext cx="731600" cy="524800"/>
          </a:xfrm>
          <a:prstGeom prst="rect">
            <a:avLst/>
          </a:prstGeom>
          <a:noFill/>
          <a:ln>
            <a:noFill/>
          </a:ln>
        </p:spPr>
        <p:txBody>
          <a:bodyPr wrap="square" lIns="91425" tIns="91425" rIns="91425" bIns="91425" anchor="ctr" anchorCtr="0">
            <a:noAutofit/>
          </a:bodyPr>
          <a:lstStyle/>
          <a:p>
            <a:pPr algn="r"/>
            <a:fld id="{00000000-1234-1234-1234-123412341234}" type="slidenum">
              <a:rPr lang="en" sz="1733" b="1" smtClean="0">
                <a:solidFill>
                  <a:schemeClr val="dk1"/>
                </a:solidFill>
                <a:latin typeface="Work Sans"/>
                <a:ea typeface="Work Sans"/>
                <a:cs typeface="Work Sans"/>
                <a:sym typeface="Work Sans"/>
              </a:rPr>
              <a:pPr algn="r"/>
              <a:t>‹#›</a:t>
            </a:fld>
            <a:endParaRPr lang="en" sz="1733" b="1">
              <a:solidFill>
                <a:schemeClr val="dk1"/>
              </a:solidFill>
              <a:latin typeface="Work Sans"/>
              <a:ea typeface="Work Sans"/>
              <a:cs typeface="Work Sans"/>
              <a:sym typeface="Work Sans"/>
            </a:endParaRPr>
          </a:p>
        </p:txBody>
      </p:sp>
    </p:spTree>
    <p:extLst>
      <p:ext uri="{BB962C8B-B14F-4D97-AF65-F5344CB8AC3E}">
        <p14:creationId xmlns:p14="http://schemas.microsoft.com/office/powerpoint/2010/main" val="329465217"/>
      </p:ext>
    </p:extLst>
  </p:cSld>
  <p:clrMap bg1="lt1" tx1="dk1" bg2="dk2" tx2="lt2" accent1="accent1" accent2="accent2" accent3="accent3" accent4="accent4" accent5="accent5" accent6="accent6" hlink="hlink" folHlink="folHlink"/>
  <p:sldLayoutIdLst>
    <p:sldLayoutId id="2147484191" r:id="rId1"/>
    <p:sldLayoutId id="2147484192" r:id="rId2"/>
    <p:sldLayoutId id="2147484193" r:id="rId3"/>
    <p:sldLayoutId id="2147484194" r:id="rId4"/>
    <p:sldLayoutId id="2147484195" r:id="rId5"/>
    <p:sldLayoutId id="2147484196" r:id="rId6"/>
    <p:sldLayoutId id="2147484197" r:id="rId7"/>
    <p:sldLayoutId id="2147484198" r:id="rId8"/>
    <p:sldLayoutId id="2147484199" r:id="rId9"/>
    <p:sldLayoutId id="2147484200" r:id="rId10"/>
    <p:sldLayoutId id="2147484201"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39"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r>
              <a:rPr lang="en-US"/>
              <a:t>Microsoft Confidential</a:t>
            </a:r>
          </a:p>
        </p:txBody>
      </p:sp>
      <p:sp>
        <p:nvSpPr>
          <p:cNvPr id="6" name="Slide Number Placeholder 4"/>
          <p:cNvSpPr>
            <a:spLocks noGrp="1"/>
          </p:cNvSpPr>
          <p:nvPr>
            <p:ph type="sldNum" sz="quarter" idx="4"/>
          </p:nvPr>
        </p:nvSpPr>
        <p:spPr>
          <a:xfrm>
            <a:off x="11367166" y="6558796"/>
            <a:ext cx="555596" cy="134483"/>
          </a:xfrm>
          <a:prstGeom prst="rect">
            <a:avLst/>
          </a:prstGeom>
        </p:spPr>
        <p:txBody>
          <a:bodyPr vert="horz" lIns="91440" tIns="0" rIns="0" bIns="0" rtlCol="0" anchor="ctr"/>
          <a:lstStyle>
            <a:lvl1pPr algn="r">
              <a:defRPr lang="en-US" sz="882" b="0" kern="1200" smtClean="0">
                <a:gradFill>
                  <a:gsLst>
                    <a:gs pos="2239">
                      <a:schemeClr val="tx1"/>
                    </a:gs>
                    <a:gs pos="11940">
                      <a:schemeClr val="tx1"/>
                    </a:gs>
                  </a:gsLst>
                  <a:lin ang="5400000" scaled="0"/>
                </a:gra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1758570091"/>
      </p:ext>
    </p:extLst>
  </p:cSld>
  <p:clrMap bg1="lt1" tx1="dk1" bg2="lt2" tx2="dk2" accent1="accent1" accent2="accent2" accent3="accent3" accent4="accent4" accent5="accent5" accent6="accent6" hlink="hlink" folHlink="folHlink"/>
  <p:sldLayoutIdLst>
    <p:sldLayoutId id="2147484203" r:id="rId1"/>
    <p:sldLayoutId id="2147484204" r:id="rId2"/>
    <p:sldLayoutId id="2147484205" r:id="rId3"/>
    <p:sldLayoutId id="2147484206" r:id="rId4"/>
    <p:sldLayoutId id="2147484207" r:id="rId5"/>
    <p:sldLayoutId id="2147484208" r:id="rId6"/>
    <p:sldLayoutId id="2147484209" r:id="rId7"/>
    <p:sldLayoutId id="2147484210" r:id="rId8"/>
    <p:sldLayoutId id="2147484211" r:id="rId9"/>
    <p:sldLayoutId id="2147484212" r:id="rId10"/>
    <p:sldLayoutId id="2147484213" r:id="rId11"/>
    <p:sldLayoutId id="2147484214" r:id="rId12"/>
    <p:sldLayoutId id="2147484215" r:id="rId13"/>
    <p:sldLayoutId id="2147484216" r:id="rId14"/>
    <p:sldLayoutId id="2147484217" r:id="rId15"/>
    <p:sldLayoutId id="2147484218" r:id="rId16"/>
    <p:sldLayoutId id="2147484219" r:id="rId17"/>
    <p:sldLayoutId id="2147484220" r:id="rId18"/>
    <p:sldLayoutId id="2147484221" r:id="rId19"/>
    <p:sldLayoutId id="2147484222" r:id="rId20"/>
    <p:sldLayoutId id="2147484223" r:id="rId21"/>
    <p:sldLayoutId id="2147484224" r:id="rId22"/>
    <p:sldLayoutId id="2147484225" r:id="rId23"/>
    <p:sldLayoutId id="2147484226" r:id="rId24"/>
    <p:sldLayoutId id="2147484227" r:id="rId25"/>
    <p:sldLayoutId id="2147484228" r:id="rId26"/>
    <p:sldLayoutId id="2147483673" r:id="rId27"/>
    <p:sldLayoutId id="2147483674" r:id="rId28"/>
    <p:sldLayoutId id="2147483675" r:id="rId29"/>
    <p:sldLayoutId id="2147483676" r:id="rId30"/>
    <p:sldLayoutId id="2147483677" r:id="rId31"/>
    <p:sldLayoutId id="2147483678" r:id="rId32"/>
    <p:sldLayoutId id="2147483679" r:id="rId33"/>
    <p:sldLayoutId id="2147484245" r:id="rId34"/>
  </p:sldLayoutIdLst>
  <p:transition>
    <p:fade/>
  </p:transition>
  <p:hf sldNum="0" hdr="0" dt="0"/>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2" cstate="print">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422339976"/>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 id="2147483736"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1" cstate="print">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832646912"/>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 id="2147483752" r:id="rId15"/>
    <p:sldLayoutId id="2147483753" r:id="rId16"/>
    <p:sldLayoutId id="2147483754" r:id="rId17"/>
    <p:sldLayoutId id="2147483755" r:id="rId18"/>
    <p:sldLayoutId id="2147483756"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5" name="Rectangle 44"/>
          <p:cNvSpPr/>
          <p:nvPr userDrawn="1">
            <p:custDataLst>
              <p:tags r:id="rId31"/>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70</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104</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197</a:t>
            </a:r>
          </a:p>
        </p:txBody>
      </p:sp>
      <p:sp>
        <p:nvSpPr>
          <p:cNvPr id="46" name="Rectangle 45"/>
          <p:cNvSpPr/>
          <p:nvPr userDrawn="1">
            <p:custDataLst>
              <p:tags r:id="rId32"/>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24</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143</a:t>
            </a:r>
          </a:p>
        </p:txBody>
      </p:sp>
      <p:sp>
        <p:nvSpPr>
          <p:cNvPr id="47" name="Rectangle 46"/>
          <p:cNvSpPr/>
          <p:nvPr userDrawn="1">
            <p:custDataLst>
              <p:tags r:id="rId33"/>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32</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80</a:t>
            </a:r>
          </a:p>
          <a:p>
            <a:pPr defTabSz="684798" fontAlgn="base">
              <a:lnSpc>
                <a:spcPct val="90000"/>
              </a:lnSpc>
              <a:spcBef>
                <a:spcPct val="0"/>
              </a:spcBef>
              <a:spcAft>
                <a:spcPct val="0"/>
              </a:spcAft>
              <a:defRPr/>
            </a:pPr>
            <a:endParaRPr lang="en-US" sz="881" kern="0">
              <a:solidFill>
                <a:srgbClr val="FFFFFF"/>
              </a:solidFill>
              <a:ea typeface="Segoe UI" pitchFamily="34" charset="0"/>
              <a:cs typeface="Segoe UI" pitchFamily="34" charset="0"/>
            </a:endParaRPr>
          </a:p>
        </p:txBody>
      </p:sp>
      <p:sp>
        <p:nvSpPr>
          <p:cNvPr id="48" name="Rectangle 47"/>
          <p:cNvSpPr/>
          <p:nvPr userDrawn="1">
            <p:custDataLst>
              <p:tags r:id="rId34"/>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216</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204</a:t>
            </a:r>
          </a:p>
        </p:txBody>
      </p:sp>
      <p:sp>
        <p:nvSpPr>
          <p:cNvPr id="49" name="Rectangle 48"/>
          <p:cNvSpPr/>
          <p:nvPr userDrawn="1">
            <p:custDataLst>
              <p:tags r:id="rId35"/>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178</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148</a:t>
            </a:r>
          </a:p>
        </p:txBody>
      </p:sp>
      <p:sp>
        <p:nvSpPr>
          <p:cNvPr id="50" name="Rectangle 49"/>
          <p:cNvSpPr/>
          <p:nvPr userDrawn="1">
            <p:custDataLst>
              <p:tags r:id="rId36"/>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130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114</a:t>
            </a:r>
          </a:p>
        </p:txBody>
      </p:sp>
      <p:sp>
        <p:nvSpPr>
          <p:cNvPr id="51" name="Rectangle 50"/>
          <p:cNvSpPr/>
          <p:nvPr userDrawn="1">
            <p:custDataLst>
              <p:tags r:id="rId37"/>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186</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216</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10</a:t>
            </a:r>
          </a:p>
        </p:txBody>
      </p:sp>
      <p:sp>
        <p:nvSpPr>
          <p:cNvPr id="52" name="Rectangle 51"/>
          <p:cNvSpPr/>
          <p:nvPr userDrawn="1">
            <p:custDataLst>
              <p:tags r:id="rId38"/>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127</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186</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0</a:t>
            </a:r>
          </a:p>
        </p:txBody>
      </p:sp>
      <p:sp>
        <p:nvSpPr>
          <p:cNvPr id="53" name="Rectangle 52"/>
          <p:cNvSpPr/>
          <p:nvPr userDrawn="1">
            <p:custDataLst>
              <p:tags r:id="rId39"/>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138</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p:txBody>
      </p:sp>
      <p:sp>
        <p:nvSpPr>
          <p:cNvPr id="54" name="Rectangle 53"/>
          <p:cNvSpPr/>
          <p:nvPr userDrawn="1">
            <p:custDataLst>
              <p:tags r:id="rId40"/>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255</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185</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0</a:t>
            </a:r>
          </a:p>
        </p:txBody>
      </p:sp>
      <p:sp>
        <p:nvSpPr>
          <p:cNvPr id="55" name="Rectangle 54"/>
          <p:cNvSpPr/>
          <p:nvPr userDrawn="1">
            <p:custDataLst>
              <p:tags r:id="rId41"/>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255</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140</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0</a:t>
            </a:r>
          </a:p>
        </p:txBody>
      </p:sp>
      <p:sp>
        <p:nvSpPr>
          <p:cNvPr id="56" name="Rectangle 55"/>
          <p:cNvSpPr/>
          <p:nvPr userDrawn="1">
            <p:custDataLst>
              <p:tags r:id="rId42"/>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220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60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p:txBody>
      </p:sp>
      <p:sp>
        <p:nvSpPr>
          <p:cNvPr id="57" name="Rectangle 56"/>
          <p:cNvSpPr/>
          <p:nvPr userDrawn="1">
            <p:custDataLst>
              <p:tags r:id="rId43"/>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244</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114</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208</a:t>
            </a:r>
          </a:p>
        </p:txBody>
      </p:sp>
      <p:sp>
        <p:nvSpPr>
          <p:cNvPr id="58" name="Rectangle 57"/>
          <p:cNvSpPr/>
          <p:nvPr userDrawn="1">
            <p:custDataLst>
              <p:tags r:id="rId44"/>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236</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140</a:t>
            </a:r>
          </a:p>
        </p:txBody>
      </p:sp>
      <p:sp>
        <p:nvSpPr>
          <p:cNvPr id="59" name="Rectangle 58"/>
          <p:cNvSpPr/>
          <p:nvPr userDrawn="1">
            <p:custDataLst>
              <p:tags r:id="rId45"/>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180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158</a:t>
            </a:r>
          </a:p>
        </p:txBody>
      </p:sp>
      <p:sp>
        <p:nvSpPr>
          <p:cNvPr id="60" name="Rectangle 59"/>
          <p:cNvSpPr/>
          <p:nvPr userDrawn="1">
            <p:custDataLst>
              <p:tags r:id="rId46"/>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109</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194</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233</a:t>
            </a:r>
          </a:p>
        </p:txBody>
      </p:sp>
      <p:sp>
        <p:nvSpPr>
          <p:cNvPr id="61" name="Rectangle 60"/>
          <p:cNvSpPr/>
          <p:nvPr userDrawn="1">
            <p:custDataLst>
              <p:tags r:id="rId47"/>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188</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242</a:t>
            </a:r>
          </a:p>
        </p:txBody>
      </p:sp>
      <p:sp>
        <p:nvSpPr>
          <p:cNvPr id="62" name="Rectangle 61"/>
          <p:cNvSpPr/>
          <p:nvPr userDrawn="1">
            <p:custDataLst>
              <p:tags r:id="rId48"/>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114</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198</a:t>
            </a:r>
          </a:p>
        </p:txBody>
      </p:sp>
      <p:sp>
        <p:nvSpPr>
          <p:cNvPr id="63" name="Rectangle 62"/>
          <p:cNvSpPr/>
          <p:nvPr userDrawn="1">
            <p:custDataLst>
              <p:tags r:id="rId49"/>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85</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212</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85</a:t>
            </a:r>
          </a:p>
        </p:txBody>
      </p:sp>
      <p:sp>
        <p:nvSpPr>
          <p:cNvPr id="64" name="Rectangle 63"/>
          <p:cNvSpPr/>
          <p:nvPr userDrawn="1">
            <p:custDataLst>
              <p:tags r:id="rId50"/>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158</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73</a:t>
            </a:r>
          </a:p>
        </p:txBody>
      </p:sp>
      <p:sp>
        <p:nvSpPr>
          <p:cNvPr id="65" name="Rectangle 64"/>
          <p:cNvSpPr/>
          <p:nvPr userDrawn="1">
            <p:custDataLst>
              <p:tags r:id="rId51"/>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114</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51</a:t>
            </a:r>
          </a:p>
        </p:txBody>
      </p:sp>
      <p:sp>
        <p:nvSpPr>
          <p:cNvPr id="66" name="Rectangle 65"/>
          <p:cNvSpPr/>
          <p:nvPr userDrawn="1">
            <p:custDataLst>
              <p:tags r:id="rId52"/>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255</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252</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158</a:t>
            </a:r>
          </a:p>
        </p:txBody>
      </p:sp>
      <p:sp>
        <p:nvSpPr>
          <p:cNvPr id="67" name="Rectangle 66"/>
          <p:cNvSpPr/>
          <p:nvPr userDrawn="1">
            <p:custDataLst>
              <p:tags r:id="rId53"/>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255</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241</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0</a:t>
            </a:r>
          </a:p>
        </p:txBody>
      </p:sp>
      <p:sp>
        <p:nvSpPr>
          <p:cNvPr id="68" name="Rectangle 67"/>
          <p:cNvSpPr/>
          <p:nvPr userDrawn="1">
            <p:custDataLst>
              <p:tags r:id="rId54"/>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252</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209</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22</a:t>
            </a:r>
          </a:p>
          <a:p>
            <a:pPr defTabSz="684798" fontAlgn="base">
              <a:lnSpc>
                <a:spcPct val="90000"/>
              </a:lnSpc>
              <a:spcBef>
                <a:spcPct val="0"/>
              </a:spcBef>
              <a:spcAft>
                <a:spcPct val="0"/>
              </a:spcAft>
              <a:defRPr/>
            </a:pPr>
            <a:endParaRPr lang="en-US" sz="881" kern="0">
              <a:solidFill>
                <a:prstClr val="black"/>
              </a:solidFill>
              <a:ea typeface="Segoe UI" pitchFamily="34" charset="0"/>
              <a:cs typeface="Segoe UI" pitchFamily="34" charset="0"/>
            </a:endParaRPr>
          </a:p>
        </p:txBody>
      </p:sp>
      <p:sp>
        <p:nvSpPr>
          <p:cNvPr id="69" name="Rectangle 68"/>
          <p:cNvSpPr/>
          <p:nvPr userDrawn="1">
            <p:custDataLst>
              <p:tags r:id="rId55"/>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221</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89</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0</a:t>
            </a:r>
          </a:p>
        </p:txBody>
      </p:sp>
      <p:sp>
        <p:nvSpPr>
          <p:cNvPr id="70" name="Rectangle 69"/>
          <p:cNvSpPr/>
          <p:nvPr userDrawn="1">
            <p:custDataLst>
              <p:tags r:id="rId56"/>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232</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17</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35</a:t>
            </a:r>
          </a:p>
        </p:txBody>
      </p:sp>
      <p:sp>
        <p:nvSpPr>
          <p:cNvPr id="71" name="Rectangle 70"/>
          <p:cNvSpPr/>
          <p:nvPr userDrawn="1">
            <p:custDataLst>
              <p:tags r:id="rId57"/>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186</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20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26</a:t>
            </a:r>
          </a:p>
        </p:txBody>
      </p:sp>
      <p:sp>
        <p:nvSpPr>
          <p:cNvPr id="72" name="Rectangle 71"/>
          <p:cNvSpPr/>
          <p:nvPr userDrawn="1">
            <p:custDataLst>
              <p:tags r:id="rId58"/>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155</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79</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150</a:t>
            </a:r>
          </a:p>
        </p:txBody>
      </p:sp>
      <p:sp>
        <p:nvSpPr>
          <p:cNvPr id="73" name="Rectangle 72"/>
          <p:cNvSpPr/>
          <p:nvPr userDrawn="1">
            <p:custDataLst>
              <p:tags r:id="rId59"/>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104</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33</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122</a:t>
            </a:r>
          </a:p>
        </p:txBody>
      </p:sp>
      <p:sp>
        <p:nvSpPr>
          <p:cNvPr id="74" name="Rectangle 73"/>
          <p:cNvSpPr/>
          <p:nvPr userDrawn="1">
            <p:custDataLst>
              <p:tags r:id="rId60"/>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68</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35</a:t>
            </a:r>
          </a:p>
          <a:p>
            <a:pPr defTabSz="684798" fontAlgn="base">
              <a:lnSpc>
                <a:spcPct val="90000"/>
              </a:lnSpc>
              <a:spcBef>
                <a:spcPct val="0"/>
              </a:spcBef>
              <a:spcAft>
                <a:spcPct val="0"/>
              </a:spcAft>
              <a:defRPr/>
            </a:pPr>
            <a:r>
              <a:rPr lang="en-US" sz="881" kern="0">
                <a:solidFill>
                  <a:prstClr val="white"/>
                </a:solidFill>
                <a:ea typeface="Segoe UI" pitchFamily="34" charset="0"/>
                <a:cs typeface="Segoe UI" pitchFamily="34" charset="0"/>
              </a:rPr>
              <a:t>89</a:t>
            </a:r>
          </a:p>
        </p:txBody>
      </p:sp>
      <p:sp>
        <p:nvSpPr>
          <p:cNvPr id="75" name="Rectangle 74"/>
          <p:cNvSpPr/>
          <p:nvPr userDrawn="1">
            <p:custDataLst>
              <p:tags r:id="rId61"/>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210</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210</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210</a:t>
            </a:r>
          </a:p>
        </p:txBody>
      </p:sp>
      <p:sp>
        <p:nvSpPr>
          <p:cNvPr id="76" name="Rectangle 75"/>
          <p:cNvSpPr/>
          <p:nvPr userDrawn="1">
            <p:custDataLst>
              <p:tags r:id="rId62"/>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150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150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150</a:t>
            </a:r>
          </a:p>
        </p:txBody>
      </p:sp>
      <p:sp>
        <p:nvSpPr>
          <p:cNvPr id="77" name="Rectangle 76"/>
          <p:cNvSpPr/>
          <p:nvPr userDrawn="1">
            <p:custDataLst>
              <p:tags r:id="rId63"/>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80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80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80</a:t>
            </a:r>
          </a:p>
        </p:txBody>
      </p:sp>
      <p:sp>
        <p:nvSpPr>
          <p:cNvPr id="78" name="Rectangle 77"/>
          <p:cNvSpPr/>
          <p:nvPr userDrawn="1">
            <p:custDataLst>
              <p:tags r:id="rId64"/>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115</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115</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115</a:t>
            </a:r>
          </a:p>
        </p:txBody>
      </p:sp>
      <p:sp>
        <p:nvSpPr>
          <p:cNvPr id="79" name="Rectangle 78"/>
          <p:cNvSpPr/>
          <p:nvPr userDrawn="1">
            <p:custDataLst>
              <p:tags r:id="rId65"/>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0</a:t>
            </a:r>
          </a:p>
        </p:txBody>
      </p:sp>
      <p:sp>
        <p:nvSpPr>
          <p:cNvPr id="80" name="Rectangle 79"/>
          <p:cNvSpPr/>
          <p:nvPr userDrawn="1">
            <p:custDataLst>
              <p:tags r:id="rId66"/>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255</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255</a:t>
            </a:r>
          </a:p>
          <a:p>
            <a:pPr defTabSz="684798" fontAlgn="base">
              <a:lnSpc>
                <a:spcPct val="90000"/>
              </a:lnSpc>
              <a:spcBef>
                <a:spcPct val="0"/>
              </a:spcBef>
              <a:spcAft>
                <a:spcPct val="0"/>
              </a:spcAft>
              <a:defRPr/>
            </a:pPr>
            <a:r>
              <a:rPr lang="en-US" sz="881" kern="0">
                <a:solidFill>
                  <a:srgbClr val="000000"/>
                </a:solidFill>
                <a:ea typeface="Segoe UI" pitchFamily="34" charset="0"/>
                <a:cs typeface="Segoe UI" pitchFamily="34" charset="0"/>
              </a:rPr>
              <a:t>255</a:t>
            </a:r>
          </a:p>
        </p:txBody>
      </p:sp>
      <p:sp>
        <p:nvSpPr>
          <p:cNvPr id="81" name="Rectangle 80"/>
          <p:cNvSpPr/>
          <p:nvPr userDrawn="1">
            <p:custDataLst>
              <p:tags r:id="rId67"/>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51</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51</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51</a:t>
            </a:r>
          </a:p>
        </p:txBody>
      </p:sp>
      <p:sp>
        <p:nvSpPr>
          <p:cNvPr id="82" name="Rectangle 81"/>
          <p:cNvSpPr/>
          <p:nvPr userDrawn="1">
            <p:custDataLst>
              <p:tags r:id="rId68"/>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238</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238</a:t>
            </a:r>
          </a:p>
          <a:p>
            <a:pPr defTabSz="684798" fontAlgn="base">
              <a:lnSpc>
                <a:spcPct val="90000"/>
              </a:lnSpc>
              <a:spcBef>
                <a:spcPct val="0"/>
              </a:spcBef>
              <a:spcAft>
                <a:spcPct val="0"/>
              </a:spcAft>
              <a:defRPr/>
            </a:pPr>
            <a:r>
              <a:rPr lang="en-US" sz="881" kern="0">
                <a:solidFill>
                  <a:prstClr val="black"/>
                </a:solidFill>
                <a:ea typeface="Segoe UI" pitchFamily="34" charset="0"/>
                <a:cs typeface="Segoe UI" pitchFamily="34" charset="0"/>
              </a:rPr>
              <a:t>238</a:t>
            </a:r>
          </a:p>
        </p:txBody>
      </p:sp>
      <p:sp>
        <p:nvSpPr>
          <p:cNvPr id="83" name="Rectangle 82"/>
          <p:cNvSpPr/>
          <p:nvPr userDrawn="1">
            <p:custDataLst>
              <p:tags r:id="rId69"/>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21</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112</a:t>
            </a:r>
          </a:p>
          <a:p>
            <a:pPr defTabSz="684798" fontAlgn="base">
              <a:lnSpc>
                <a:spcPct val="90000"/>
              </a:lnSpc>
              <a:spcBef>
                <a:spcPct val="0"/>
              </a:spcBef>
              <a:spcAft>
                <a:spcPct val="0"/>
              </a:spcAft>
              <a:defRPr/>
            </a:pPr>
            <a:r>
              <a:rPr lang="en-US" sz="881" kern="0">
                <a:solidFill>
                  <a:srgbClr val="FFFFFF"/>
                </a:solidFill>
                <a:ea typeface="Segoe UI" pitchFamily="34" charset="0"/>
                <a:cs typeface="Segoe UI" pitchFamily="34" charset="0"/>
              </a:rPr>
              <a:t>166</a:t>
            </a:r>
          </a:p>
        </p:txBody>
      </p:sp>
    </p:spTree>
    <p:extLst>
      <p:ext uri="{BB962C8B-B14F-4D97-AF65-F5344CB8AC3E}">
        <p14:creationId xmlns:p14="http://schemas.microsoft.com/office/powerpoint/2010/main" val="535355844"/>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 id="2147483778" r:id="rId15"/>
    <p:sldLayoutId id="2147483779" r:id="rId16"/>
    <p:sldLayoutId id="2147483780" r:id="rId17"/>
    <p:sldLayoutId id="2147483781" r:id="rId18"/>
    <p:sldLayoutId id="2147483782" r:id="rId19"/>
    <p:sldLayoutId id="2147483783" r:id="rId20"/>
    <p:sldLayoutId id="2147483784" r:id="rId21"/>
    <p:sldLayoutId id="2147483785" r:id="rId22"/>
    <p:sldLayoutId id="2147483786" r:id="rId23"/>
    <p:sldLayoutId id="2147483787" r:id="rId24"/>
    <p:sldLayoutId id="2147483788" r:id="rId25"/>
    <p:sldLayoutId id="2147483789" r:id="rId26"/>
    <p:sldLayoutId id="2147483790" r:id="rId27"/>
    <p:sldLayoutId id="2147483791" r:id="rId28"/>
    <p:sldLayoutId id="2147483792" r:id="rId29"/>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cstate="print">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670951332"/>
      </p:ext>
    </p:extLst>
  </p:cSld>
  <p:clrMap bg1="dk1" tx1="lt1" bg2="dk2" tx2="lt2" accent1="accent1" accent2="accent2" accent3="accent3" accent4="accent4" accent5="accent5" accent6="accent6" hlink="hlink" folHlink="folHlink"/>
  <p:sldLayoutIdLst>
    <p:sldLayoutId id="2147483820" r:id="rId1"/>
    <p:sldLayoutId id="2147483821" r:id="rId2"/>
    <p:sldLayoutId id="2147483822" r:id="rId3"/>
    <p:sldLayoutId id="2147483823" r:id="rId4"/>
    <p:sldLayoutId id="2147483824" r:id="rId5"/>
    <p:sldLayoutId id="2147483825" r:id="rId6"/>
    <p:sldLayoutId id="2147483826" r:id="rId7"/>
    <p:sldLayoutId id="2147483827" r:id="rId8"/>
    <p:sldLayoutId id="2147483828" r:id="rId9"/>
    <p:sldLayoutId id="2147483829" r:id="rId10"/>
    <p:sldLayoutId id="2147483830" r:id="rId11"/>
    <p:sldLayoutId id="2147483831" r:id="rId12"/>
    <p:sldLayoutId id="2147483832" r:id="rId13"/>
    <p:sldLayoutId id="2147483833" r:id="rId14"/>
    <p:sldLayoutId id="2147483834" r:id="rId15"/>
    <p:sldLayoutId id="2147483835" r:id="rId16"/>
    <p:sldLayoutId id="2147483836" r:id="rId17"/>
    <p:sldLayoutId id="2147483837"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cstate="print">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963140741"/>
      </p:ext>
    </p:extLst>
  </p:cSld>
  <p:clrMap bg1="dk1" tx1="lt1" bg2="dk2" tx2="lt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 id="2147483852" r:id="rId14"/>
    <p:sldLayoutId id="2147483853" r:id="rId15"/>
    <p:sldLayoutId id="2147483854" r:id="rId16"/>
    <p:sldLayoutId id="2147483855" r:id="rId17"/>
    <p:sldLayoutId id="2147483856"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7"/>
            <a:ext cx="11653520" cy="2328587"/>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p:nvPicPr>
        <p:blipFill>
          <a:blip r:embed="rId26" cstate="print">
            <a:extLst>
              <a:ext uri="{28A0092B-C50C-407E-A947-70E740481C1C}">
                <a14:useLocalDpi xmlns:a14="http://schemas.microsoft.com/office/drawing/2010/main"/>
              </a:ext>
            </a:extLst>
          </a:blip>
          <a:stretch>
            <a:fillRect/>
          </a:stretch>
        </p:blipFill>
        <p:spPr>
          <a:xfrm rot="5400000">
            <a:off x="9187079" y="3012391"/>
            <a:ext cx="6858623" cy="833219"/>
          </a:xfrm>
          <a:prstGeom prst="rect">
            <a:avLst/>
          </a:prstGeom>
        </p:spPr>
      </p:pic>
    </p:spTree>
    <p:extLst>
      <p:ext uri="{BB962C8B-B14F-4D97-AF65-F5344CB8AC3E}">
        <p14:creationId xmlns:p14="http://schemas.microsoft.com/office/powerpoint/2010/main" val="1914609135"/>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 id="2147483888" r:id="rId12"/>
    <p:sldLayoutId id="2147483889" r:id="rId13"/>
    <p:sldLayoutId id="2147483890" r:id="rId14"/>
    <p:sldLayoutId id="2147483891" r:id="rId15"/>
    <p:sldLayoutId id="2147483892" r:id="rId16"/>
    <p:sldLayoutId id="2147483893" r:id="rId17"/>
    <p:sldLayoutId id="2147483894" r:id="rId18"/>
    <p:sldLayoutId id="2147483896" r:id="rId19"/>
    <p:sldLayoutId id="2147483897" r:id="rId20"/>
    <p:sldLayoutId id="2147484246" r:id="rId21"/>
    <p:sldLayoutId id="2147484248" r:id="rId22"/>
    <p:sldLayoutId id="2147484249" r:id="rId23"/>
    <p:sldLayoutId id="2147484251" r:id="rId24"/>
  </p:sldLayoutIdLst>
  <p:transition>
    <p:fade/>
  </p:transition>
  <p:hf sldNum="0" hdr="0" ftr="0" dt="0"/>
  <p:txStyles>
    <p:titleStyle>
      <a:lvl1pPr algn="l" defTabSz="91443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114"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227"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342"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455"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569"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702"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922"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9141"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360"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437" rtl="0" eaLnBrk="1" latinLnBrk="0" hangingPunct="1">
        <a:defRPr sz="1765" kern="1200">
          <a:solidFill>
            <a:schemeClr val="tx1"/>
          </a:solidFill>
          <a:latin typeface="+mn-lt"/>
          <a:ea typeface="+mn-ea"/>
          <a:cs typeface="+mn-cs"/>
        </a:defRPr>
      </a:lvl1pPr>
      <a:lvl2pPr marL="457219" algn="l" defTabSz="914437" rtl="0" eaLnBrk="1" latinLnBrk="0" hangingPunct="1">
        <a:defRPr sz="1765" kern="1200">
          <a:solidFill>
            <a:schemeClr val="tx1"/>
          </a:solidFill>
          <a:latin typeface="+mn-lt"/>
          <a:ea typeface="+mn-ea"/>
          <a:cs typeface="+mn-cs"/>
        </a:defRPr>
      </a:lvl2pPr>
      <a:lvl3pPr marL="914437" algn="l" defTabSz="914437" rtl="0" eaLnBrk="1" latinLnBrk="0" hangingPunct="1">
        <a:defRPr sz="1765" kern="1200">
          <a:solidFill>
            <a:schemeClr val="tx1"/>
          </a:solidFill>
          <a:latin typeface="+mn-lt"/>
          <a:ea typeface="+mn-ea"/>
          <a:cs typeface="+mn-cs"/>
        </a:defRPr>
      </a:lvl3pPr>
      <a:lvl4pPr marL="1371656" algn="l" defTabSz="914437" rtl="0" eaLnBrk="1" latinLnBrk="0" hangingPunct="1">
        <a:defRPr sz="1765" kern="1200">
          <a:solidFill>
            <a:schemeClr val="tx1"/>
          </a:solidFill>
          <a:latin typeface="+mn-lt"/>
          <a:ea typeface="+mn-ea"/>
          <a:cs typeface="+mn-cs"/>
        </a:defRPr>
      </a:lvl4pPr>
      <a:lvl5pPr marL="1828874" algn="l" defTabSz="914437" rtl="0" eaLnBrk="1" latinLnBrk="0" hangingPunct="1">
        <a:defRPr sz="1765" kern="1200">
          <a:solidFill>
            <a:schemeClr val="tx1"/>
          </a:solidFill>
          <a:latin typeface="+mn-lt"/>
          <a:ea typeface="+mn-ea"/>
          <a:cs typeface="+mn-cs"/>
        </a:defRPr>
      </a:lvl5pPr>
      <a:lvl6pPr marL="2286095" algn="l" defTabSz="914437" rtl="0" eaLnBrk="1" latinLnBrk="0" hangingPunct="1">
        <a:defRPr sz="1765" kern="1200">
          <a:solidFill>
            <a:schemeClr val="tx1"/>
          </a:solidFill>
          <a:latin typeface="+mn-lt"/>
          <a:ea typeface="+mn-ea"/>
          <a:cs typeface="+mn-cs"/>
        </a:defRPr>
      </a:lvl6pPr>
      <a:lvl7pPr marL="2743313" algn="l" defTabSz="914437" rtl="0" eaLnBrk="1" latinLnBrk="0" hangingPunct="1">
        <a:defRPr sz="1765" kern="1200">
          <a:solidFill>
            <a:schemeClr val="tx1"/>
          </a:solidFill>
          <a:latin typeface="+mn-lt"/>
          <a:ea typeface="+mn-ea"/>
          <a:cs typeface="+mn-cs"/>
        </a:defRPr>
      </a:lvl7pPr>
      <a:lvl8pPr marL="3200531" algn="l" defTabSz="914437" rtl="0" eaLnBrk="1" latinLnBrk="0" hangingPunct="1">
        <a:defRPr sz="1765" kern="1200">
          <a:solidFill>
            <a:schemeClr val="tx1"/>
          </a:solidFill>
          <a:latin typeface="+mn-lt"/>
          <a:ea typeface="+mn-ea"/>
          <a:cs typeface="+mn-cs"/>
        </a:defRPr>
      </a:lvl8pPr>
      <a:lvl9pPr marL="3657751" algn="l" defTabSz="91443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7"/>
            <a:ext cx="11653520" cy="2328587"/>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p:nvPicPr>
        <p:blipFill>
          <a:blip r:embed="rId22" cstate="print">
            <a:extLst>
              <a:ext uri="{28A0092B-C50C-407E-A947-70E740481C1C}">
                <a14:useLocalDpi xmlns:a14="http://schemas.microsoft.com/office/drawing/2010/main"/>
              </a:ext>
            </a:extLst>
          </a:blip>
          <a:stretch>
            <a:fillRect/>
          </a:stretch>
        </p:blipFill>
        <p:spPr>
          <a:xfrm rot="5400000">
            <a:off x="9187079" y="3012391"/>
            <a:ext cx="6858623" cy="833219"/>
          </a:xfrm>
          <a:prstGeom prst="rect">
            <a:avLst/>
          </a:prstGeom>
        </p:spPr>
      </p:pic>
    </p:spTree>
    <p:extLst>
      <p:ext uri="{BB962C8B-B14F-4D97-AF65-F5344CB8AC3E}">
        <p14:creationId xmlns:p14="http://schemas.microsoft.com/office/powerpoint/2010/main" val="799432792"/>
      </p:ext>
    </p:extLst>
  </p:cSld>
  <p:clrMap bg1="lt1" tx1="dk1" bg2="lt2" tx2="dk2" accent1="accent1" accent2="accent2" accent3="accent3" accent4="accent4" accent5="accent5" accent6="accent6" hlink="hlink" folHlink="folHlink"/>
  <p:sldLayoutIdLst>
    <p:sldLayoutId id="2147483922" r:id="rId1"/>
    <p:sldLayoutId id="2147483923" r:id="rId2"/>
    <p:sldLayoutId id="2147483924" r:id="rId3"/>
    <p:sldLayoutId id="2147483925" r:id="rId4"/>
    <p:sldLayoutId id="2147483926" r:id="rId5"/>
    <p:sldLayoutId id="2147483927" r:id="rId6"/>
    <p:sldLayoutId id="2147483928" r:id="rId7"/>
    <p:sldLayoutId id="2147483929" r:id="rId8"/>
    <p:sldLayoutId id="2147483930" r:id="rId9"/>
    <p:sldLayoutId id="2147483931" r:id="rId10"/>
    <p:sldLayoutId id="2147483932" r:id="rId11"/>
    <p:sldLayoutId id="2147483933" r:id="rId12"/>
    <p:sldLayoutId id="2147483934" r:id="rId13"/>
    <p:sldLayoutId id="2147483935" r:id="rId14"/>
    <p:sldLayoutId id="2147483936" r:id="rId15"/>
    <p:sldLayoutId id="2147483937" r:id="rId16"/>
    <p:sldLayoutId id="2147483938" r:id="rId17"/>
    <p:sldLayoutId id="2147483939" r:id="rId18"/>
    <p:sldLayoutId id="2147483940" r:id="rId19"/>
    <p:sldLayoutId id="2147483941" r:id="rId20"/>
  </p:sldLayoutIdLst>
  <p:transition>
    <p:fade/>
  </p:transition>
  <p:hf sldNum="0" hdr="0" ftr="0" dt="0"/>
  <p:txStyles>
    <p:titleStyle>
      <a:lvl1pPr algn="l" defTabSz="91443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114"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227"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342"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455"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569"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702"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922"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9141"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360"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437" rtl="0" eaLnBrk="1" latinLnBrk="0" hangingPunct="1">
        <a:defRPr sz="1765" kern="1200">
          <a:solidFill>
            <a:schemeClr val="tx1"/>
          </a:solidFill>
          <a:latin typeface="+mn-lt"/>
          <a:ea typeface="+mn-ea"/>
          <a:cs typeface="+mn-cs"/>
        </a:defRPr>
      </a:lvl1pPr>
      <a:lvl2pPr marL="457219" algn="l" defTabSz="914437" rtl="0" eaLnBrk="1" latinLnBrk="0" hangingPunct="1">
        <a:defRPr sz="1765" kern="1200">
          <a:solidFill>
            <a:schemeClr val="tx1"/>
          </a:solidFill>
          <a:latin typeface="+mn-lt"/>
          <a:ea typeface="+mn-ea"/>
          <a:cs typeface="+mn-cs"/>
        </a:defRPr>
      </a:lvl2pPr>
      <a:lvl3pPr marL="914437" algn="l" defTabSz="914437" rtl="0" eaLnBrk="1" latinLnBrk="0" hangingPunct="1">
        <a:defRPr sz="1765" kern="1200">
          <a:solidFill>
            <a:schemeClr val="tx1"/>
          </a:solidFill>
          <a:latin typeface="+mn-lt"/>
          <a:ea typeface="+mn-ea"/>
          <a:cs typeface="+mn-cs"/>
        </a:defRPr>
      </a:lvl3pPr>
      <a:lvl4pPr marL="1371656" algn="l" defTabSz="914437" rtl="0" eaLnBrk="1" latinLnBrk="0" hangingPunct="1">
        <a:defRPr sz="1765" kern="1200">
          <a:solidFill>
            <a:schemeClr val="tx1"/>
          </a:solidFill>
          <a:latin typeface="+mn-lt"/>
          <a:ea typeface="+mn-ea"/>
          <a:cs typeface="+mn-cs"/>
        </a:defRPr>
      </a:lvl4pPr>
      <a:lvl5pPr marL="1828874" algn="l" defTabSz="914437" rtl="0" eaLnBrk="1" latinLnBrk="0" hangingPunct="1">
        <a:defRPr sz="1765" kern="1200">
          <a:solidFill>
            <a:schemeClr val="tx1"/>
          </a:solidFill>
          <a:latin typeface="+mn-lt"/>
          <a:ea typeface="+mn-ea"/>
          <a:cs typeface="+mn-cs"/>
        </a:defRPr>
      </a:lvl5pPr>
      <a:lvl6pPr marL="2286095" algn="l" defTabSz="914437" rtl="0" eaLnBrk="1" latinLnBrk="0" hangingPunct="1">
        <a:defRPr sz="1765" kern="1200">
          <a:solidFill>
            <a:schemeClr val="tx1"/>
          </a:solidFill>
          <a:latin typeface="+mn-lt"/>
          <a:ea typeface="+mn-ea"/>
          <a:cs typeface="+mn-cs"/>
        </a:defRPr>
      </a:lvl6pPr>
      <a:lvl7pPr marL="2743313" algn="l" defTabSz="914437" rtl="0" eaLnBrk="1" latinLnBrk="0" hangingPunct="1">
        <a:defRPr sz="1765" kern="1200">
          <a:solidFill>
            <a:schemeClr val="tx1"/>
          </a:solidFill>
          <a:latin typeface="+mn-lt"/>
          <a:ea typeface="+mn-ea"/>
          <a:cs typeface="+mn-cs"/>
        </a:defRPr>
      </a:lvl7pPr>
      <a:lvl8pPr marL="3200531" algn="l" defTabSz="914437" rtl="0" eaLnBrk="1" latinLnBrk="0" hangingPunct="1">
        <a:defRPr sz="1765" kern="1200">
          <a:solidFill>
            <a:schemeClr val="tx1"/>
          </a:solidFill>
          <a:latin typeface="+mn-lt"/>
          <a:ea typeface="+mn-ea"/>
          <a:cs typeface="+mn-cs"/>
        </a:defRPr>
      </a:lvl8pPr>
      <a:lvl9pPr marL="3657751" algn="l" defTabSz="91443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3" cstate="print">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4096156948"/>
      </p:ext>
    </p:extLst>
  </p:cSld>
  <p:clrMap bg1="lt1" tx1="dk1" bg2="lt2" tx2="dk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 id="2147483994" r:id="rId12"/>
    <p:sldLayoutId id="2147483995" r:id="rId13"/>
    <p:sldLayoutId id="2147483996" r:id="rId14"/>
    <p:sldLayoutId id="2147483997" r:id="rId15"/>
    <p:sldLayoutId id="2147483998" r:id="rId16"/>
    <p:sldLayoutId id="2147483999" r:id="rId17"/>
    <p:sldLayoutId id="2147484000" r:id="rId18"/>
    <p:sldLayoutId id="2147484001" r:id="rId19"/>
    <p:sldLayoutId id="2147484002" r:id="rId20"/>
    <p:sldLayoutId id="2147484003"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6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0.xml"/></Relationships>
</file>

<file path=ppt/slides/_rels/slide1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6.xml"/><Relationship Id="rId1" Type="http://schemas.openxmlformats.org/officeDocument/2006/relationships/slideLayout" Target="../slideLayouts/slideLayout159.xml"/></Relationships>
</file>

<file path=ppt/slides/_rels/slide1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159.xml"/><Relationship Id="rId4" Type="http://schemas.openxmlformats.org/officeDocument/2006/relationships/image" Target="../media/image6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0.xml"/></Relationships>
</file>

<file path=ppt/slides/_rels/slide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9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8.xml"/></Relationships>
</file>

<file path=ppt/slides/_rels/slide2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6.xml"/><Relationship Id="rId1" Type="http://schemas.openxmlformats.org/officeDocument/2006/relationships/slideLayout" Target="../slideLayouts/slideLayout145.xml"/></Relationships>
</file>

<file path=ppt/slides/_rels/slide2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7.xml"/><Relationship Id="rId1" Type="http://schemas.openxmlformats.org/officeDocument/2006/relationships/slideLayout" Target="../slideLayouts/slideLayout14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9.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59.xml"/><Relationship Id="rId1" Type="http://schemas.openxmlformats.org/officeDocument/2006/relationships/tags" Target="../tags/tag40.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59.xml"/><Relationship Id="rId1" Type="http://schemas.openxmlformats.org/officeDocument/2006/relationships/tags" Target="../tags/tag41.xml"/><Relationship Id="rId4" Type="http://schemas.openxmlformats.org/officeDocument/2006/relationships/hyperlink" Target="https://github.com/ahmetb/kubernetes-network-policy-recipes" TargetMode="Externa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59.xml"/><Relationship Id="rId1" Type="http://schemas.openxmlformats.org/officeDocument/2006/relationships/tags" Target="../tags/tag4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0.xml"/></Relationships>
</file>

<file path=ppt/slides/_rels/slide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9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0.xml"/></Relationships>
</file>

<file path=ppt/slides/_rels/slide32.xml.rels><?xml version="1.0" encoding="UTF-8" standalone="yes"?>
<Relationships xmlns="http://schemas.openxmlformats.org/package/2006/relationships"><Relationship Id="rId3" Type="http://schemas.openxmlformats.org/officeDocument/2006/relationships/image" Target="../media/image66.svg"/><Relationship Id="rId2" Type="http://schemas.openxmlformats.org/officeDocument/2006/relationships/image" Target="../media/image65.png"/><Relationship Id="rId1" Type="http://schemas.openxmlformats.org/officeDocument/2006/relationships/slideLayout" Target="../slideLayouts/slideLayout15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8.xml"/></Relationships>
</file>

<file path=ppt/slides/_rels/slide3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hyperlink" Target="https://www.owasp.org/index.php/Category:OWASP_ModSecurity_Core_Rule_Set_Project" TargetMode="External"/><Relationship Id="rId1" Type="http://schemas.openxmlformats.org/officeDocument/2006/relationships/slideLayout" Target="../slideLayouts/slideLayout16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3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27.xml"/><Relationship Id="rId1" Type="http://schemas.openxmlformats.org/officeDocument/2006/relationships/slideLayout" Target="../slideLayouts/slideLayout160.xml"/><Relationship Id="rId6" Type="http://schemas.openxmlformats.org/officeDocument/2006/relationships/image" Target="../media/image71.png"/><Relationship Id="rId5" Type="http://schemas.openxmlformats.org/officeDocument/2006/relationships/image" Target="../media/image70.svg"/><Relationship Id="rId4" Type="http://schemas.openxmlformats.org/officeDocument/2006/relationships/image" Target="../media/image69.png"/></Relationships>
</file>

<file path=ppt/slides/_rels/slide38.xml.rels><?xml version="1.0" encoding="UTF-8" standalone="yes"?>
<Relationships xmlns="http://schemas.openxmlformats.org/package/2006/relationships"><Relationship Id="rId8" Type="http://schemas.openxmlformats.org/officeDocument/2006/relationships/image" Target="../media/image74.svg"/><Relationship Id="rId3" Type="http://schemas.openxmlformats.org/officeDocument/2006/relationships/image" Target="../media/image68.png"/><Relationship Id="rId7" Type="http://schemas.openxmlformats.org/officeDocument/2006/relationships/image" Target="../media/image73.png"/><Relationship Id="rId2" Type="http://schemas.openxmlformats.org/officeDocument/2006/relationships/notesSlide" Target="../notesSlides/notesSlide28.xml"/><Relationship Id="rId1" Type="http://schemas.openxmlformats.org/officeDocument/2006/relationships/slideLayout" Target="../slideLayouts/slideLayout160.xml"/><Relationship Id="rId6" Type="http://schemas.openxmlformats.org/officeDocument/2006/relationships/image" Target="../media/image71.png"/><Relationship Id="rId11" Type="http://schemas.openxmlformats.org/officeDocument/2006/relationships/image" Target="../media/image77.png"/><Relationship Id="rId5" Type="http://schemas.openxmlformats.org/officeDocument/2006/relationships/image" Target="../media/image72.svg"/><Relationship Id="rId10" Type="http://schemas.openxmlformats.org/officeDocument/2006/relationships/image" Target="../media/image76.svg"/><Relationship Id="rId4" Type="http://schemas.openxmlformats.org/officeDocument/2006/relationships/image" Target="../media/image69.png"/><Relationship Id="rId9" Type="http://schemas.openxmlformats.org/officeDocument/2006/relationships/image" Target="../media/image75.png"/></Relationships>
</file>

<file path=ppt/slides/_rels/slide39.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image" Target="../media/image68.png"/><Relationship Id="rId7" Type="http://schemas.openxmlformats.org/officeDocument/2006/relationships/image" Target="../media/image78.png"/><Relationship Id="rId2" Type="http://schemas.openxmlformats.org/officeDocument/2006/relationships/notesSlide" Target="../notesSlides/notesSlide29.xml"/><Relationship Id="rId1" Type="http://schemas.openxmlformats.org/officeDocument/2006/relationships/slideLayout" Target="../slideLayouts/slideLayout159.xml"/><Relationship Id="rId6" Type="http://schemas.openxmlformats.org/officeDocument/2006/relationships/image" Target="../media/image72.svg"/><Relationship Id="rId5" Type="http://schemas.openxmlformats.org/officeDocument/2006/relationships/image" Target="../media/image69.png"/><Relationship Id="rId4" Type="http://schemas.openxmlformats.org/officeDocument/2006/relationships/image" Target="../media/image71.png"/><Relationship Id="rId9" Type="http://schemas.openxmlformats.org/officeDocument/2006/relationships/image" Target="../media/image80.svg"/></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CSA-OCP-GER/unicorn" TargetMode="External"/><Relationship Id="rId2" Type="http://schemas.openxmlformats.org/officeDocument/2006/relationships/hyperlink" Target="https://github.com/CSA-OCP-GER/phoenix" TargetMode="External"/><Relationship Id="rId1" Type="http://schemas.openxmlformats.org/officeDocument/2006/relationships/slideLayout" Target="../slideLayouts/slideLayout190.xml"/><Relationship Id="rId6" Type="http://schemas.openxmlformats.org/officeDocument/2006/relationships/image" Target="../media/image54.tiff"/><Relationship Id="rId5" Type="http://schemas.openxmlformats.org/officeDocument/2006/relationships/image" Target="../media/image53.png"/><Relationship Id="rId4" Type="http://schemas.openxmlformats.org/officeDocument/2006/relationships/image" Target="../media/image52.png"/></Relationships>
</file>

<file path=ppt/slides/_rels/slide4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30.xml"/><Relationship Id="rId1" Type="http://schemas.openxmlformats.org/officeDocument/2006/relationships/slideLayout" Target="../slideLayouts/slideLayout159.xml"/><Relationship Id="rId6" Type="http://schemas.openxmlformats.org/officeDocument/2006/relationships/image" Target="../media/image81.png"/><Relationship Id="rId5" Type="http://schemas.openxmlformats.org/officeDocument/2006/relationships/image" Target="../media/image72.svg"/><Relationship Id="rId4" Type="http://schemas.openxmlformats.org/officeDocument/2006/relationships/image" Target="../media/image69.png"/></Relationships>
</file>

<file path=ppt/slides/_rels/slide41.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31.xml"/><Relationship Id="rId1" Type="http://schemas.openxmlformats.org/officeDocument/2006/relationships/slideLayout" Target="../slideLayouts/slideLayout159.xml"/><Relationship Id="rId4" Type="http://schemas.openxmlformats.org/officeDocument/2006/relationships/hyperlink" Target="https://azure.github.io/application-gateway-kubernetes-ingress/" TargetMode="Externa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8.xml"/></Relationships>
</file>

<file path=ppt/slides/_rels/slide44.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161.xml"/><Relationship Id="rId5" Type="http://schemas.openxmlformats.org/officeDocument/2006/relationships/image" Target="../media/image86.png"/><Relationship Id="rId4" Type="http://schemas.openxmlformats.org/officeDocument/2006/relationships/image" Target="../media/image85.png"/></Relationships>
</file>

<file path=ppt/slides/_rels/slide45.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159.xml"/><Relationship Id="rId5" Type="http://schemas.openxmlformats.org/officeDocument/2006/relationships/image" Target="../media/image90.png"/><Relationship Id="rId4" Type="http://schemas.openxmlformats.org/officeDocument/2006/relationships/image" Target="../media/image89.png"/></Relationships>
</file>

<file path=ppt/slides/_rels/slide46.xml.rels><?xml version="1.0" encoding="UTF-8" standalone="yes"?>
<Relationships xmlns="http://schemas.openxmlformats.org/package/2006/relationships"><Relationship Id="rId3" Type="http://schemas.openxmlformats.org/officeDocument/2006/relationships/hyperlink" Target="https://docs.microsoft.com/en-us/azure/active-directory/managed-identities-azure-resources/overview" TargetMode="External"/><Relationship Id="rId2" Type="http://schemas.openxmlformats.org/officeDocument/2006/relationships/image" Target="../media/image91.png"/><Relationship Id="rId1" Type="http://schemas.openxmlformats.org/officeDocument/2006/relationships/slideLayout" Target="../slideLayouts/slideLayout15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8.xml"/></Relationships>
</file>

<file path=ppt/slides/_rels/slide5.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2.xml"/><Relationship Id="rId1" Type="http://schemas.openxmlformats.org/officeDocument/2006/relationships/slideLayout" Target="../slideLayouts/slideLayout258.xml"/><Relationship Id="rId5" Type="http://schemas.openxmlformats.org/officeDocument/2006/relationships/image" Target="../media/image57.png"/><Relationship Id="rId4" Type="http://schemas.openxmlformats.org/officeDocument/2006/relationships/image" Target="../media/image56.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8.xml"/></Relationships>
</file>

<file path=ppt/slides/_rels/slide53.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38.xml"/><Relationship Id="rId1" Type="http://schemas.openxmlformats.org/officeDocument/2006/relationships/slideLayout" Target="../slideLayouts/slideLayout160.xml"/></Relationships>
</file>

<file path=ppt/slides/_rels/slide54.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39.xml"/><Relationship Id="rId1" Type="http://schemas.openxmlformats.org/officeDocument/2006/relationships/slideLayout" Target="../slideLayouts/slideLayout160.xml"/></Relationships>
</file>

<file path=ppt/slides/_rels/slide55.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40.xml"/><Relationship Id="rId1" Type="http://schemas.openxmlformats.org/officeDocument/2006/relationships/slideLayout" Target="../slideLayouts/slideLayout16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6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58.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8.png"/><Relationship Id="rId1" Type="http://schemas.openxmlformats.org/officeDocument/2006/relationships/slideLayout" Target="../slideLayouts/slideLayout150.xml"/></Relationships>
</file>

<file path=ppt/slides/_rels/slide60.xml.rels><?xml version="1.0" encoding="UTF-8" standalone="yes"?>
<Relationships xmlns="http://schemas.openxmlformats.org/package/2006/relationships"><Relationship Id="rId3" Type="http://schemas.openxmlformats.org/officeDocument/2006/relationships/hyperlink" Target="https://github.com/Azure/kube-advisor" TargetMode="External"/><Relationship Id="rId2" Type="http://schemas.openxmlformats.org/officeDocument/2006/relationships/notesSlide" Target="../notesSlides/notesSlide44.xml"/><Relationship Id="rId1" Type="http://schemas.openxmlformats.org/officeDocument/2006/relationships/slideLayout" Target="../slideLayouts/slideLayout159.xml"/><Relationship Id="rId4" Type="http://schemas.openxmlformats.org/officeDocument/2006/relationships/image" Target="../media/image95.png"/></Relationships>
</file>

<file path=ppt/slides/_rels/slide61.xml.rels><?xml version="1.0" encoding="UTF-8" standalone="yes"?>
<Relationships xmlns="http://schemas.openxmlformats.org/package/2006/relationships"><Relationship Id="rId3" Type="http://schemas.openxmlformats.org/officeDocument/2006/relationships/hyperlink" Target="https://github.com/weaveworks/kured" TargetMode="External"/><Relationship Id="rId2" Type="http://schemas.openxmlformats.org/officeDocument/2006/relationships/notesSlide" Target="../notesSlides/notesSlide45.xml"/><Relationship Id="rId1" Type="http://schemas.openxmlformats.org/officeDocument/2006/relationships/slideLayout" Target="../slideLayouts/slideLayout159.xml"/><Relationship Id="rId5" Type="http://schemas.openxmlformats.org/officeDocument/2006/relationships/hyperlink" Target="https://github.com/aquasecurity/kube-hunter/" TargetMode="External"/><Relationship Id="rId4" Type="http://schemas.openxmlformats.org/officeDocument/2006/relationships/hyperlink" Target="https://github.com/aquasecurity/kube-bench" TargetMode="External"/></Relationships>
</file>

<file path=ppt/slides/_rels/slide62.xml.rels><?xml version="1.0" encoding="UTF-8" standalone="yes"?>
<Relationships xmlns="http://schemas.openxmlformats.org/package/2006/relationships"><Relationship Id="rId8" Type="http://schemas.openxmlformats.org/officeDocument/2006/relationships/image" Target="../media/image101.png"/><Relationship Id="rId13" Type="http://schemas.openxmlformats.org/officeDocument/2006/relationships/image" Target="../media/image106.svg"/><Relationship Id="rId3" Type="http://schemas.openxmlformats.org/officeDocument/2006/relationships/image" Target="../media/image96.png"/><Relationship Id="rId7" Type="http://schemas.openxmlformats.org/officeDocument/2006/relationships/image" Target="../media/image100.svg"/><Relationship Id="rId12" Type="http://schemas.openxmlformats.org/officeDocument/2006/relationships/image" Target="../media/image105.png"/><Relationship Id="rId2" Type="http://schemas.openxmlformats.org/officeDocument/2006/relationships/notesSlide" Target="../notesSlides/notesSlide46.xml"/><Relationship Id="rId1" Type="http://schemas.openxmlformats.org/officeDocument/2006/relationships/slideLayout" Target="../slideLayouts/slideLayout159.xml"/><Relationship Id="rId6" Type="http://schemas.openxmlformats.org/officeDocument/2006/relationships/image" Target="../media/image99.png"/><Relationship Id="rId11" Type="http://schemas.openxmlformats.org/officeDocument/2006/relationships/image" Target="../media/image104.svg"/><Relationship Id="rId5" Type="http://schemas.openxmlformats.org/officeDocument/2006/relationships/image" Target="../media/image98.png"/><Relationship Id="rId10" Type="http://schemas.openxmlformats.org/officeDocument/2006/relationships/image" Target="../media/image103.png"/><Relationship Id="rId4" Type="http://schemas.openxmlformats.org/officeDocument/2006/relationships/image" Target="../media/image97.svg"/><Relationship Id="rId9" Type="http://schemas.openxmlformats.org/officeDocument/2006/relationships/image" Target="../media/image102.svg"/></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5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5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59.xml"/></Relationships>
</file>

<file path=ppt/slides/_rels/slide66.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50.xml"/><Relationship Id="rId1" Type="http://schemas.openxmlformats.org/officeDocument/2006/relationships/slideLayout" Target="../slideLayouts/slideLayout159.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68.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51.xml"/><Relationship Id="rId1" Type="http://schemas.openxmlformats.org/officeDocument/2006/relationships/slideLayout" Target="../slideLayouts/slideLayout145.xml"/></Relationships>
</file>

<file path=ppt/slides/_rels/slide7.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hyperlink" Target="https://aka.ms/aks-oct18hh-fb" TargetMode="External"/><Relationship Id="rId1" Type="http://schemas.openxmlformats.org/officeDocument/2006/relationships/slideLayout" Target="../slideLayouts/slideLayout150.xml"/><Relationship Id="rId4" Type="http://schemas.openxmlformats.org/officeDocument/2006/relationships/image" Target="../media/image6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A71D-7E81-4C9F-BFBC-3F1CDE60D5D6}"/>
              </a:ext>
            </a:extLst>
          </p:cNvPr>
          <p:cNvSpPr>
            <a:spLocks noGrp="1"/>
          </p:cNvSpPr>
          <p:nvPr>
            <p:ph type="title"/>
          </p:nvPr>
        </p:nvSpPr>
        <p:spPr>
          <a:xfrm>
            <a:off x="269302" y="4369224"/>
            <a:ext cx="11583608" cy="974019"/>
          </a:xfrm>
        </p:spPr>
        <p:txBody>
          <a:bodyPr/>
          <a:lstStyle/>
          <a:p>
            <a:r>
              <a:rPr lang="en-US" sz="4800" b="1" spc="0">
                <a:ln w="10160">
                  <a:solidFill>
                    <a:schemeClr val="accent5"/>
                  </a:solidFill>
                  <a:prstDash val="solid"/>
                </a:ln>
                <a:solidFill>
                  <a:srgbClr val="FFFFFF"/>
                </a:solidFill>
                <a:effectLst>
                  <a:outerShdw blurRad="38100" dist="22860" dir="5400000" algn="tl" rotWithShape="0">
                    <a:srgbClr val="000000">
                      <a:alpha val="30000"/>
                    </a:srgbClr>
                  </a:outerShdw>
                </a:effectLst>
              </a:rPr>
              <a:t>Advanced </a:t>
            </a:r>
            <a:r>
              <a:rPr lang="en-US" sz="4800" spc="0">
                <a:ln w="0"/>
                <a:solidFill>
                  <a:schemeClr val="tx1"/>
                </a:solidFill>
                <a:effectLst>
                  <a:outerShdw blurRad="38100" dist="19050" dir="2700000" algn="tl" rotWithShape="0">
                    <a:schemeClr val="dk1">
                      <a:alpha val="40000"/>
                    </a:schemeClr>
                  </a:outerShdw>
                </a:effectLst>
              </a:rPr>
              <a:t>Kubernetes</a:t>
            </a:r>
            <a:r>
              <a:rPr lang="en-US" sz="4800" b="1" spc="0">
                <a:ln w="10160">
                  <a:solidFill>
                    <a:schemeClr val="accent5"/>
                  </a:solidFill>
                  <a:prstDash val="solid"/>
                </a:ln>
                <a:solidFill>
                  <a:srgbClr val="FFFFFF"/>
                </a:solidFill>
                <a:effectLst>
                  <a:outerShdw blurRad="38100" dist="22860" dir="5400000" algn="tl" rotWithShape="0">
                    <a:srgbClr val="000000">
                      <a:alpha val="30000"/>
                    </a:srgbClr>
                  </a:outerShdw>
                </a:effectLst>
              </a:rPr>
              <a:t> Bootcamp</a:t>
            </a:r>
          </a:p>
        </p:txBody>
      </p:sp>
      <p:grpSp>
        <p:nvGrpSpPr>
          <p:cNvPr id="24" name="Group 23">
            <a:extLst>
              <a:ext uri="{FF2B5EF4-FFF2-40B4-BE49-F238E27FC236}">
                <a16:creationId xmlns:a16="http://schemas.microsoft.com/office/drawing/2014/main" id="{70F82245-B4A3-4A96-B725-72938357D252}"/>
              </a:ext>
            </a:extLst>
          </p:cNvPr>
          <p:cNvGrpSpPr/>
          <p:nvPr/>
        </p:nvGrpSpPr>
        <p:grpSpPr>
          <a:xfrm>
            <a:off x="583758" y="3505961"/>
            <a:ext cx="3284490" cy="781741"/>
            <a:chOff x="733346" y="3790822"/>
            <a:chExt cx="2790618" cy="664195"/>
          </a:xfrm>
        </p:grpSpPr>
        <p:grpSp>
          <p:nvGrpSpPr>
            <p:cNvPr id="4" name="Group 3">
              <a:extLst>
                <a:ext uri="{FF2B5EF4-FFF2-40B4-BE49-F238E27FC236}">
                  <a16:creationId xmlns:a16="http://schemas.microsoft.com/office/drawing/2014/main" id="{3D43E816-4C4B-42C8-A5D6-B0FF8C659AAA}"/>
                </a:ext>
              </a:extLst>
            </p:cNvPr>
            <p:cNvGrpSpPr/>
            <p:nvPr/>
          </p:nvGrpSpPr>
          <p:grpSpPr>
            <a:xfrm>
              <a:off x="733346" y="4101813"/>
              <a:ext cx="320468" cy="353204"/>
              <a:chOff x="848773" y="3063002"/>
              <a:chExt cx="885825" cy="976313"/>
            </a:xfrm>
          </p:grpSpPr>
          <p:sp>
            <p:nvSpPr>
              <p:cNvPr id="5" name="Freeform: Shape 4">
                <a:extLst>
                  <a:ext uri="{FF2B5EF4-FFF2-40B4-BE49-F238E27FC236}">
                    <a16:creationId xmlns:a16="http://schemas.microsoft.com/office/drawing/2014/main" id="{4E296B57-2837-4E26-8689-950B671F67DD}"/>
                  </a:ext>
                </a:extLst>
              </p:cNvPr>
              <p:cNvSpPr/>
              <p:nvPr/>
            </p:nvSpPr>
            <p:spPr>
              <a:xfrm>
                <a:off x="848773" y="3063002"/>
                <a:ext cx="885825" cy="504825"/>
              </a:xfrm>
              <a:custGeom>
                <a:avLst/>
                <a:gdLst/>
                <a:ahLst/>
                <a:cxnLst/>
                <a:rect l="0" t="0" r="0" b="0"/>
                <a:pathLst>
                  <a:path w="885825" h="504825">
                    <a:moveTo>
                      <a:pt x="21431" y="254794"/>
                    </a:moveTo>
                    <a:lnTo>
                      <a:pt x="443389" y="488156"/>
                    </a:lnTo>
                    <a:lnTo>
                      <a:pt x="866299" y="254794"/>
                    </a:lnTo>
                    <a:lnTo>
                      <a:pt x="443389" y="21431"/>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6" name="Freeform: Shape 5">
                <a:extLst>
                  <a:ext uri="{FF2B5EF4-FFF2-40B4-BE49-F238E27FC236}">
                    <a16:creationId xmlns:a16="http://schemas.microsoft.com/office/drawing/2014/main" id="{DC35FBAC-70D2-4014-BE55-65B5874C73B3}"/>
                  </a:ext>
                </a:extLst>
              </p:cNvPr>
              <p:cNvSpPr/>
              <p:nvPr/>
            </p:nvSpPr>
            <p:spPr>
              <a:xfrm>
                <a:off x="848773" y="3296365"/>
                <a:ext cx="457200" cy="742950"/>
              </a:xfrm>
              <a:custGeom>
                <a:avLst/>
                <a:gdLst/>
                <a:ahLst/>
                <a:cxnLst/>
                <a:rect l="0" t="0" r="0" b="0"/>
                <a:pathLst>
                  <a:path w="457200" h="742950">
                    <a:moveTo>
                      <a:pt x="21431" y="21431"/>
                    </a:moveTo>
                    <a:lnTo>
                      <a:pt x="21431" y="489109"/>
                    </a:lnTo>
                    <a:lnTo>
                      <a:pt x="443389" y="722471"/>
                    </a:lnTo>
                    <a:lnTo>
                      <a:pt x="443389"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7" name="Freeform: Shape 6">
                <a:extLst>
                  <a:ext uri="{FF2B5EF4-FFF2-40B4-BE49-F238E27FC236}">
                    <a16:creationId xmlns:a16="http://schemas.microsoft.com/office/drawing/2014/main" id="{9F322CB4-09E0-476C-9129-796E66D93C44}"/>
                  </a:ext>
                </a:extLst>
              </p:cNvPr>
              <p:cNvSpPr/>
              <p:nvPr/>
            </p:nvSpPr>
            <p:spPr>
              <a:xfrm>
                <a:off x="1270731" y="3296365"/>
                <a:ext cx="457200" cy="742950"/>
              </a:xfrm>
              <a:custGeom>
                <a:avLst/>
                <a:gdLst/>
                <a:ahLst/>
                <a:cxnLst/>
                <a:rect l="0" t="0" r="0" b="0"/>
                <a:pathLst>
                  <a:path w="457200" h="742950">
                    <a:moveTo>
                      <a:pt x="444341" y="21431"/>
                    </a:moveTo>
                    <a:lnTo>
                      <a:pt x="444341" y="489109"/>
                    </a:lnTo>
                    <a:lnTo>
                      <a:pt x="21431" y="722471"/>
                    </a:lnTo>
                    <a:lnTo>
                      <a:pt x="21431"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grpSp>
        <p:grpSp>
          <p:nvGrpSpPr>
            <p:cNvPr id="8" name="Group 7">
              <a:extLst>
                <a:ext uri="{FF2B5EF4-FFF2-40B4-BE49-F238E27FC236}">
                  <a16:creationId xmlns:a16="http://schemas.microsoft.com/office/drawing/2014/main" id="{5D766834-8D88-47CE-B94E-D0A47A985558}"/>
                </a:ext>
              </a:extLst>
            </p:cNvPr>
            <p:cNvGrpSpPr/>
            <p:nvPr/>
          </p:nvGrpSpPr>
          <p:grpSpPr>
            <a:xfrm>
              <a:off x="1350884" y="3790822"/>
              <a:ext cx="320468" cy="353204"/>
              <a:chOff x="848773" y="3063002"/>
              <a:chExt cx="885825" cy="976313"/>
            </a:xfrm>
          </p:grpSpPr>
          <p:sp>
            <p:nvSpPr>
              <p:cNvPr id="9" name="Freeform: Shape 8">
                <a:extLst>
                  <a:ext uri="{FF2B5EF4-FFF2-40B4-BE49-F238E27FC236}">
                    <a16:creationId xmlns:a16="http://schemas.microsoft.com/office/drawing/2014/main" id="{8F3A9835-B557-4988-A6FD-C6D604C619E2}"/>
                  </a:ext>
                </a:extLst>
              </p:cNvPr>
              <p:cNvSpPr/>
              <p:nvPr/>
            </p:nvSpPr>
            <p:spPr>
              <a:xfrm>
                <a:off x="848773" y="3063002"/>
                <a:ext cx="885825" cy="504825"/>
              </a:xfrm>
              <a:custGeom>
                <a:avLst/>
                <a:gdLst/>
                <a:ahLst/>
                <a:cxnLst/>
                <a:rect l="0" t="0" r="0" b="0"/>
                <a:pathLst>
                  <a:path w="885825" h="504825">
                    <a:moveTo>
                      <a:pt x="21431" y="254794"/>
                    </a:moveTo>
                    <a:lnTo>
                      <a:pt x="443389" y="488156"/>
                    </a:lnTo>
                    <a:lnTo>
                      <a:pt x="866299" y="254794"/>
                    </a:lnTo>
                    <a:lnTo>
                      <a:pt x="443389" y="21431"/>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10" name="Freeform: Shape 9">
                <a:extLst>
                  <a:ext uri="{FF2B5EF4-FFF2-40B4-BE49-F238E27FC236}">
                    <a16:creationId xmlns:a16="http://schemas.microsoft.com/office/drawing/2014/main" id="{98ABDD7F-F732-49A2-A7B6-BA90CF585C74}"/>
                  </a:ext>
                </a:extLst>
              </p:cNvPr>
              <p:cNvSpPr/>
              <p:nvPr/>
            </p:nvSpPr>
            <p:spPr>
              <a:xfrm>
                <a:off x="848773" y="3296365"/>
                <a:ext cx="457200" cy="742950"/>
              </a:xfrm>
              <a:custGeom>
                <a:avLst/>
                <a:gdLst/>
                <a:ahLst/>
                <a:cxnLst/>
                <a:rect l="0" t="0" r="0" b="0"/>
                <a:pathLst>
                  <a:path w="457200" h="742950">
                    <a:moveTo>
                      <a:pt x="21431" y="21431"/>
                    </a:moveTo>
                    <a:lnTo>
                      <a:pt x="21431" y="489109"/>
                    </a:lnTo>
                    <a:lnTo>
                      <a:pt x="443389" y="722471"/>
                    </a:lnTo>
                    <a:lnTo>
                      <a:pt x="443389"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11" name="Freeform: Shape 10">
                <a:extLst>
                  <a:ext uri="{FF2B5EF4-FFF2-40B4-BE49-F238E27FC236}">
                    <a16:creationId xmlns:a16="http://schemas.microsoft.com/office/drawing/2014/main" id="{39FE294F-4004-4068-A2D2-41952945612E}"/>
                  </a:ext>
                </a:extLst>
              </p:cNvPr>
              <p:cNvSpPr/>
              <p:nvPr/>
            </p:nvSpPr>
            <p:spPr>
              <a:xfrm>
                <a:off x="1270731" y="3296365"/>
                <a:ext cx="457200" cy="742950"/>
              </a:xfrm>
              <a:custGeom>
                <a:avLst/>
                <a:gdLst/>
                <a:ahLst/>
                <a:cxnLst/>
                <a:rect l="0" t="0" r="0" b="0"/>
                <a:pathLst>
                  <a:path w="457200" h="742950">
                    <a:moveTo>
                      <a:pt x="444341" y="21431"/>
                    </a:moveTo>
                    <a:lnTo>
                      <a:pt x="444341" y="489109"/>
                    </a:lnTo>
                    <a:lnTo>
                      <a:pt x="21431" y="722471"/>
                    </a:lnTo>
                    <a:lnTo>
                      <a:pt x="21431"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grpSp>
        <p:grpSp>
          <p:nvGrpSpPr>
            <p:cNvPr id="12" name="Group 11">
              <a:extLst>
                <a:ext uri="{FF2B5EF4-FFF2-40B4-BE49-F238E27FC236}">
                  <a16:creationId xmlns:a16="http://schemas.microsoft.com/office/drawing/2014/main" id="{1244F92F-7ED6-4F97-A746-3B31FBA0B4C4}"/>
                </a:ext>
              </a:extLst>
            </p:cNvPr>
            <p:cNvGrpSpPr/>
            <p:nvPr/>
          </p:nvGrpSpPr>
          <p:grpSpPr>
            <a:xfrm>
              <a:off x="1968422" y="4101813"/>
              <a:ext cx="320468" cy="353204"/>
              <a:chOff x="848773" y="3063002"/>
              <a:chExt cx="885825" cy="976313"/>
            </a:xfrm>
          </p:grpSpPr>
          <p:sp>
            <p:nvSpPr>
              <p:cNvPr id="13" name="Freeform: Shape 12">
                <a:extLst>
                  <a:ext uri="{FF2B5EF4-FFF2-40B4-BE49-F238E27FC236}">
                    <a16:creationId xmlns:a16="http://schemas.microsoft.com/office/drawing/2014/main" id="{49718CCE-C693-41CB-BAEE-E43EBAEBABF4}"/>
                  </a:ext>
                </a:extLst>
              </p:cNvPr>
              <p:cNvSpPr/>
              <p:nvPr/>
            </p:nvSpPr>
            <p:spPr>
              <a:xfrm>
                <a:off x="848773" y="3063002"/>
                <a:ext cx="885825" cy="504825"/>
              </a:xfrm>
              <a:custGeom>
                <a:avLst/>
                <a:gdLst/>
                <a:ahLst/>
                <a:cxnLst/>
                <a:rect l="0" t="0" r="0" b="0"/>
                <a:pathLst>
                  <a:path w="885825" h="504825">
                    <a:moveTo>
                      <a:pt x="21431" y="254794"/>
                    </a:moveTo>
                    <a:lnTo>
                      <a:pt x="443389" y="488156"/>
                    </a:lnTo>
                    <a:lnTo>
                      <a:pt x="866299" y="254794"/>
                    </a:lnTo>
                    <a:lnTo>
                      <a:pt x="443389" y="21431"/>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14" name="Freeform: Shape 13">
                <a:extLst>
                  <a:ext uri="{FF2B5EF4-FFF2-40B4-BE49-F238E27FC236}">
                    <a16:creationId xmlns:a16="http://schemas.microsoft.com/office/drawing/2014/main" id="{13E1FA85-17D5-4AEF-84DB-5309C865992C}"/>
                  </a:ext>
                </a:extLst>
              </p:cNvPr>
              <p:cNvSpPr/>
              <p:nvPr/>
            </p:nvSpPr>
            <p:spPr>
              <a:xfrm>
                <a:off x="848773" y="3296365"/>
                <a:ext cx="457200" cy="742950"/>
              </a:xfrm>
              <a:custGeom>
                <a:avLst/>
                <a:gdLst/>
                <a:ahLst/>
                <a:cxnLst/>
                <a:rect l="0" t="0" r="0" b="0"/>
                <a:pathLst>
                  <a:path w="457200" h="742950">
                    <a:moveTo>
                      <a:pt x="21431" y="21431"/>
                    </a:moveTo>
                    <a:lnTo>
                      <a:pt x="21431" y="489109"/>
                    </a:lnTo>
                    <a:lnTo>
                      <a:pt x="443389" y="722471"/>
                    </a:lnTo>
                    <a:lnTo>
                      <a:pt x="443389"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15" name="Freeform: Shape 14">
                <a:extLst>
                  <a:ext uri="{FF2B5EF4-FFF2-40B4-BE49-F238E27FC236}">
                    <a16:creationId xmlns:a16="http://schemas.microsoft.com/office/drawing/2014/main" id="{20D5E21E-BFAA-40EE-8616-A8850F225F4A}"/>
                  </a:ext>
                </a:extLst>
              </p:cNvPr>
              <p:cNvSpPr/>
              <p:nvPr/>
            </p:nvSpPr>
            <p:spPr>
              <a:xfrm>
                <a:off x="1270731" y="3296365"/>
                <a:ext cx="457200" cy="742950"/>
              </a:xfrm>
              <a:custGeom>
                <a:avLst/>
                <a:gdLst/>
                <a:ahLst/>
                <a:cxnLst/>
                <a:rect l="0" t="0" r="0" b="0"/>
                <a:pathLst>
                  <a:path w="457200" h="742950">
                    <a:moveTo>
                      <a:pt x="444341" y="21431"/>
                    </a:moveTo>
                    <a:lnTo>
                      <a:pt x="444341" y="489109"/>
                    </a:lnTo>
                    <a:lnTo>
                      <a:pt x="21431" y="722471"/>
                    </a:lnTo>
                    <a:lnTo>
                      <a:pt x="21431"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grpSp>
        <p:grpSp>
          <p:nvGrpSpPr>
            <p:cNvPr id="16" name="Group 15">
              <a:extLst>
                <a:ext uri="{FF2B5EF4-FFF2-40B4-BE49-F238E27FC236}">
                  <a16:creationId xmlns:a16="http://schemas.microsoft.com/office/drawing/2014/main" id="{77E6CAAD-9306-4EAA-8B22-8280BD6F0646}"/>
                </a:ext>
              </a:extLst>
            </p:cNvPr>
            <p:cNvGrpSpPr/>
            <p:nvPr/>
          </p:nvGrpSpPr>
          <p:grpSpPr>
            <a:xfrm>
              <a:off x="2585960" y="3790822"/>
              <a:ext cx="320468" cy="353204"/>
              <a:chOff x="848773" y="3063002"/>
              <a:chExt cx="885825" cy="976313"/>
            </a:xfrm>
          </p:grpSpPr>
          <p:sp>
            <p:nvSpPr>
              <p:cNvPr id="17" name="Freeform: Shape 16">
                <a:extLst>
                  <a:ext uri="{FF2B5EF4-FFF2-40B4-BE49-F238E27FC236}">
                    <a16:creationId xmlns:a16="http://schemas.microsoft.com/office/drawing/2014/main" id="{93DF2BAD-E676-4C8D-AF2B-3005B53598D4}"/>
                  </a:ext>
                </a:extLst>
              </p:cNvPr>
              <p:cNvSpPr/>
              <p:nvPr/>
            </p:nvSpPr>
            <p:spPr>
              <a:xfrm>
                <a:off x="848773" y="3063002"/>
                <a:ext cx="885825" cy="504825"/>
              </a:xfrm>
              <a:custGeom>
                <a:avLst/>
                <a:gdLst/>
                <a:ahLst/>
                <a:cxnLst/>
                <a:rect l="0" t="0" r="0" b="0"/>
                <a:pathLst>
                  <a:path w="885825" h="504825">
                    <a:moveTo>
                      <a:pt x="21431" y="254794"/>
                    </a:moveTo>
                    <a:lnTo>
                      <a:pt x="443389" y="488156"/>
                    </a:lnTo>
                    <a:lnTo>
                      <a:pt x="866299" y="254794"/>
                    </a:lnTo>
                    <a:lnTo>
                      <a:pt x="443389" y="21431"/>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18" name="Freeform: Shape 17">
                <a:extLst>
                  <a:ext uri="{FF2B5EF4-FFF2-40B4-BE49-F238E27FC236}">
                    <a16:creationId xmlns:a16="http://schemas.microsoft.com/office/drawing/2014/main" id="{F80B209A-BA3A-4F4D-89CD-279A5D3D52DA}"/>
                  </a:ext>
                </a:extLst>
              </p:cNvPr>
              <p:cNvSpPr/>
              <p:nvPr/>
            </p:nvSpPr>
            <p:spPr>
              <a:xfrm>
                <a:off x="848773" y="3296365"/>
                <a:ext cx="457200" cy="742950"/>
              </a:xfrm>
              <a:custGeom>
                <a:avLst/>
                <a:gdLst/>
                <a:ahLst/>
                <a:cxnLst/>
                <a:rect l="0" t="0" r="0" b="0"/>
                <a:pathLst>
                  <a:path w="457200" h="742950">
                    <a:moveTo>
                      <a:pt x="21431" y="21431"/>
                    </a:moveTo>
                    <a:lnTo>
                      <a:pt x="21431" y="489109"/>
                    </a:lnTo>
                    <a:lnTo>
                      <a:pt x="443389" y="722471"/>
                    </a:lnTo>
                    <a:lnTo>
                      <a:pt x="443389"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19" name="Freeform: Shape 18">
                <a:extLst>
                  <a:ext uri="{FF2B5EF4-FFF2-40B4-BE49-F238E27FC236}">
                    <a16:creationId xmlns:a16="http://schemas.microsoft.com/office/drawing/2014/main" id="{240FDD07-EF3B-4B01-B61C-F544C16B3ED7}"/>
                  </a:ext>
                </a:extLst>
              </p:cNvPr>
              <p:cNvSpPr/>
              <p:nvPr/>
            </p:nvSpPr>
            <p:spPr>
              <a:xfrm>
                <a:off x="1270731" y="3296365"/>
                <a:ext cx="457200" cy="742950"/>
              </a:xfrm>
              <a:custGeom>
                <a:avLst/>
                <a:gdLst/>
                <a:ahLst/>
                <a:cxnLst/>
                <a:rect l="0" t="0" r="0" b="0"/>
                <a:pathLst>
                  <a:path w="457200" h="742950">
                    <a:moveTo>
                      <a:pt x="444341" y="21431"/>
                    </a:moveTo>
                    <a:lnTo>
                      <a:pt x="444341" y="489109"/>
                    </a:lnTo>
                    <a:lnTo>
                      <a:pt x="21431" y="722471"/>
                    </a:lnTo>
                    <a:lnTo>
                      <a:pt x="21431"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grpSp>
        <p:grpSp>
          <p:nvGrpSpPr>
            <p:cNvPr id="20" name="Group 19">
              <a:extLst>
                <a:ext uri="{FF2B5EF4-FFF2-40B4-BE49-F238E27FC236}">
                  <a16:creationId xmlns:a16="http://schemas.microsoft.com/office/drawing/2014/main" id="{4021622A-DA3A-4046-8B9A-53CFFF3DE9CD}"/>
                </a:ext>
              </a:extLst>
            </p:cNvPr>
            <p:cNvGrpSpPr/>
            <p:nvPr/>
          </p:nvGrpSpPr>
          <p:grpSpPr>
            <a:xfrm>
              <a:off x="3203496" y="4101813"/>
              <a:ext cx="320468" cy="353204"/>
              <a:chOff x="848773" y="3063002"/>
              <a:chExt cx="885825" cy="976313"/>
            </a:xfrm>
          </p:grpSpPr>
          <p:sp>
            <p:nvSpPr>
              <p:cNvPr id="21" name="Freeform: Shape 20">
                <a:extLst>
                  <a:ext uri="{FF2B5EF4-FFF2-40B4-BE49-F238E27FC236}">
                    <a16:creationId xmlns:a16="http://schemas.microsoft.com/office/drawing/2014/main" id="{3A9D5A2B-5BCE-49E3-9F38-57C031B5FDC0}"/>
                  </a:ext>
                </a:extLst>
              </p:cNvPr>
              <p:cNvSpPr/>
              <p:nvPr/>
            </p:nvSpPr>
            <p:spPr>
              <a:xfrm>
                <a:off x="848773" y="3063002"/>
                <a:ext cx="885825" cy="504825"/>
              </a:xfrm>
              <a:custGeom>
                <a:avLst/>
                <a:gdLst/>
                <a:ahLst/>
                <a:cxnLst/>
                <a:rect l="0" t="0" r="0" b="0"/>
                <a:pathLst>
                  <a:path w="885825" h="504825">
                    <a:moveTo>
                      <a:pt x="21431" y="254794"/>
                    </a:moveTo>
                    <a:lnTo>
                      <a:pt x="443389" y="488156"/>
                    </a:lnTo>
                    <a:lnTo>
                      <a:pt x="866299" y="254794"/>
                    </a:lnTo>
                    <a:lnTo>
                      <a:pt x="443389" y="21431"/>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22" name="Freeform: Shape 21">
                <a:extLst>
                  <a:ext uri="{FF2B5EF4-FFF2-40B4-BE49-F238E27FC236}">
                    <a16:creationId xmlns:a16="http://schemas.microsoft.com/office/drawing/2014/main" id="{30C632B0-7BAB-4B8D-A9E3-4D6AC1BD4315}"/>
                  </a:ext>
                </a:extLst>
              </p:cNvPr>
              <p:cNvSpPr/>
              <p:nvPr/>
            </p:nvSpPr>
            <p:spPr>
              <a:xfrm>
                <a:off x="848773" y="3296365"/>
                <a:ext cx="457200" cy="742950"/>
              </a:xfrm>
              <a:custGeom>
                <a:avLst/>
                <a:gdLst/>
                <a:ahLst/>
                <a:cxnLst/>
                <a:rect l="0" t="0" r="0" b="0"/>
                <a:pathLst>
                  <a:path w="457200" h="742950">
                    <a:moveTo>
                      <a:pt x="21431" y="21431"/>
                    </a:moveTo>
                    <a:lnTo>
                      <a:pt x="21431" y="489109"/>
                    </a:lnTo>
                    <a:lnTo>
                      <a:pt x="443389" y="722471"/>
                    </a:lnTo>
                    <a:lnTo>
                      <a:pt x="443389"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sp>
            <p:nvSpPr>
              <p:cNvPr id="23" name="Freeform: Shape 22">
                <a:extLst>
                  <a:ext uri="{FF2B5EF4-FFF2-40B4-BE49-F238E27FC236}">
                    <a16:creationId xmlns:a16="http://schemas.microsoft.com/office/drawing/2014/main" id="{209361A4-0E05-4DED-BD16-EDAA63B81025}"/>
                  </a:ext>
                </a:extLst>
              </p:cNvPr>
              <p:cNvSpPr/>
              <p:nvPr/>
            </p:nvSpPr>
            <p:spPr>
              <a:xfrm>
                <a:off x="1270731" y="3296365"/>
                <a:ext cx="457200" cy="742950"/>
              </a:xfrm>
              <a:custGeom>
                <a:avLst/>
                <a:gdLst/>
                <a:ahLst/>
                <a:cxnLst/>
                <a:rect l="0" t="0" r="0" b="0"/>
                <a:pathLst>
                  <a:path w="457200" h="742950">
                    <a:moveTo>
                      <a:pt x="444341" y="21431"/>
                    </a:moveTo>
                    <a:lnTo>
                      <a:pt x="444341" y="489109"/>
                    </a:lnTo>
                    <a:lnTo>
                      <a:pt x="21431" y="722471"/>
                    </a:lnTo>
                    <a:lnTo>
                      <a:pt x="21431" y="254794"/>
                    </a:lnTo>
                    <a:close/>
                  </a:path>
                </a:pathLst>
              </a:custGeom>
              <a:noFill/>
              <a:ln w="12700" cap="rnd">
                <a:solidFill>
                  <a:schemeClr val="tx1">
                    <a:alpha val="50000"/>
                  </a:schemeClr>
                </a:solidFill>
                <a:prstDash val="solid"/>
                <a:round/>
              </a:ln>
            </p:spPr>
            <p:txBody>
              <a:bodyPr/>
              <a:lstStyle/>
              <a:p>
                <a:pPr defTabSz="914367"/>
                <a:endParaRPr lang="en-US" sz="1765">
                  <a:solidFill>
                    <a:srgbClr val="FFFFFF"/>
                  </a:solidFill>
                  <a:latin typeface="Segoe UI"/>
                </a:endParaRPr>
              </a:p>
            </p:txBody>
          </p:sp>
        </p:grpSp>
      </p:grpSp>
      <p:sp>
        <p:nvSpPr>
          <p:cNvPr id="26" name="Text Placeholder 25">
            <a:extLst>
              <a:ext uri="{FF2B5EF4-FFF2-40B4-BE49-F238E27FC236}">
                <a16:creationId xmlns:a16="http://schemas.microsoft.com/office/drawing/2014/main" id="{4C926B21-0CE6-4E79-B3CD-8EA2FFE77FB0}"/>
              </a:ext>
            </a:extLst>
          </p:cNvPr>
          <p:cNvSpPr>
            <a:spLocks noGrp="1"/>
          </p:cNvSpPr>
          <p:nvPr>
            <p:ph type="body" sz="quarter" idx="12"/>
          </p:nvPr>
        </p:nvSpPr>
        <p:spPr>
          <a:xfrm>
            <a:off x="269302" y="5354150"/>
            <a:ext cx="11092118" cy="1206670"/>
          </a:xfrm>
        </p:spPr>
        <p:txBody>
          <a:bodyPr/>
          <a:lstStyle/>
          <a:p>
            <a:r>
              <a:rPr lang="en-US" b="1" i="1"/>
              <a:t>Professionalize your container enterprise</a:t>
            </a:r>
          </a:p>
        </p:txBody>
      </p:sp>
      <p:sp>
        <p:nvSpPr>
          <p:cNvPr id="3" name="TextBox 2">
            <a:extLst>
              <a:ext uri="{FF2B5EF4-FFF2-40B4-BE49-F238E27FC236}">
                <a16:creationId xmlns:a16="http://schemas.microsoft.com/office/drawing/2014/main" id="{EE443414-B4D5-0C4D-9334-895AA6000D76}"/>
              </a:ext>
            </a:extLst>
          </p:cNvPr>
          <p:cNvSpPr txBox="1"/>
          <p:nvPr/>
        </p:nvSpPr>
        <p:spPr>
          <a:xfrm>
            <a:off x="5167498" y="653143"/>
            <a:ext cx="6487473" cy="1480405"/>
          </a:xfrm>
          <a:prstGeom prst="rect">
            <a:avLst/>
          </a:prstGeom>
          <a:solidFill>
            <a:schemeClr val="accent1"/>
          </a:solidFill>
        </p:spPr>
        <p:txBody>
          <a:bodyPr wrap="square" lIns="182880" tIns="146304" rIns="182880" bIns="146304" rtlCol="0">
            <a:spAutoFit/>
          </a:bodyPr>
          <a:lstStyle/>
          <a:p>
            <a:pPr>
              <a:lnSpc>
                <a:spcPct val="90000"/>
              </a:lnSpc>
              <a:spcAft>
                <a:spcPts val="600"/>
              </a:spcAft>
            </a:pPr>
            <a:r>
              <a:rPr lang="en-DE" sz="4000">
                <a:gradFill>
                  <a:gsLst>
                    <a:gs pos="2917">
                      <a:schemeClr val="tx1"/>
                    </a:gs>
                    <a:gs pos="30000">
                      <a:schemeClr val="tx1"/>
                    </a:gs>
                  </a:gsLst>
                  <a:lin ang="5400000" scaled="0"/>
                </a:gradFill>
              </a:rPr>
              <a:t>WLAN: MSFTGUEST</a:t>
            </a:r>
          </a:p>
          <a:p>
            <a:pPr>
              <a:lnSpc>
                <a:spcPct val="90000"/>
              </a:lnSpc>
              <a:spcAft>
                <a:spcPts val="600"/>
              </a:spcAft>
            </a:pPr>
            <a:r>
              <a:rPr lang="en-DE" sz="4000">
                <a:gradFill>
                  <a:gsLst>
                    <a:gs pos="2917">
                      <a:schemeClr val="tx1"/>
                    </a:gs>
                    <a:gs pos="30000">
                      <a:schemeClr val="tx1"/>
                    </a:gs>
                  </a:gsLst>
                  <a:lin ang="5400000" scaled="0"/>
                </a:gradFill>
              </a:rPr>
              <a:t>Event Code: msevent100ip</a:t>
            </a:r>
          </a:p>
        </p:txBody>
      </p:sp>
    </p:spTree>
    <p:extLst>
      <p:ext uri="{BB962C8B-B14F-4D97-AF65-F5344CB8AC3E}">
        <p14:creationId xmlns:p14="http://schemas.microsoft.com/office/powerpoint/2010/main" val="32495588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70"/>
            <a:ext cx="11018519"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Kubernetes can be configured to use AAD for user access</a:t>
            </a:r>
          </a:p>
          <a:p>
            <a:r>
              <a:rPr lang="en-US"/>
              <a:t>Authentication is provided via OpenID Connect (AAD token)</a:t>
            </a:r>
          </a:p>
          <a:p>
            <a:r>
              <a:rPr lang="en-US"/>
              <a:t>Can be enabled during cluster creation</a:t>
            </a:r>
          </a:p>
          <a:p>
            <a:r>
              <a:rPr lang="en-US"/>
              <a:t>In combination with K8s RBAC, users and groups in AAD can be allowed to access resources in your cluster</a:t>
            </a: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AAD Integration</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2787123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8A279-7A95-4191-AD60-9DD6B6FE80AC}"/>
              </a:ext>
            </a:extLst>
          </p:cNvPr>
          <p:cNvSpPr>
            <a:spLocks noGrp="1"/>
          </p:cNvSpPr>
          <p:nvPr>
            <p:ph type="title"/>
          </p:nvPr>
        </p:nvSpPr>
        <p:spPr/>
        <p:txBody>
          <a:bodyPr>
            <a:normAutofit fontScale="90000"/>
          </a:bodyPr>
          <a:lstStyle/>
          <a:p>
            <a:r>
              <a:rPr lang="en-US"/>
              <a:t>Cluster Level - Identity and Access Management through AAD and RBAC </a:t>
            </a:r>
          </a:p>
        </p:txBody>
      </p:sp>
      <p:cxnSp>
        <p:nvCxnSpPr>
          <p:cNvPr id="6" name="Straight Connector 5">
            <a:extLst>
              <a:ext uri="{FF2B5EF4-FFF2-40B4-BE49-F238E27FC236}">
                <a16:creationId xmlns:a16="http://schemas.microsoft.com/office/drawing/2014/main" id="{FB27639F-64B0-4372-8ABE-93C94FF323ED}"/>
              </a:ext>
            </a:extLst>
          </p:cNvPr>
          <p:cNvCxnSpPr>
            <a:cxnSpLocks/>
          </p:cNvCxnSpPr>
          <p:nvPr/>
        </p:nvCxnSpPr>
        <p:spPr>
          <a:xfrm>
            <a:off x="4064000" y="1884675"/>
            <a:ext cx="0" cy="4946879"/>
          </a:xfrm>
          <a:prstGeom prst="line">
            <a:avLst/>
          </a:prstGeom>
          <a:ln>
            <a:solidFill>
              <a:srgbClr val="D2D2D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itle 16">
            <a:extLst>
              <a:ext uri="{FF2B5EF4-FFF2-40B4-BE49-F238E27FC236}">
                <a16:creationId xmlns:a16="http://schemas.microsoft.com/office/drawing/2014/main" id="{4980DBBE-9544-48C4-9855-6F218E99EA03}"/>
              </a:ext>
            </a:extLst>
          </p:cNvPr>
          <p:cNvSpPr txBox="1">
            <a:spLocks/>
          </p:cNvSpPr>
          <p:nvPr/>
        </p:nvSpPr>
        <p:spPr>
          <a:xfrm>
            <a:off x="588263" y="1899512"/>
            <a:ext cx="3326789" cy="492443"/>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74320" lvl="0" indent="-274320">
              <a:buFont typeface="+mj-lt"/>
              <a:buAutoNum type="arabicPeriod"/>
              <a:defRPr/>
            </a:pPr>
            <a:r>
              <a:rPr lang="en-US" sz="1600" b="0" spc="0">
                <a:solidFill>
                  <a:srgbClr val="0078D4"/>
                </a:solidFill>
                <a:latin typeface="Segoe UI" panose="020B0502040204020203" pitchFamily="34" charset="0"/>
              </a:rPr>
              <a:t>Kubernetes Developer authenticates with AAD</a:t>
            </a:r>
          </a:p>
        </p:txBody>
      </p:sp>
      <p:sp>
        <p:nvSpPr>
          <p:cNvPr id="8" name="Title 16">
            <a:extLst>
              <a:ext uri="{FF2B5EF4-FFF2-40B4-BE49-F238E27FC236}">
                <a16:creationId xmlns:a16="http://schemas.microsoft.com/office/drawing/2014/main" id="{9541FC9A-0098-4DC3-B4FD-F4659DD2ED78}"/>
              </a:ext>
            </a:extLst>
          </p:cNvPr>
          <p:cNvSpPr txBox="1">
            <a:spLocks/>
          </p:cNvSpPr>
          <p:nvPr/>
        </p:nvSpPr>
        <p:spPr>
          <a:xfrm>
            <a:off x="588263" y="2596000"/>
            <a:ext cx="3326789" cy="492443"/>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74320" lvl="0" indent="-274320">
              <a:buFont typeface="+mj-lt"/>
              <a:buAutoNum type="arabicPeriod" startAt="2"/>
              <a:defRPr/>
            </a:pPr>
            <a:r>
              <a:rPr lang="en-US" sz="1600" b="0" spc="0">
                <a:solidFill>
                  <a:srgbClr val="0078D4"/>
                </a:solidFill>
                <a:latin typeface="Segoe UI" panose="020B0502040204020203" pitchFamily="34" charset="0"/>
              </a:rPr>
              <a:t>The AAD token issuance </a:t>
            </a:r>
            <a:br>
              <a:rPr lang="en-US" sz="1600" b="0" spc="0">
                <a:solidFill>
                  <a:srgbClr val="0078D4"/>
                </a:solidFill>
                <a:latin typeface="Segoe UI" panose="020B0502040204020203" pitchFamily="34" charset="0"/>
              </a:rPr>
            </a:br>
            <a:r>
              <a:rPr lang="en-US" sz="1600" b="0" spc="0">
                <a:solidFill>
                  <a:srgbClr val="0078D4"/>
                </a:solidFill>
                <a:latin typeface="Segoe UI" panose="020B0502040204020203" pitchFamily="34" charset="0"/>
              </a:rPr>
              <a:t>endpoint issues the access token</a:t>
            </a:r>
          </a:p>
        </p:txBody>
      </p:sp>
      <p:grpSp>
        <p:nvGrpSpPr>
          <p:cNvPr id="10" name="Group 9">
            <a:extLst>
              <a:ext uri="{FF2B5EF4-FFF2-40B4-BE49-F238E27FC236}">
                <a16:creationId xmlns:a16="http://schemas.microsoft.com/office/drawing/2014/main" id="{AE64A4AE-9A38-4CB5-93F2-3D9464918E45}"/>
              </a:ext>
            </a:extLst>
          </p:cNvPr>
          <p:cNvGrpSpPr/>
          <p:nvPr/>
        </p:nvGrpSpPr>
        <p:grpSpPr>
          <a:xfrm>
            <a:off x="9299979" y="4346942"/>
            <a:ext cx="1388583" cy="822960"/>
            <a:chOff x="7524488" y="4573762"/>
            <a:chExt cx="1388583" cy="822960"/>
          </a:xfrm>
        </p:grpSpPr>
        <p:sp>
          <p:nvSpPr>
            <p:cNvPr id="11" name="Rectangle: Rounded Corners 10">
              <a:extLst>
                <a:ext uri="{FF2B5EF4-FFF2-40B4-BE49-F238E27FC236}">
                  <a16:creationId xmlns:a16="http://schemas.microsoft.com/office/drawing/2014/main" id="{06CA9A62-10CB-4974-B2F5-6E8EB2B69CF6}"/>
                </a:ext>
              </a:extLst>
            </p:cNvPr>
            <p:cNvSpPr/>
            <p:nvPr/>
          </p:nvSpPr>
          <p:spPr bwMode="auto">
            <a:xfrm>
              <a:off x="7524488" y="4573762"/>
              <a:ext cx="822960" cy="822960"/>
            </a:xfrm>
            <a:prstGeom prst="roundRect">
              <a:avLst>
                <a:gd name="adj" fmla="val 3125"/>
              </a:avLst>
            </a:prstGeom>
            <a:solidFill>
              <a:srgbClr val="0078D4">
                <a:alpha val="1000"/>
              </a:srgbClr>
            </a:solidFill>
            <a:ln w="12700">
              <a:solidFill>
                <a:srgbClr val="0078D4"/>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rgbClr val="505050"/>
                </a:solidFill>
                <a:latin typeface="Segoe UI"/>
                <a:cs typeface="Segoe UI" pitchFamily="34" charset="0"/>
              </a:endParaRPr>
            </a:p>
          </p:txBody>
        </p:sp>
        <p:sp>
          <p:nvSpPr>
            <p:cNvPr id="12" name="Title 1">
              <a:extLst>
                <a:ext uri="{FF2B5EF4-FFF2-40B4-BE49-F238E27FC236}">
                  <a16:creationId xmlns:a16="http://schemas.microsoft.com/office/drawing/2014/main" id="{B3FB5A9B-9190-4BD6-9005-A13151CEBF20}"/>
                </a:ext>
              </a:extLst>
            </p:cNvPr>
            <p:cNvSpPr txBox="1">
              <a:spLocks/>
            </p:cNvSpPr>
            <p:nvPr/>
          </p:nvSpPr>
          <p:spPr>
            <a:xfrm>
              <a:off x="8195490" y="4884552"/>
              <a:ext cx="71758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AKS</a:t>
              </a:r>
            </a:p>
          </p:txBody>
        </p:sp>
        <p:grpSp>
          <p:nvGrpSpPr>
            <p:cNvPr id="13" name="Group 12">
              <a:extLst>
                <a:ext uri="{FF2B5EF4-FFF2-40B4-BE49-F238E27FC236}">
                  <a16:creationId xmlns:a16="http://schemas.microsoft.com/office/drawing/2014/main" id="{4C43CA10-B68A-4113-BCED-283553AF0448}"/>
                </a:ext>
              </a:extLst>
            </p:cNvPr>
            <p:cNvGrpSpPr/>
            <p:nvPr/>
          </p:nvGrpSpPr>
          <p:grpSpPr>
            <a:xfrm>
              <a:off x="7624016" y="4690524"/>
              <a:ext cx="623905" cy="589436"/>
              <a:chOff x="2613694" y="3600725"/>
              <a:chExt cx="355417" cy="335781"/>
            </a:xfrm>
          </p:grpSpPr>
          <p:sp>
            <p:nvSpPr>
              <p:cNvPr id="14" name="Freeform: Shape 13">
                <a:extLst>
                  <a:ext uri="{FF2B5EF4-FFF2-40B4-BE49-F238E27FC236}">
                    <a16:creationId xmlns:a16="http://schemas.microsoft.com/office/drawing/2014/main" id="{5AFEADAD-37AB-4020-927F-E10344F14B1C}"/>
                  </a:ext>
                </a:extLst>
              </p:cNvPr>
              <p:cNvSpPr/>
              <p:nvPr/>
            </p:nvSpPr>
            <p:spPr>
              <a:xfrm>
                <a:off x="2674822" y="360072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5" name="Freeform: Shape 14">
                <a:extLst>
                  <a:ext uri="{FF2B5EF4-FFF2-40B4-BE49-F238E27FC236}">
                    <a16:creationId xmlns:a16="http://schemas.microsoft.com/office/drawing/2014/main" id="{FC21CFB7-4AE2-4E87-9316-55E73D28190D}"/>
                  </a:ext>
                </a:extLst>
              </p:cNvPr>
              <p:cNvSpPr/>
              <p:nvPr/>
            </p:nvSpPr>
            <p:spPr>
              <a:xfrm>
                <a:off x="2807125" y="360072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6" name="Freeform: Shape 15">
                <a:extLst>
                  <a:ext uri="{FF2B5EF4-FFF2-40B4-BE49-F238E27FC236}">
                    <a16:creationId xmlns:a16="http://schemas.microsoft.com/office/drawing/2014/main" id="{3715E0C5-5601-4EA5-B02C-87E4E0BF14F5}"/>
                  </a:ext>
                </a:extLst>
              </p:cNvPr>
              <p:cNvSpPr/>
              <p:nvPr/>
            </p:nvSpPr>
            <p:spPr>
              <a:xfrm>
                <a:off x="2613694" y="371335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7" name="Freeform: Shape 16">
                <a:extLst>
                  <a:ext uri="{FF2B5EF4-FFF2-40B4-BE49-F238E27FC236}">
                    <a16:creationId xmlns:a16="http://schemas.microsoft.com/office/drawing/2014/main" id="{592F6537-6746-4AAD-9949-0542B13F7E66}"/>
                  </a:ext>
                </a:extLst>
              </p:cNvPr>
              <p:cNvSpPr/>
              <p:nvPr/>
            </p:nvSpPr>
            <p:spPr>
              <a:xfrm>
                <a:off x="2740974" y="371335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8" name="Freeform: Shape 17">
                <a:extLst>
                  <a:ext uri="{FF2B5EF4-FFF2-40B4-BE49-F238E27FC236}">
                    <a16:creationId xmlns:a16="http://schemas.microsoft.com/office/drawing/2014/main" id="{3A7D8A45-5963-4947-B50D-7B4D957E2461}"/>
                  </a:ext>
                </a:extLst>
              </p:cNvPr>
              <p:cNvSpPr/>
              <p:nvPr/>
            </p:nvSpPr>
            <p:spPr>
              <a:xfrm>
                <a:off x="2868254" y="371335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9" name="Freeform: Shape 18">
                <a:extLst>
                  <a:ext uri="{FF2B5EF4-FFF2-40B4-BE49-F238E27FC236}">
                    <a16:creationId xmlns:a16="http://schemas.microsoft.com/office/drawing/2014/main" id="{72A230E9-8E63-412D-964E-6AB27D6E4849}"/>
                  </a:ext>
                </a:extLst>
              </p:cNvPr>
              <p:cNvSpPr/>
              <p:nvPr/>
            </p:nvSpPr>
            <p:spPr>
              <a:xfrm>
                <a:off x="2674822" y="382597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0" name="Freeform: Shape 19">
                <a:extLst>
                  <a:ext uri="{FF2B5EF4-FFF2-40B4-BE49-F238E27FC236}">
                    <a16:creationId xmlns:a16="http://schemas.microsoft.com/office/drawing/2014/main" id="{4B09B3CE-169F-49C4-96FC-821A8ACAAE29}"/>
                  </a:ext>
                </a:extLst>
              </p:cNvPr>
              <p:cNvSpPr/>
              <p:nvPr/>
            </p:nvSpPr>
            <p:spPr>
              <a:xfrm>
                <a:off x="2807125" y="382597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grpSp>
        <p:nvGrpSpPr>
          <p:cNvPr id="21" name="Group 20">
            <a:extLst>
              <a:ext uri="{FF2B5EF4-FFF2-40B4-BE49-F238E27FC236}">
                <a16:creationId xmlns:a16="http://schemas.microsoft.com/office/drawing/2014/main" id="{DE1BCA4C-A89F-48F7-80B6-C378BA88FD08}"/>
              </a:ext>
            </a:extLst>
          </p:cNvPr>
          <p:cNvGrpSpPr/>
          <p:nvPr/>
        </p:nvGrpSpPr>
        <p:grpSpPr>
          <a:xfrm>
            <a:off x="7716520" y="2657430"/>
            <a:ext cx="822960" cy="1184981"/>
            <a:chOff x="5769351" y="2455575"/>
            <a:chExt cx="822960" cy="1184981"/>
          </a:xfrm>
        </p:grpSpPr>
        <p:sp>
          <p:nvSpPr>
            <p:cNvPr id="22" name="Title 1">
              <a:extLst>
                <a:ext uri="{FF2B5EF4-FFF2-40B4-BE49-F238E27FC236}">
                  <a16:creationId xmlns:a16="http://schemas.microsoft.com/office/drawing/2014/main" id="{FFAA61E3-01BA-44F0-AB7E-8BDA8DB52FCF}"/>
                </a:ext>
              </a:extLst>
            </p:cNvPr>
            <p:cNvSpPr txBox="1">
              <a:spLocks/>
            </p:cNvSpPr>
            <p:nvPr/>
          </p:nvSpPr>
          <p:spPr>
            <a:xfrm>
              <a:off x="5795696" y="2455575"/>
              <a:ext cx="770270"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Active Directory</a:t>
              </a:r>
            </a:p>
          </p:txBody>
        </p:sp>
        <p:sp>
          <p:nvSpPr>
            <p:cNvPr id="23" name="Rectangle: Rounded Corners 22">
              <a:extLst>
                <a:ext uri="{FF2B5EF4-FFF2-40B4-BE49-F238E27FC236}">
                  <a16:creationId xmlns:a16="http://schemas.microsoft.com/office/drawing/2014/main" id="{77B5DB4C-88EC-42C5-9580-C1F3ED7F9CC1}"/>
                </a:ext>
              </a:extLst>
            </p:cNvPr>
            <p:cNvSpPr/>
            <p:nvPr/>
          </p:nvSpPr>
          <p:spPr bwMode="auto">
            <a:xfrm>
              <a:off x="5769351" y="2817596"/>
              <a:ext cx="822960" cy="822960"/>
            </a:xfrm>
            <a:prstGeom prst="roundRect">
              <a:avLst>
                <a:gd name="adj" fmla="val 3125"/>
              </a:avLst>
            </a:prstGeom>
            <a:solidFill>
              <a:srgbClr val="0078D4">
                <a:alpha val="1000"/>
              </a:srgbClr>
            </a:solidFill>
            <a:ln w="12700">
              <a:solidFill>
                <a:srgbClr val="0078D4"/>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rgbClr val="505050"/>
                </a:solidFill>
                <a:latin typeface="Segoe UI"/>
                <a:cs typeface="Segoe UI" pitchFamily="34" charset="0"/>
              </a:endParaRPr>
            </a:p>
          </p:txBody>
        </p:sp>
        <p:pic>
          <p:nvPicPr>
            <p:cNvPr id="24" name="Picture 23" descr="A picture containing object&#10;&#10;Description generated with high confidence">
              <a:extLst>
                <a:ext uri="{FF2B5EF4-FFF2-40B4-BE49-F238E27FC236}">
                  <a16:creationId xmlns:a16="http://schemas.microsoft.com/office/drawing/2014/main" id="{F949B0F1-82B4-42F9-A301-F6CB21078713}"/>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891725" y="2939970"/>
              <a:ext cx="578213" cy="578213"/>
            </a:xfrm>
            <a:prstGeom prst="rect">
              <a:avLst/>
            </a:prstGeom>
          </p:spPr>
        </p:pic>
      </p:grpSp>
      <p:cxnSp>
        <p:nvCxnSpPr>
          <p:cNvPr id="29" name="Connector: Elbow 28">
            <a:extLst>
              <a:ext uri="{FF2B5EF4-FFF2-40B4-BE49-F238E27FC236}">
                <a16:creationId xmlns:a16="http://schemas.microsoft.com/office/drawing/2014/main" id="{0054B52B-401B-45E1-8BC0-A3E31B0DCFFD}"/>
              </a:ext>
            </a:extLst>
          </p:cNvPr>
          <p:cNvCxnSpPr>
            <a:cxnSpLocks/>
            <a:stCxn id="50" idx="0"/>
          </p:cNvCxnSpPr>
          <p:nvPr/>
        </p:nvCxnSpPr>
        <p:spPr>
          <a:xfrm rot="5400000" flipH="1" flipV="1">
            <a:off x="6837134" y="3098440"/>
            <a:ext cx="546894" cy="1211879"/>
          </a:xfrm>
          <a:prstGeom prst="bentConnector2">
            <a:avLst/>
          </a:prstGeom>
          <a:ln>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6A9B3FDA-20DE-47EF-8E47-FD37D0685842}"/>
              </a:ext>
            </a:extLst>
          </p:cNvPr>
          <p:cNvCxnSpPr>
            <a:cxnSpLocks/>
            <a:stCxn id="23" idx="2"/>
          </p:cNvCxnSpPr>
          <p:nvPr/>
        </p:nvCxnSpPr>
        <p:spPr>
          <a:xfrm rot="5400000">
            <a:off x="7238787" y="3559646"/>
            <a:ext cx="606449" cy="1171979"/>
          </a:xfrm>
          <a:prstGeom prst="bentConnector2">
            <a:avLst/>
          </a:prstGeom>
          <a:ln>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1FEDD945-A7BD-415C-8273-5D186942B68C}"/>
              </a:ext>
            </a:extLst>
          </p:cNvPr>
          <p:cNvCxnSpPr>
            <a:cxnSpLocks/>
            <a:stCxn id="11" idx="2"/>
            <a:endCxn id="50" idx="2"/>
          </p:cNvCxnSpPr>
          <p:nvPr/>
        </p:nvCxnSpPr>
        <p:spPr>
          <a:xfrm rot="5400000" flipH="1">
            <a:off x="7923493" y="3381936"/>
            <a:ext cx="369116" cy="3206817"/>
          </a:xfrm>
          <a:prstGeom prst="bentConnector3">
            <a:avLst>
              <a:gd name="adj1" fmla="val -61932"/>
            </a:avLst>
          </a:prstGeom>
          <a:ln>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76432BE7-D110-41BF-AE44-7B289E937ADF}"/>
              </a:ext>
            </a:extLst>
          </p:cNvPr>
          <p:cNvCxnSpPr>
            <a:stCxn id="11" idx="1"/>
          </p:cNvCxnSpPr>
          <p:nvPr/>
        </p:nvCxnSpPr>
        <p:spPr>
          <a:xfrm flipH="1" flipV="1">
            <a:off x="6956022" y="4748554"/>
            <a:ext cx="2343957" cy="9868"/>
          </a:xfrm>
          <a:prstGeom prst="straightConnector1">
            <a:avLst/>
          </a:prstGeom>
          <a:ln>
            <a:solidFill>
              <a:srgbClr val="000000"/>
            </a:solidFill>
            <a:headEnd type="triangle"/>
            <a:tailEnd type="non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ECC952A6-CE2B-4276-8012-FEF7989F1CB7}"/>
              </a:ext>
            </a:extLst>
          </p:cNvPr>
          <p:cNvGrpSpPr/>
          <p:nvPr/>
        </p:nvGrpSpPr>
        <p:grpSpPr>
          <a:xfrm>
            <a:off x="7323014" y="4076438"/>
            <a:ext cx="417207" cy="570971"/>
            <a:chOff x="6619731" y="5063333"/>
            <a:chExt cx="417207" cy="570971"/>
          </a:xfrm>
        </p:grpSpPr>
        <p:sp>
          <p:nvSpPr>
            <p:cNvPr id="38" name="Rectangle: Rounded Corners 37">
              <a:extLst>
                <a:ext uri="{FF2B5EF4-FFF2-40B4-BE49-F238E27FC236}">
                  <a16:creationId xmlns:a16="http://schemas.microsoft.com/office/drawing/2014/main" id="{CDB97AFB-E517-4910-B565-582ED97F3148}"/>
                </a:ext>
              </a:extLst>
            </p:cNvPr>
            <p:cNvSpPr/>
            <p:nvPr/>
          </p:nvSpPr>
          <p:spPr bwMode="auto">
            <a:xfrm>
              <a:off x="6627166" y="5231968"/>
              <a:ext cx="402336" cy="402336"/>
            </a:xfrm>
            <a:prstGeom prst="roundRect">
              <a:avLst>
                <a:gd name="adj" fmla="val 3125"/>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39" name="TagLegacy_E1CB" title="Icon of a shopping tag">
              <a:extLst>
                <a:ext uri="{FF2B5EF4-FFF2-40B4-BE49-F238E27FC236}">
                  <a16:creationId xmlns:a16="http://schemas.microsoft.com/office/drawing/2014/main" id="{64074B25-A48A-472E-A01A-5AE51EE6960C}"/>
                </a:ext>
              </a:extLst>
            </p:cNvPr>
            <p:cNvSpPr>
              <a:spLocks noChangeAspect="1" noEditPoints="1"/>
            </p:cNvSpPr>
            <p:nvPr/>
          </p:nvSpPr>
          <p:spPr bwMode="auto">
            <a:xfrm>
              <a:off x="6694526" y="5330022"/>
              <a:ext cx="267616" cy="213613"/>
            </a:xfrm>
            <a:custGeom>
              <a:avLst/>
              <a:gdLst>
                <a:gd name="T0" fmla="*/ 2950 w 3700"/>
                <a:gd name="T1" fmla="*/ 1330 h 2952"/>
                <a:gd name="T2" fmla="*/ 1328 w 3700"/>
                <a:gd name="T3" fmla="*/ 2952 h 2952"/>
                <a:gd name="T4" fmla="*/ 0 w 3700"/>
                <a:gd name="T5" fmla="*/ 1620 h 2952"/>
                <a:gd name="T6" fmla="*/ 1620 w 3700"/>
                <a:gd name="T7" fmla="*/ 0 h 2952"/>
                <a:gd name="T8" fmla="*/ 2951 w 3700"/>
                <a:gd name="T9" fmla="*/ 1 h 2952"/>
                <a:gd name="T10" fmla="*/ 2950 w 3700"/>
                <a:gd name="T11" fmla="*/ 1330 h 2952"/>
                <a:gd name="T12" fmla="*/ 1820 w 3700"/>
                <a:gd name="T13" fmla="*/ 2460 h 2952"/>
                <a:gd name="T14" fmla="*/ 2576 w 3700"/>
                <a:gd name="T15" fmla="*/ 2753 h 2952"/>
                <a:gd name="T16" fmla="*/ 3700 w 3700"/>
                <a:gd name="T17" fmla="*/ 1629 h 2952"/>
                <a:gd name="T18" fmla="*/ 2576 w 3700"/>
                <a:gd name="T19" fmla="*/ 505 h 2952"/>
                <a:gd name="T20" fmla="*/ 2421 w 3700"/>
                <a:gd name="T21" fmla="*/ 505 h 2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0" h="2952">
                  <a:moveTo>
                    <a:pt x="2950" y="1330"/>
                  </a:moveTo>
                  <a:cubicBezTo>
                    <a:pt x="1328" y="2952"/>
                    <a:pt x="1328" y="2952"/>
                    <a:pt x="1328" y="2952"/>
                  </a:cubicBezTo>
                  <a:cubicBezTo>
                    <a:pt x="0" y="1620"/>
                    <a:pt x="0" y="1620"/>
                    <a:pt x="0" y="1620"/>
                  </a:cubicBezTo>
                  <a:cubicBezTo>
                    <a:pt x="1620" y="0"/>
                    <a:pt x="1620" y="0"/>
                    <a:pt x="1620" y="0"/>
                  </a:cubicBezTo>
                  <a:cubicBezTo>
                    <a:pt x="2951" y="1"/>
                    <a:pt x="2951" y="1"/>
                    <a:pt x="2951" y="1"/>
                  </a:cubicBezTo>
                  <a:lnTo>
                    <a:pt x="2950" y="1330"/>
                  </a:lnTo>
                  <a:close/>
                  <a:moveTo>
                    <a:pt x="1820" y="2460"/>
                  </a:moveTo>
                  <a:cubicBezTo>
                    <a:pt x="2020" y="2642"/>
                    <a:pt x="2285" y="2753"/>
                    <a:pt x="2576" y="2753"/>
                  </a:cubicBezTo>
                  <a:cubicBezTo>
                    <a:pt x="3197" y="2753"/>
                    <a:pt x="3700" y="2249"/>
                    <a:pt x="3700" y="1629"/>
                  </a:cubicBezTo>
                  <a:cubicBezTo>
                    <a:pt x="3700" y="1008"/>
                    <a:pt x="3198" y="505"/>
                    <a:pt x="2576" y="505"/>
                  </a:cubicBezTo>
                  <a:cubicBezTo>
                    <a:pt x="2421" y="505"/>
                    <a:pt x="2421" y="505"/>
                    <a:pt x="2421" y="505"/>
                  </a:cubicBezTo>
                </a:path>
              </a:pathLst>
            </a:custGeom>
            <a:noFill/>
            <a:ln w="15875"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Title 1">
              <a:extLst>
                <a:ext uri="{FF2B5EF4-FFF2-40B4-BE49-F238E27FC236}">
                  <a16:creationId xmlns:a16="http://schemas.microsoft.com/office/drawing/2014/main" id="{FC5AE4D7-1600-4F38-80D5-6567399D4B42}"/>
                </a:ext>
              </a:extLst>
            </p:cNvPr>
            <p:cNvSpPr txBox="1">
              <a:spLocks/>
            </p:cNvSpPr>
            <p:nvPr/>
          </p:nvSpPr>
          <p:spPr>
            <a:xfrm>
              <a:off x="6619731" y="5063333"/>
              <a:ext cx="41720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Token</a:t>
              </a:r>
            </a:p>
          </p:txBody>
        </p:sp>
      </p:grpSp>
      <p:sp>
        <p:nvSpPr>
          <p:cNvPr id="41" name="Title 16">
            <a:extLst>
              <a:ext uri="{FF2B5EF4-FFF2-40B4-BE49-F238E27FC236}">
                <a16:creationId xmlns:a16="http://schemas.microsoft.com/office/drawing/2014/main" id="{EF326B58-E7D5-45F3-B602-0D72000128D2}"/>
              </a:ext>
            </a:extLst>
          </p:cNvPr>
          <p:cNvSpPr txBox="1">
            <a:spLocks/>
          </p:cNvSpPr>
          <p:nvPr/>
        </p:nvSpPr>
        <p:spPr>
          <a:xfrm>
            <a:off x="588263" y="3287974"/>
            <a:ext cx="3326789" cy="738664"/>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74320" lvl="0" indent="-274320">
              <a:buFont typeface="+mj-lt"/>
              <a:buAutoNum type="arabicPeriod" startAt="3"/>
              <a:defRPr/>
            </a:pPr>
            <a:r>
              <a:rPr lang="en-US" sz="1600" b="0" spc="0">
                <a:solidFill>
                  <a:srgbClr val="0078D4"/>
                </a:solidFill>
                <a:latin typeface="Segoe UI" panose="020B0502040204020203" pitchFamily="34" charset="0"/>
              </a:rPr>
              <a:t>Developer performs action w/ AAD token.</a:t>
            </a:r>
            <a:br>
              <a:rPr lang="en-US" sz="1600" b="0" spc="0">
                <a:solidFill>
                  <a:srgbClr val="0078D4"/>
                </a:solidFill>
                <a:latin typeface="Segoe UI" panose="020B0502040204020203" pitchFamily="34" charset="0"/>
              </a:rPr>
            </a:br>
            <a:r>
              <a:rPr lang="en-US" sz="1600" b="0" spc="0" err="1">
                <a:solidFill>
                  <a:srgbClr val="0078D4"/>
                </a:solidFill>
                <a:latin typeface="Segoe UI" panose="020B0502040204020203" pitchFamily="34" charset="0"/>
              </a:rPr>
              <a:t>Eg.</a:t>
            </a:r>
            <a:r>
              <a:rPr lang="en-US" sz="1600" b="0" spc="0">
                <a:solidFill>
                  <a:srgbClr val="0078D4"/>
                </a:solidFill>
                <a:latin typeface="Segoe UI" panose="020B0502040204020203" pitchFamily="34" charset="0"/>
              </a:rPr>
              <a:t> </a:t>
            </a:r>
            <a:r>
              <a:rPr lang="en-US" sz="1600" b="0" i="1" spc="0" err="1">
                <a:solidFill>
                  <a:srgbClr val="0078D4"/>
                </a:solidFill>
                <a:latin typeface="Segoe UI" panose="020B0502040204020203" pitchFamily="34" charset="0"/>
              </a:rPr>
              <a:t>kubectl</a:t>
            </a:r>
            <a:r>
              <a:rPr lang="en-US" sz="1600" b="0" i="1" spc="0">
                <a:solidFill>
                  <a:srgbClr val="0078D4"/>
                </a:solidFill>
                <a:latin typeface="Segoe UI" panose="020B0502040204020203" pitchFamily="34" charset="0"/>
              </a:rPr>
              <a:t> create pod</a:t>
            </a:r>
          </a:p>
        </p:txBody>
      </p:sp>
      <p:sp>
        <p:nvSpPr>
          <p:cNvPr id="42" name="Title 16">
            <a:extLst>
              <a:ext uri="{FF2B5EF4-FFF2-40B4-BE49-F238E27FC236}">
                <a16:creationId xmlns:a16="http://schemas.microsoft.com/office/drawing/2014/main" id="{1C5D7402-A41D-47AE-BBF1-D1C048510EBE}"/>
              </a:ext>
            </a:extLst>
          </p:cNvPr>
          <p:cNvSpPr txBox="1">
            <a:spLocks/>
          </p:cNvSpPr>
          <p:nvPr/>
        </p:nvSpPr>
        <p:spPr>
          <a:xfrm>
            <a:off x="612500" y="4226927"/>
            <a:ext cx="3326789" cy="984885"/>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74320" lvl="0" indent="-274320">
              <a:buFont typeface="+mj-lt"/>
              <a:buAutoNum type="arabicPeriod" startAt="4"/>
              <a:defRPr/>
            </a:pPr>
            <a:r>
              <a:rPr lang="en-US" sz="1600" b="0" spc="0">
                <a:solidFill>
                  <a:srgbClr val="0078D4"/>
                </a:solidFill>
                <a:latin typeface="Segoe UI" panose="020B0502040204020203" pitchFamily="34" charset="0"/>
              </a:rPr>
              <a:t>Kubernetes validates token with AAD and fetches the Developer’s AAD Groups</a:t>
            </a:r>
            <a:br>
              <a:rPr lang="en-US" sz="1600" b="0" spc="0">
                <a:solidFill>
                  <a:srgbClr val="0078D4"/>
                </a:solidFill>
                <a:latin typeface="Segoe UI" panose="020B0502040204020203" pitchFamily="34" charset="0"/>
              </a:rPr>
            </a:br>
            <a:r>
              <a:rPr lang="en-US" sz="1600" b="0" spc="0" err="1">
                <a:solidFill>
                  <a:srgbClr val="0078D4"/>
                </a:solidFill>
                <a:latin typeface="Segoe UI" panose="020B0502040204020203" pitchFamily="34" charset="0"/>
              </a:rPr>
              <a:t>Eg.</a:t>
            </a:r>
            <a:r>
              <a:rPr lang="en-US" sz="1600" b="0" spc="0">
                <a:solidFill>
                  <a:srgbClr val="0078D4"/>
                </a:solidFill>
                <a:latin typeface="Segoe UI" panose="020B0502040204020203" pitchFamily="34" charset="0"/>
              </a:rPr>
              <a:t> Dev Team A, App Group B</a:t>
            </a:r>
          </a:p>
        </p:txBody>
      </p:sp>
      <p:sp>
        <p:nvSpPr>
          <p:cNvPr id="43" name="Oval 42">
            <a:extLst>
              <a:ext uri="{FF2B5EF4-FFF2-40B4-BE49-F238E27FC236}">
                <a16:creationId xmlns:a16="http://schemas.microsoft.com/office/drawing/2014/main" id="{907E85A7-2441-40BC-AB54-458809BDFF8C}"/>
              </a:ext>
            </a:extLst>
          </p:cNvPr>
          <p:cNvSpPr/>
          <p:nvPr/>
        </p:nvSpPr>
        <p:spPr bwMode="auto">
          <a:xfrm>
            <a:off x="6993371" y="3297848"/>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rPr>
              <a:t>1</a:t>
            </a:r>
          </a:p>
        </p:txBody>
      </p:sp>
      <p:sp>
        <p:nvSpPr>
          <p:cNvPr id="44" name="Oval 43">
            <a:extLst>
              <a:ext uri="{FF2B5EF4-FFF2-40B4-BE49-F238E27FC236}">
                <a16:creationId xmlns:a16="http://schemas.microsoft.com/office/drawing/2014/main" id="{3A530527-8816-45AA-99BE-41FB018B61EA}"/>
              </a:ext>
            </a:extLst>
          </p:cNvPr>
          <p:cNvSpPr/>
          <p:nvPr/>
        </p:nvSpPr>
        <p:spPr bwMode="auto">
          <a:xfrm>
            <a:off x="8223800" y="3998889"/>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lang="en-US" sz="1400">
                <a:gradFill>
                  <a:gsLst>
                    <a:gs pos="0">
                      <a:srgbClr val="FFFFFF"/>
                    </a:gs>
                    <a:gs pos="100000">
                      <a:srgbClr val="FFFFFF"/>
                    </a:gs>
                  </a:gsLst>
                  <a:lin ang="5400000" scaled="0"/>
                </a:gradFill>
                <a:latin typeface="Segoe UI Semibold" panose="020B0702040204020203" pitchFamily="34" charset="0"/>
                <a:ea typeface="Segoe UI Black" panose="020B0A02040204020203" pitchFamily="34" charset="0"/>
                <a:cs typeface="Segoe UI Semibold" panose="020B0702040204020203" pitchFamily="34" charset="0"/>
              </a:rPr>
              <a:t>2</a:t>
            </a:r>
            <a:endPar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endParaRPr>
          </a:p>
        </p:txBody>
      </p:sp>
      <p:sp>
        <p:nvSpPr>
          <p:cNvPr id="45" name="Oval 44">
            <a:extLst>
              <a:ext uri="{FF2B5EF4-FFF2-40B4-BE49-F238E27FC236}">
                <a16:creationId xmlns:a16="http://schemas.microsoft.com/office/drawing/2014/main" id="{EFEC86AC-7DF4-4CCD-B85D-71BF03ABF881}"/>
              </a:ext>
            </a:extLst>
          </p:cNvPr>
          <p:cNvSpPr/>
          <p:nvPr/>
        </p:nvSpPr>
        <p:spPr bwMode="auto">
          <a:xfrm>
            <a:off x="8636082" y="4632551"/>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lang="en-US" sz="1400" noProof="0">
                <a:gradFill>
                  <a:gsLst>
                    <a:gs pos="0">
                      <a:srgbClr val="FFFFFF"/>
                    </a:gs>
                    <a:gs pos="100000">
                      <a:srgbClr val="FFFFFF"/>
                    </a:gs>
                  </a:gsLst>
                  <a:lin ang="5400000" scaled="0"/>
                </a:gradFill>
                <a:latin typeface="Segoe UI Semibold" panose="020B0702040204020203" pitchFamily="34" charset="0"/>
                <a:ea typeface="Segoe UI Black" panose="020B0A02040204020203" pitchFamily="34" charset="0"/>
                <a:cs typeface="Segoe UI Semibold" panose="020B0702040204020203" pitchFamily="34" charset="0"/>
              </a:rPr>
              <a:t>3</a:t>
            </a:r>
            <a:endPar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endParaRPr>
          </a:p>
        </p:txBody>
      </p:sp>
      <p:sp>
        <p:nvSpPr>
          <p:cNvPr id="46" name="Oval 45">
            <a:extLst>
              <a:ext uri="{FF2B5EF4-FFF2-40B4-BE49-F238E27FC236}">
                <a16:creationId xmlns:a16="http://schemas.microsoft.com/office/drawing/2014/main" id="{E718CBC2-936B-47EB-891D-F6A27F70F510}"/>
              </a:ext>
            </a:extLst>
          </p:cNvPr>
          <p:cNvSpPr/>
          <p:nvPr/>
        </p:nvSpPr>
        <p:spPr bwMode="auto">
          <a:xfrm>
            <a:off x="8086640" y="5486587"/>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lang="en-US" sz="1400" noProof="0">
                <a:gradFill>
                  <a:gsLst>
                    <a:gs pos="0">
                      <a:srgbClr val="FFFFFF"/>
                    </a:gs>
                    <a:gs pos="100000">
                      <a:srgbClr val="FFFFFF"/>
                    </a:gs>
                  </a:gsLst>
                  <a:lin ang="5400000" scaled="0"/>
                </a:gradFill>
                <a:latin typeface="Segoe UI Semibold" panose="020B0702040204020203" pitchFamily="34" charset="0"/>
                <a:ea typeface="Segoe UI Black" panose="020B0A02040204020203" pitchFamily="34" charset="0"/>
                <a:cs typeface="Segoe UI Semibold" panose="020B0702040204020203" pitchFamily="34" charset="0"/>
              </a:rPr>
              <a:t>6</a:t>
            </a:r>
            <a:endPar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endParaRPr>
          </a:p>
        </p:txBody>
      </p:sp>
      <p:grpSp>
        <p:nvGrpSpPr>
          <p:cNvPr id="3" name="Group 2">
            <a:extLst>
              <a:ext uri="{FF2B5EF4-FFF2-40B4-BE49-F238E27FC236}">
                <a16:creationId xmlns:a16="http://schemas.microsoft.com/office/drawing/2014/main" id="{BB6228CF-C815-4186-AEF3-8158ABE4FC66}"/>
              </a:ext>
            </a:extLst>
          </p:cNvPr>
          <p:cNvGrpSpPr/>
          <p:nvPr/>
        </p:nvGrpSpPr>
        <p:grpSpPr>
          <a:xfrm>
            <a:off x="5367085" y="3977826"/>
            <a:ext cx="1549037" cy="822960"/>
            <a:chOff x="5367085" y="3977826"/>
            <a:chExt cx="1549037" cy="822960"/>
          </a:xfrm>
        </p:grpSpPr>
        <p:grpSp>
          <p:nvGrpSpPr>
            <p:cNvPr id="48" name="Group 47">
              <a:extLst>
                <a:ext uri="{FF2B5EF4-FFF2-40B4-BE49-F238E27FC236}">
                  <a16:creationId xmlns:a16="http://schemas.microsoft.com/office/drawing/2014/main" id="{DDFCC1C8-D6D4-4205-ABDE-DC194BB8366A}"/>
                </a:ext>
              </a:extLst>
            </p:cNvPr>
            <p:cNvGrpSpPr/>
            <p:nvPr/>
          </p:nvGrpSpPr>
          <p:grpSpPr>
            <a:xfrm>
              <a:off x="5367085" y="3977826"/>
              <a:ext cx="1549037" cy="822960"/>
              <a:chOff x="3838315" y="2457617"/>
              <a:chExt cx="1549037" cy="822960"/>
            </a:xfrm>
          </p:grpSpPr>
          <p:sp>
            <p:nvSpPr>
              <p:cNvPr id="49" name="Title 1">
                <a:extLst>
                  <a:ext uri="{FF2B5EF4-FFF2-40B4-BE49-F238E27FC236}">
                    <a16:creationId xmlns:a16="http://schemas.microsoft.com/office/drawing/2014/main" id="{9AEE2E1E-A6F4-4004-A623-763F3713B940}"/>
                  </a:ext>
                </a:extLst>
              </p:cNvPr>
              <p:cNvSpPr txBox="1">
                <a:spLocks/>
              </p:cNvSpPr>
              <p:nvPr/>
            </p:nvSpPr>
            <p:spPr>
              <a:xfrm>
                <a:off x="3838315" y="2789607"/>
                <a:ext cx="71758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lang="en-US" sz="1000" spc="0">
                    <a:solidFill>
                      <a:srgbClr val="000000"/>
                    </a:solidFill>
                    <a:latin typeface="Segoe UI Semibold" panose="020B0702040204020203" pitchFamily="34" charset="0"/>
                    <a:cs typeface="Segoe UI Semibold" panose="020B0702040204020203" pitchFamily="34" charset="0"/>
                  </a:rPr>
                  <a:t>Developer </a:t>
                </a:r>
                <a:endPar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endParaRPr>
              </a:p>
            </p:txBody>
          </p:sp>
          <p:sp>
            <p:nvSpPr>
              <p:cNvPr id="50" name="Rectangle: Rounded Corners 49">
                <a:extLst>
                  <a:ext uri="{FF2B5EF4-FFF2-40B4-BE49-F238E27FC236}">
                    <a16:creationId xmlns:a16="http://schemas.microsoft.com/office/drawing/2014/main" id="{1B212169-3E6D-4A35-9053-0B0AB395C1E7}"/>
                  </a:ext>
                </a:extLst>
              </p:cNvPr>
              <p:cNvSpPr/>
              <p:nvPr/>
            </p:nvSpPr>
            <p:spPr bwMode="auto">
              <a:xfrm>
                <a:off x="4564392" y="2457617"/>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51" name="people_4" title="Icon of a person">
                <a:extLst>
                  <a:ext uri="{FF2B5EF4-FFF2-40B4-BE49-F238E27FC236}">
                    <a16:creationId xmlns:a16="http://schemas.microsoft.com/office/drawing/2014/main" id="{00CA01DD-7D97-4464-A25F-03D8E9B3E72C}"/>
                  </a:ext>
                </a:extLst>
              </p:cNvPr>
              <p:cNvSpPr>
                <a:spLocks noChangeAspect="1" noEditPoints="1"/>
              </p:cNvSpPr>
              <p:nvPr/>
            </p:nvSpPr>
            <p:spPr bwMode="auto">
              <a:xfrm>
                <a:off x="4735102" y="2599921"/>
                <a:ext cx="481540" cy="538353"/>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rgbClr val="0078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52" name="TextBox 51">
              <a:extLst>
                <a:ext uri="{FF2B5EF4-FFF2-40B4-BE49-F238E27FC236}">
                  <a16:creationId xmlns:a16="http://schemas.microsoft.com/office/drawing/2014/main" id="{C3C59CC6-8208-43A1-A4C4-CEB469EACFEE}"/>
                </a:ext>
              </a:extLst>
            </p:cNvPr>
            <p:cNvSpPr txBox="1"/>
            <p:nvPr/>
          </p:nvSpPr>
          <p:spPr>
            <a:xfrm>
              <a:off x="6206953" y="4065064"/>
              <a:ext cx="638077" cy="440890"/>
            </a:xfrm>
            <a:prstGeom prst="rect">
              <a:avLst/>
            </a:prstGeom>
            <a:noFill/>
          </p:spPr>
          <p:txBody>
            <a:bodyPr wrap="square" lIns="182880" tIns="146304" rIns="182880" bIns="146304" rtlCol="0">
              <a:spAutoFit/>
            </a:bodyPr>
            <a:lstStyle/>
            <a:p>
              <a:pPr>
                <a:lnSpc>
                  <a:spcPct val="90000"/>
                </a:lnSpc>
                <a:spcAft>
                  <a:spcPts val="600"/>
                </a:spcAft>
              </a:pPr>
              <a:r>
                <a:rPr lang="en-US" sz="1050">
                  <a:solidFill>
                    <a:schemeClr val="accent1"/>
                  </a:solidFill>
                </a:rPr>
                <a:t>&lt;\&gt;</a:t>
              </a:r>
            </a:p>
          </p:txBody>
        </p:sp>
      </p:grpSp>
      <p:cxnSp>
        <p:nvCxnSpPr>
          <p:cNvPr id="53" name="Connector: Elbow 52">
            <a:extLst>
              <a:ext uri="{FF2B5EF4-FFF2-40B4-BE49-F238E27FC236}">
                <a16:creationId xmlns:a16="http://schemas.microsoft.com/office/drawing/2014/main" id="{A4EB9934-7B00-475B-A2F0-BA2919949541}"/>
              </a:ext>
            </a:extLst>
          </p:cNvPr>
          <p:cNvCxnSpPr>
            <a:cxnSpLocks/>
            <a:stCxn id="11" idx="0"/>
            <a:endCxn id="23" idx="3"/>
          </p:cNvCxnSpPr>
          <p:nvPr/>
        </p:nvCxnSpPr>
        <p:spPr>
          <a:xfrm rot="16200000" flipV="1">
            <a:off x="8667465" y="3302947"/>
            <a:ext cx="916011" cy="1171979"/>
          </a:xfrm>
          <a:prstGeom prst="bentConnector2">
            <a:avLst/>
          </a:prstGeom>
          <a:ln>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AFE24CA7-EDF1-4144-B255-71EEBA1879F1}"/>
              </a:ext>
            </a:extLst>
          </p:cNvPr>
          <p:cNvSpPr/>
          <p:nvPr/>
        </p:nvSpPr>
        <p:spPr bwMode="auto">
          <a:xfrm>
            <a:off x="9811876" y="3632534"/>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lang="en-US" sz="1400">
                <a:gradFill>
                  <a:gsLst>
                    <a:gs pos="0">
                      <a:srgbClr val="FFFFFF"/>
                    </a:gs>
                    <a:gs pos="100000">
                      <a:srgbClr val="FFFFFF"/>
                    </a:gs>
                  </a:gsLst>
                  <a:lin ang="5400000" scaled="0"/>
                </a:gradFill>
                <a:latin typeface="Segoe UI Semibold" panose="020B0702040204020203" pitchFamily="34" charset="0"/>
                <a:ea typeface="Segoe UI Black" panose="020B0A02040204020203" pitchFamily="34" charset="0"/>
                <a:cs typeface="Segoe UI Semibold" panose="020B0702040204020203" pitchFamily="34" charset="0"/>
              </a:rPr>
              <a:t>4</a:t>
            </a:r>
            <a:endPar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endParaRPr>
          </a:p>
        </p:txBody>
      </p:sp>
      <p:sp>
        <p:nvSpPr>
          <p:cNvPr id="67" name="Title 16">
            <a:extLst>
              <a:ext uri="{FF2B5EF4-FFF2-40B4-BE49-F238E27FC236}">
                <a16:creationId xmlns:a16="http://schemas.microsoft.com/office/drawing/2014/main" id="{835663A8-DAB5-4D95-A133-DEF06B848E6F}"/>
              </a:ext>
            </a:extLst>
          </p:cNvPr>
          <p:cNvSpPr txBox="1">
            <a:spLocks/>
          </p:cNvSpPr>
          <p:nvPr/>
        </p:nvSpPr>
        <p:spPr>
          <a:xfrm>
            <a:off x="581150" y="5412101"/>
            <a:ext cx="3408376" cy="492443"/>
          </a:xfrm>
          <a:prstGeom prst="rect">
            <a:avLst/>
          </a:prstGeom>
        </p:spPr>
        <p:txBody>
          <a:bodyPr vert="horz" wrap="square" lIns="0" tIns="0" rIns="0" bIns="0" rtlCol="0" anchor="t">
            <a:spAutoFit/>
          </a:bodyPr>
          <a:lstStyle>
            <a:defPPr>
              <a:defRPr lang="en-US"/>
            </a:defPPr>
            <a:lvl1pPr marL="274320" lvl="0" indent="-274320" defTabSz="932742">
              <a:lnSpc>
                <a:spcPct val="100000"/>
              </a:lnSpc>
              <a:spcBef>
                <a:spcPct val="0"/>
              </a:spcBef>
              <a:buFont typeface="+mj-lt"/>
              <a:buAutoNum type="arabicPeriod" startAt="4"/>
              <a:defRPr sz="1600" b="0" cap="none" spc="0" baseline="0">
                <a:ln w="3175">
                  <a:noFill/>
                </a:ln>
                <a:solidFill>
                  <a:srgbClr val="0078D4"/>
                </a:solidFill>
                <a:effectLst/>
                <a:cs typeface="Segoe UI" pitchFamily="34" charset="0"/>
              </a:defRPr>
            </a:lvl1pPr>
          </a:lstStyle>
          <a:p>
            <a:pPr>
              <a:buFont typeface="+mj-lt"/>
              <a:buAutoNum type="arabicPeriod" startAt="5"/>
            </a:pPr>
            <a:r>
              <a:rPr lang="en-US">
                <a:latin typeface="Segoe UI" panose="020B0502040204020203" pitchFamily="34" charset="0"/>
              </a:rPr>
              <a:t>Kubernetes RBAC and cluster policies are applied</a:t>
            </a:r>
          </a:p>
        </p:txBody>
      </p:sp>
      <p:sp>
        <p:nvSpPr>
          <p:cNvPr id="71" name="Title 16">
            <a:extLst>
              <a:ext uri="{FF2B5EF4-FFF2-40B4-BE49-F238E27FC236}">
                <a16:creationId xmlns:a16="http://schemas.microsoft.com/office/drawing/2014/main" id="{5A5FEC1E-179D-4F5C-A713-FBD561C6D164}"/>
              </a:ext>
            </a:extLst>
          </p:cNvPr>
          <p:cNvSpPr txBox="1">
            <a:spLocks/>
          </p:cNvSpPr>
          <p:nvPr/>
        </p:nvSpPr>
        <p:spPr>
          <a:xfrm>
            <a:off x="618387" y="6104074"/>
            <a:ext cx="3408376" cy="492443"/>
          </a:xfrm>
          <a:prstGeom prst="rect">
            <a:avLst/>
          </a:prstGeom>
        </p:spPr>
        <p:txBody>
          <a:bodyPr vert="horz" wrap="square" lIns="0" tIns="0" rIns="0" bIns="0" rtlCol="0" anchor="t">
            <a:spAutoFit/>
          </a:bodyPr>
          <a:lstStyle>
            <a:defPPr>
              <a:defRPr lang="en-US"/>
            </a:defPPr>
            <a:lvl1pPr marL="274320" lvl="0" indent="-274320" defTabSz="932742">
              <a:lnSpc>
                <a:spcPct val="100000"/>
              </a:lnSpc>
              <a:spcBef>
                <a:spcPct val="0"/>
              </a:spcBef>
              <a:buFont typeface="+mj-lt"/>
              <a:buAutoNum type="arabicPeriod" startAt="4"/>
              <a:defRPr sz="1600" b="0" cap="none" spc="0" baseline="0">
                <a:ln w="3175">
                  <a:noFill/>
                </a:ln>
                <a:solidFill>
                  <a:srgbClr val="0078D4"/>
                </a:solidFill>
                <a:effectLst/>
                <a:cs typeface="Segoe UI" pitchFamily="34" charset="0"/>
              </a:defRPr>
            </a:lvl1pPr>
          </a:lstStyle>
          <a:p>
            <a:pPr>
              <a:buFont typeface="+mj-lt"/>
              <a:buAutoNum type="arabicPeriod" startAt="6"/>
            </a:pPr>
            <a:r>
              <a:rPr lang="en-US">
                <a:latin typeface="Segoe UI" panose="020B0502040204020203" pitchFamily="34" charset="0"/>
              </a:rPr>
              <a:t>Request is successful or not based on the previous validation</a:t>
            </a:r>
          </a:p>
        </p:txBody>
      </p:sp>
      <p:sp>
        <p:nvSpPr>
          <p:cNvPr id="72" name="Oval 71">
            <a:extLst>
              <a:ext uri="{FF2B5EF4-FFF2-40B4-BE49-F238E27FC236}">
                <a16:creationId xmlns:a16="http://schemas.microsoft.com/office/drawing/2014/main" id="{4C68FABD-E62B-49E9-BFCB-3788CDBF0497}"/>
              </a:ext>
            </a:extLst>
          </p:cNvPr>
          <p:cNvSpPr/>
          <p:nvPr/>
        </p:nvSpPr>
        <p:spPr bwMode="auto">
          <a:xfrm>
            <a:off x="10191365" y="4958130"/>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lang="en-US" sz="1400">
                <a:gradFill>
                  <a:gsLst>
                    <a:gs pos="0">
                      <a:srgbClr val="FFFFFF"/>
                    </a:gs>
                    <a:gs pos="100000">
                      <a:srgbClr val="FFFFFF"/>
                    </a:gs>
                  </a:gsLst>
                  <a:lin ang="5400000" scaled="0"/>
                </a:gradFill>
                <a:latin typeface="Segoe UI Semibold" panose="020B0702040204020203" pitchFamily="34" charset="0"/>
                <a:ea typeface="Segoe UI Black" panose="020B0A02040204020203" pitchFamily="34" charset="0"/>
                <a:cs typeface="Segoe UI Semibold" panose="020B0702040204020203" pitchFamily="34" charset="0"/>
              </a:rPr>
              <a:t>5</a:t>
            </a:r>
            <a:endPar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endParaRPr>
          </a:p>
        </p:txBody>
      </p:sp>
    </p:spTree>
    <p:extLst>
      <p:ext uri="{BB962C8B-B14F-4D97-AF65-F5344CB8AC3E}">
        <p14:creationId xmlns:p14="http://schemas.microsoft.com/office/powerpoint/2010/main" val="21138294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fade">
                                      <p:cBhvr>
                                        <p:cTn id="31" dur="500"/>
                                        <p:tgtEl>
                                          <p:spTgt spid="4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25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500"/>
                                        <p:tgtEl>
                                          <p:spTgt spid="37"/>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wipe(left)">
                                      <p:cBhvr>
                                        <p:cTn id="42" dur="500"/>
                                        <p:tgtEl>
                                          <p:spTgt spid="3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fade">
                                      <p:cBhvr>
                                        <p:cTn id="45" dur="500"/>
                                        <p:tgtEl>
                                          <p:spTgt spid="45"/>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fade">
                                      <p:cBhvr>
                                        <p:cTn id="48" dur="500"/>
                                        <p:tgtEl>
                                          <p:spTgt spid="41"/>
                                        </p:tgtEl>
                                      </p:cBhvr>
                                    </p:animEffect>
                                  </p:childTnLst>
                                </p:cTn>
                              </p:par>
                            </p:childTnLst>
                          </p:cTn>
                        </p:par>
                        <p:par>
                          <p:cTn id="49" fill="hold">
                            <p:stCondLst>
                              <p:cond delay="500"/>
                            </p:stCondLst>
                            <p:childTnLst>
                              <p:par>
                                <p:cTn id="50" presetID="10" presetClass="entr" presetSubtype="0" fill="hold" nodeType="after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42"/>
                                        </p:tgtEl>
                                        <p:attrNameLst>
                                          <p:attrName>style.visibility</p:attrName>
                                        </p:attrNameLst>
                                      </p:cBhvr>
                                      <p:to>
                                        <p:strVal val="visible"/>
                                      </p:to>
                                    </p:set>
                                    <p:animEffect transition="in" filter="fade">
                                      <p:cBhvr>
                                        <p:cTn id="57" dur="500"/>
                                        <p:tgtEl>
                                          <p:spTgt spid="42"/>
                                        </p:tgtEl>
                                      </p:cBhvr>
                                    </p:animEffect>
                                  </p:childTnLst>
                                </p:cTn>
                              </p:par>
                              <p:par>
                                <p:cTn id="58" presetID="10" presetClass="entr" presetSubtype="0" fill="hold" nodeType="withEffect">
                                  <p:stCondLst>
                                    <p:cond delay="0"/>
                                  </p:stCondLst>
                                  <p:childTnLst>
                                    <p:set>
                                      <p:cBhvr>
                                        <p:cTn id="59" dur="1" fill="hold">
                                          <p:stCondLst>
                                            <p:cond delay="0"/>
                                          </p:stCondLst>
                                        </p:cTn>
                                        <p:tgtEl>
                                          <p:spTgt spid="53"/>
                                        </p:tgtEl>
                                        <p:attrNameLst>
                                          <p:attrName>style.visibility</p:attrName>
                                        </p:attrNameLst>
                                      </p:cBhvr>
                                      <p:to>
                                        <p:strVal val="visible"/>
                                      </p:to>
                                    </p:set>
                                    <p:animEffect transition="in" filter="fade">
                                      <p:cBhvr>
                                        <p:cTn id="60" dur="500"/>
                                        <p:tgtEl>
                                          <p:spTgt spid="53"/>
                                        </p:tgtEl>
                                      </p:cBhvr>
                                    </p:animEffect>
                                  </p:childTnLst>
                                </p:cTn>
                              </p:par>
                              <p:par>
                                <p:cTn id="61" presetID="10" presetClass="entr" presetSubtype="0" fill="hold" grpId="0" nodeType="withEffect">
                                  <p:stCondLst>
                                    <p:cond delay="250"/>
                                  </p:stCondLst>
                                  <p:childTnLst>
                                    <p:set>
                                      <p:cBhvr>
                                        <p:cTn id="62" dur="1" fill="hold">
                                          <p:stCondLst>
                                            <p:cond delay="0"/>
                                          </p:stCondLst>
                                        </p:cTn>
                                        <p:tgtEl>
                                          <p:spTgt spid="66"/>
                                        </p:tgtEl>
                                        <p:attrNameLst>
                                          <p:attrName>style.visibility</p:attrName>
                                        </p:attrNameLst>
                                      </p:cBhvr>
                                      <p:to>
                                        <p:strVal val="visible"/>
                                      </p:to>
                                    </p:set>
                                    <p:animEffect transition="in" filter="fade">
                                      <p:cBhvr>
                                        <p:cTn id="63" dur="500"/>
                                        <p:tgtEl>
                                          <p:spTgt spid="66"/>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67"/>
                                        </p:tgtEl>
                                        <p:attrNameLst>
                                          <p:attrName>style.visibility</p:attrName>
                                        </p:attrNameLst>
                                      </p:cBhvr>
                                      <p:to>
                                        <p:strVal val="visible"/>
                                      </p:to>
                                    </p:set>
                                    <p:animEffect transition="in" filter="fade">
                                      <p:cBhvr>
                                        <p:cTn id="68" dur="500"/>
                                        <p:tgtEl>
                                          <p:spTgt spid="67"/>
                                        </p:tgtEl>
                                      </p:cBhvr>
                                    </p:animEffect>
                                  </p:childTnLst>
                                </p:cTn>
                              </p:par>
                              <p:par>
                                <p:cTn id="69" presetID="10" presetClass="entr" presetSubtype="0" fill="hold" grpId="0" nodeType="withEffect">
                                  <p:stCondLst>
                                    <p:cond delay="250"/>
                                  </p:stCondLst>
                                  <p:childTnLst>
                                    <p:set>
                                      <p:cBhvr>
                                        <p:cTn id="70" dur="1" fill="hold">
                                          <p:stCondLst>
                                            <p:cond delay="0"/>
                                          </p:stCondLst>
                                        </p:cTn>
                                        <p:tgtEl>
                                          <p:spTgt spid="72"/>
                                        </p:tgtEl>
                                        <p:attrNameLst>
                                          <p:attrName>style.visibility</p:attrName>
                                        </p:attrNameLst>
                                      </p:cBhvr>
                                      <p:to>
                                        <p:strVal val="visible"/>
                                      </p:to>
                                    </p:set>
                                    <p:animEffect transition="in" filter="fade">
                                      <p:cBhvr>
                                        <p:cTn id="71" dur="500"/>
                                        <p:tgtEl>
                                          <p:spTgt spid="72"/>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31"/>
                                        </p:tgtEl>
                                        <p:attrNameLst>
                                          <p:attrName>style.visibility</p:attrName>
                                        </p:attrNameLst>
                                      </p:cBhvr>
                                      <p:to>
                                        <p:strVal val="visible"/>
                                      </p:to>
                                    </p:set>
                                    <p:animEffect transition="in" filter="fade">
                                      <p:cBhvr>
                                        <p:cTn id="76" dur="500"/>
                                        <p:tgtEl>
                                          <p:spTgt spid="31"/>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71"/>
                                        </p:tgtEl>
                                        <p:attrNameLst>
                                          <p:attrName>style.visibility</p:attrName>
                                        </p:attrNameLst>
                                      </p:cBhvr>
                                      <p:to>
                                        <p:strVal val="visible"/>
                                      </p:to>
                                    </p:set>
                                    <p:animEffect transition="in" filter="fade">
                                      <p:cBhvr>
                                        <p:cTn id="79" dur="500"/>
                                        <p:tgtEl>
                                          <p:spTgt spid="71"/>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46"/>
                                        </p:tgtEl>
                                        <p:attrNameLst>
                                          <p:attrName>style.visibility</p:attrName>
                                        </p:attrNameLst>
                                      </p:cBhvr>
                                      <p:to>
                                        <p:strVal val="visible"/>
                                      </p:to>
                                    </p:set>
                                    <p:animEffect transition="in" filter="fade">
                                      <p:cBhvr>
                                        <p:cTn id="8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41" grpId="0"/>
      <p:bldP spid="42" grpId="0"/>
      <p:bldP spid="43" grpId="0" animBg="1"/>
      <p:bldP spid="44" grpId="0" animBg="1"/>
      <p:bldP spid="45" grpId="0" animBg="1"/>
      <p:bldP spid="46" grpId="0" animBg="1"/>
      <p:bldP spid="66" grpId="0" animBg="1"/>
      <p:bldP spid="67" grpId="0"/>
      <p:bldP spid="71" grpId="0"/>
      <p:bldP spid="72"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8A279-7A95-4191-AD60-9DD6B6FE80AC}"/>
              </a:ext>
            </a:extLst>
          </p:cNvPr>
          <p:cNvSpPr>
            <a:spLocks noGrp="1"/>
          </p:cNvSpPr>
          <p:nvPr>
            <p:ph type="title"/>
          </p:nvPr>
        </p:nvSpPr>
        <p:spPr/>
        <p:txBody>
          <a:bodyPr>
            <a:normAutofit fontScale="90000"/>
          </a:bodyPr>
          <a:lstStyle/>
          <a:p>
            <a:r>
              <a:rPr lang="en-US"/>
              <a:t>Azure Level - Identity and Access Management through AAD and RBAC </a:t>
            </a:r>
          </a:p>
        </p:txBody>
      </p:sp>
      <p:cxnSp>
        <p:nvCxnSpPr>
          <p:cNvPr id="6" name="Straight Connector 5">
            <a:extLst>
              <a:ext uri="{FF2B5EF4-FFF2-40B4-BE49-F238E27FC236}">
                <a16:creationId xmlns:a16="http://schemas.microsoft.com/office/drawing/2014/main" id="{FB27639F-64B0-4372-8ABE-93C94FF323ED}"/>
              </a:ext>
            </a:extLst>
          </p:cNvPr>
          <p:cNvCxnSpPr>
            <a:cxnSpLocks/>
          </p:cNvCxnSpPr>
          <p:nvPr/>
        </p:nvCxnSpPr>
        <p:spPr>
          <a:xfrm>
            <a:off x="4064000" y="1884675"/>
            <a:ext cx="0" cy="4946879"/>
          </a:xfrm>
          <a:prstGeom prst="line">
            <a:avLst/>
          </a:prstGeom>
          <a:ln>
            <a:solidFill>
              <a:srgbClr val="D2D2D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itle 16">
            <a:extLst>
              <a:ext uri="{FF2B5EF4-FFF2-40B4-BE49-F238E27FC236}">
                <a16:creationId xmlns:a16="http://schemas.microsoft.com/office/drawing/2014/main" id="{4980DBBE-9544-48C4-9855-6F218E99EA03}"/>
              </a:ext>
            </a:extLst>
          </p:cNvPr>
          <p:cNvSpPr txBox="1">
            <a:spLocks/>
          </p:cNvSpPr>
          <p:nvPr/>
        </p:nvSpPr>
        <p:spPr>
          <a:xfrm>
            <a:off x="588263" y="1899512"/>
            <a:ext cx="3326789" cy="492443"/>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74320" lvl="0" indent="-274320">
              <a:buFont typeface="+mj-lt"/>
              <a:buAutoNum type="arabicPeriod"/>
              <a:defRPr/>
            </a:pPr>
            <a:r>
              <a:rPr lang="en-US" sz="1600" b="0" spc="0">
                <a:solidFill>
                  <a:srgbClr val="0078D4"/>
                </a:solidFill>
                <a:latin typeface="Segoe UI" panose="020B0502040204020203" pitchFamily="34" charset="0"/>
              </a:rPr>
              <a:t>Kubernetes Administrator authenticates with AAD</a:t>
            </a:r>
          </a:p>
        </p:txBody>
      </p:sp>
      <p:sp>
        <p:nvSpPr>
          <p:cNvPr id="8" name="Title 16">
            <a:extLst>
              <a:ext uri="{FF2B5EF4-FFF2-40B4-BE49-F238E27FC236}">
                <a16:creationId xmlns:a16="http://schemas.microsoft.com/office/drawing/2014/main" id="{9541FC9A-0098-4DC3-B4FD-F4659DD2ED78}"/>
              </a:ext>
            </a:extLst>
          </p:cNvPr>
          <p:cNvSpPr txBox="1">
            <a:spLocks/>
          </p:cNvSpPr>
          <p:nvPr/>
        </p:nvSpPr>
        <p:spPr>
          <a:xfrm>
            <a:off x="588263" y="2596000"/>
            <a:ext cx="3326789" cy="492443"/>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74320" lvl="0" indent="-274320">
              <a:buFont typeface="+mj-lt"/>
              <a:buAutoNum type="arabicPeriod" startAt="2"/>
              <a:defRPr/>
            </a:pPr>
            <a:r>
              <a:rPr lang="en-US" sz="1600" b="0" spc="0">
                <a:solidFill>
                  <a:srgbClr val="0078D4"/>
                </a:solidFill>
                <a:latin typeface="Segoe UI" panose="020B0502040204020203" pitchFamily="34" charset="0"/>
              </a:rPr>
              <a:t>The AAD token issuance </a:t>
            </a:r>
            <a:br>
              <a:rPr lang="en-US" sz="1600" b="0" spc="0">
                <a:solidFill>
                  <a:srgbClr val="0078D4"/>
                </a:solidFill>
                <a:latin typeface="Segoe UI" panose="020B0502040204020203" pitchFamily="34" charset="0"/>
              </a:rPr>
            </a:br>
            <a:r>
              <a:rPr lang="en-US" sz="1600" b="0" spc="0">
                <a:solidFill>
                  <a:srgbClr val="0078D4"/>
                </a:solidFill>
                <a:latin typeface="Segoe UI" panose="020B0502040204020203" pitchFamily="34" charset="0"/>
              </a:rPr>
              <a:t>endpoint issues the access token</a:t>
            </a:r>
          </a:p>
        </p:txBody>
      </p:sp>
      <p:grpSp>
        <p:nvGrpSpPr>
          <p:cNvPr id="10" name="Group 9">
            <a:extLst>
              <a:ext uri="{FF2B5EF4-FFF2-40B4-BE49-F238E27FC236}">
                <a16:creationId xmlns:a16="http://schemas.microsoft.com/office/drawing/2014/main" id="{AE64A4AE-9A38-4CB5-93F2-3D9464918E45}"/>
              </a:ext>
            </a:extLst>
          </p:cNvPr>
          <p:cNvGrpSpPr/>
          <p:nvPr/>
        </p:nvGrpSpPr>
        <p:grpSpPr>
          <a:xfrm>
            <a:off x="9299979" y="4346942"/>
            <a:ext cx="1388583" cy="822960"/>
            <a:chOff x="7524488" y="4573762"/>
            <a:chExt cx="1388583" cy="822960"/>
          </a:xfrm>
        </p:grpSpPr>
        <p:sp>
          <p:nvSpPr>
            <p:cNvPr id="11" name="Rectangle: Rounded Corners 10">
              <a:extLst>
                <a:ext uri="{FF2B5EF4-FFF2-40B4-BE49-F238E27FC236}">
                  <a16:creationId xmlns:a16="http://schemas.microsoft.com/office/drawing/2014/main" id="{06CA9A62-10CB-4974-B2F5-6E8EB2B69CF6}"/>
                </a:ext>
              </a:extLst>
            </p:cNvPr>
            <p:cNvSpPr/>
            <p:nvPr/>
          </p:nvSpPr>
          <p:spPr bwMode="auto">
            <a:xfrm>
              <a:off x="7524488" y="4573762"/>
              <a:ext cx="822960" cy="822960"/>
            </a:xfrm>
            <a:prstGeom prst="roundRect">
              <a:avLst>
                <a:gd name="adj" fmla="val 3125"/>
              </a:avLst>
            </a:prstGeom>
            <a:solidFill>
              <a:srgbClr val="0078D4">
                <a:alpha val="1000"/>
              </a:srgbClr>
            </a:solidFill>
            <a:ln w="12700">
              <a:solidFill>
                <a:srgbClr val="0078D4"/>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rgbClr val="505050"/>
                </a:solidFill>
                <a:latin typeface="Segoe UI"/>
                <a:cs typeface="Segoe UI" pitchFamily="34" charset="0"/>
              </a:endParaRPr>
            </a:p>
          </p:txBody>
        </p:sp>
        <p:sp>
          <p:nvSpPr>
            <p:cNvPr id="12" name="Title 1">
              <a:extLst>
                <a:ext uri="{FF2B5EF4-FFF2-40B4-BE49-F238E27FC236}">
                  <a16:creationId xmlns:a16="http://schemas.microsoft.com/office/drawing/2014/main" id="{B3FB5A9B-9190-4BD6-9005-A13151CEBF20}"/>
                </a:ext>
              </a:extLst>
            </p:cNvPr>
            <p:cNvSpPr txBox="1">
              <a:spLocks/>
            </p:cNvSpPr>
            <p:nvPr/>
          </p:nvSpPr>
          <p:spPr>
            <a:xfrm>
              <a:off x="8195490" y="4884553"/>
              <a:ext cx="71758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AKS</a:t>
              </a:r>
            </a:p>
          </p:txBody>
        </p:sp>
        <p:grpSp>
          <p:nvGrpSpPr>
            <p:cNvPr id="13" name="Group 12">
              <a:extLst>
                <a:ext uri="{FF2B5EF4-FFF2-40B4-BE49-F238E27FC236}">
                  <a16:creationId xmlns:a16="http://schemas.microsoft.com/office/drawing/2014/main" id="{4C43CA10-B68A-4113-BCED-283553AF0448}"/>
                </a:ext>
              </a:extLst>
            </p:cNvPr>
            <p:cNvGrpSpPr/>
            <p:nvPr/>
          </p:nvGrpSpPr>
          <p:grpSpPr>
            <a:xfrm>
              <a:off x="7624016" y="4690524"/>
              <a:ext cx="623905" cy="589436"/>
              <a:chOff x="2613694" y="3600725"/>
              <a:chExt cx="355417" cy="335781"/>
            </a:xfrm>
          </p:grpSpPr>
          <p:sp>
            <p:nvSpPr>
              <p:cNvPr id="14" name="Freeform: Shape 13">
                <a:extLst>
                  <a:ext uri="{FF2B5EF4-FFF2-40B4-BE49-F238E27FC236}">
                    <a16:creationId xmlns:a16="http://schemas.microsoft.com/office/drawing/2014/main" id="{5AFEADAD-37AB-4020-927F-E10344F14B1C}"/>
                  </a:ext>
                </a:extLst>
              </p:cNvPr>
              <p:cNvSpPr/>
              <p:nvPr/>
            </p:nvSpPr>
            <p:spPr>
              <a:xfrm>
                <a:off x="2674822" y="360072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5" name="Freeform: Shape 14">
                <a:extLst>
                  <a:ext uri="{FF2B5EF4-FFF2-40B4-BE49-F238E27FC236}">
                    <a16:creationId xmlns:a16="http://schemas.microsoft.com/office/drawing/2014/main" id="{FC21CFB7-4AE2-4E87-9316-55E73D28190D}"/>
                  </a:ext>
                </a:extLst>
              </p:cNvPr>
              <p:cNvSpPr/>
              <p:nvPr/>
            </p:nvSpPr>
            <p:spPr>
              <a:xfrm>
                <a:off x="2807125" y="360072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6" name="Freeform: Shape 15">
                <a:extLst>
                  <a:ext uri="{FF2B5EF4-FFF2-40B4-BE49-F238E27FC236}">
                    <a16:creationId xmlns:a16="http://schemas.microsoft.com/office/drawing/2014/main" id="{3715E0C5-5601-4EA5-B02C-87E4E0BF14F5}"/>
                  </a:ext>
                </a:extLst>
              </p:cNvPr>
              <p:cNvSpPr/>
              <p:nvPr/>
            </p:nvSpPr>
            <p:spPr>
              <a:xfrm>
                <a:off x="2613694" y="371335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7" name="Freeform: Shape 16">
                <a:extLst>
                  <a:ext uri="{FF2B5EF4-FFF2-40B4-BE49-F238E27FC236}">
                    <a16:creationId xmlns:a16="http://schemas.microsoft.com/office/drawing/2014/main" id="{592F6537-6746-4AAD-9949-0542B13F7E66}"/>
                  </a:ext>
                </a:extLst>
              </p:cNvPr>
              <p:cNvSpPr/>
              <p:nvPr/>
            </p:nvSpPr>
            <p:spPr>
              <a:xfrm>
                <a:off x="2740974" y="371335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8" name="Freeform: Shape 17">
                <a:extLst>
                  <a:ext uri="{FF2B5EF4-FFF2-40B4-BE49-F238E27FC236}">
                    <a16:creationId xmlns:a16="http://schemas.microsoft.com/office/drawing/2014/main" id="{3A7D8A45-5963-4947-B50D-7B4D957E2461}"/>
                  </a:ext>
                </a:extLst>
              </p:cNvPr>
              <p:cNvSpPr/>
              <p:nvPr/>
            </p:nvSpPr>
            <p:spPr>
              <a:xfrm>
                <a:off x="2868254" y="371335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9" name="Freeform: Shape 18">
                <a:extLst>
                  <a:ext uri="{FF2B5EF4-FFF2-40B4-BE49-F238E27FC236}">
                    <a16:creationId xmlns:a16="http://schemas.microsoft.com/office/drawing/2014/main" id="{72A230E9-8E63-412D-964E-6AB27D6E4849}"/>
                  </a:ext>
                </a:extLst>
              </p:cNvPr>
              <p:cNvSpPr/>
              <p:nvPr/>
            </p:nvSpPr>
            <p:spPr>
              <a:xfrm>
                <a:off x="2674822" y="382597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0" name="Freeform: Shape 19">
                <a:extLst>
                  <a:ext uri="{FF2B5EF4-FFF2-40B4-BE49-F238E27FC236}">
                    <a16:creationId xmlns:a16="http://schemas.microsoft.com/office/drawing/2014/main" id="{4B09B3CE-169F-49C4-96FC-821A8ACAAE29}"/>
                  </a:ext>
                </a:extLst>
              </p:cNvPr>
              <p:cNvSpPr/>
              <p:nvPr/>
            </p:nvSpPr>
            <p:spPr>
              <a:xfrm>
                <a:off x="2807125" y="382597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grpSp>
        <p:nvGrpSpPr>
          <p:cNvPr id="21" name="Group 20">
            <a:extLst>
              <a:ext uri="{FF2B5EF4-FFF2-40B4-BE49-F238E27FC236}">
                <a16:creationId xmlns:a16="http://schemas.microsoft.com/office/drawing/2014/main" id="{DE1BCA4C-A89F-48F7-80B6-C378BA88FD08}"/>
              </a:ext>
            </a:extLst>
          </p:cNvPr>
          <p:cNvGrpSpPr/>
          <p:nvPr/>
        </p:nvGrpSpPr>
        <p:grpSpPr>
          <a:xfrm>
            <a:off x="7716520" y="2657430"/>
            <a:ext cx="822960" cy="1184981"/>
            <a:chOff x="5769351" y="2455575"/>
            <a:chExt cx="822960" cy="1184981"/>
          </a:xfrm>
        </p:grpSpPr>
        <p:sp>
          <p:nvSpPr>
            <p:cNvPr id="22" name="Title 1">
              <a:extLst>
                <a:ext uri="{FF2B5EF4-FFF2-40B4-BE49-F238E27FC236}">
                  <a16:creationId xmlns:a16="http://schemas.microsoft.com/office/drawing/2014/main" id="{FFAA61E3-01BA-44F0-AB7E-8BDA8DB52FCF}"/>
                </a:ext>
              </a:extLst>
            </p:cNvPr>
            <p:cNvSpPr txBox="1">
              <a:spLocks/>
            </p:cNvSpPr>
            <p:nvPr/>
          </p:nvSpPr>
          <p:spPr>
            <a:xfrm>
              <a:off x="5795696" y="2455575"/>
              <a:ext cx="770270"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Active Directory</a:t>
              </a:r>
            </a:p>
          </p:txBody>
        </p:sp>
        <p:sp>
          <p:nvSpPr>
            <p:cNvPr id="23" name="Rectangle: Rounded Corners 22">
              <a:extLst>
                <a:ext uri="{FF2B5EF4-FFF2-40B4-BE49-F238E27FC236}">
                  <a16:creationId xmlns:a16="http://schemas.microsoft.com/office/drawing/2014/main" id="{77B5DB4C-88EC-42C5-9580-C1F3ED7F9CC1}"/>
                </a:ext>
              </a:extLst>
            </p:cNvPr>
            <p:cNvSpPr/>
            <p:nvPr/>
          </p:nvSpPr>
          <p:spPr bwMode="auto">
            <a:xfrm>
              <a:off x="5769351" y="2817596"/>
              <a:ext cx="822960" cy="822960"/>
            </a:xfrm>
            <a:prstGeom prst="roundRect">
              <a:avLst>
                <a:gd name="adj" fmla="val 3125"/>
              </a:avLst>
            </a:prstGeom>
            <a:solidFill>
              <a:srgbClr val="0078D4">
                <a:alpha val="1000"/>
              </a:srgbClr>
            </a:solidFill>
            <a:ln w="12700">
              <a:solidFill>
                <a:srgbClr val="0078D4"/>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rgbClr val="505050"/>
                </a:solidFill>
                <a:latin typeface="Segoe UI"/>
                <a:cs typeface="Segoe UI" pitchFamily="34" charset="0"/>
              </a:endParaRPr>
            </a:p>
          </p:txBody>
        </p:sp>
        <p:pic>
          <p:nvPicPr>
            <p:cNvPr id="24" name="Picture 23" descr="A picture containing object&#10;&#10;Description generated with high confidence">
              <a:extLst>
                <a:ext uri="{FF2B5EF4-FFF2-40B4-BE49-F238E27FC236}">
                  <a16:creationId xmlns:a16="http://schemas.microsoft.com/office/drawing/2014/main" id="{F949B0F1-82B4-42F9-A301-F6CB21078713}"/>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891725" y="2939970"/>
              <a:ext cx="578213" cy="578213"/>
            </a:xfrm>
            <a:prstGeom prst="rect">
              <a:avLst/>
            </a:prstGeom>
          </p:spPr>
        </p:pic>
      </p:grpSp>
      <p:cxnSp>
        <p:nvCxnSpPr>
          <p:cNvPr id="29" name="Connector: Elbow 28">
            <a:extLst>
              <a:ext uri="{FF2B5EF4-FFF2-40B4-BE49-F238E27FC236}">
                <a16:creationId xmlns:a16="http://schemas.microsoft.com/office/drawing/2014/main" id="{0054B52B-401B-45E1-8BC0-A3E31B0DCFFD}"/>
              </a:ext>
            </a:extLst>
          </p:cNvPr>
          <p:cNvCxnSpPr>
            <a:cxnSpLocks/>
            <a:stCxn id="50" idx="0"/>
          </p:cNvCxnSpPr>
          <p:nvPr/>
        </p:nvCxnSpPr>
        <p:spPr>
          <a:xfrm rot="5400000" flipH="1" flipV="1">
            <a:off x="6837134" y="3098440"/>
            <a:ext cx="546894" cy="1211879"/>
          </a:xfrm>
          <a:prstGeom prst="bentConnector2">
            <a:avLst/>
          </a:prstGeom>
          <a:ln>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6A9B3FDA-20DE-47EF-8E47-FD37D0685842}"/>
              </a:ext>
            </a:extLst>
          </p:cNvPr>
          <p:cNvCxnSpPr>
            <a:cxnSpLocks/>
            <a:stCxn id="23" idx="2"/>
          </p:cNvCxnSpPr>
          <p:nvPr/>
        </p:nvCxnSpPr>
        <p:spPr>
          <a:xfrm rot="5400000">
            <a:off x="7238787" y="3559646"/>
            <a:ext cx="606449" cy="1171979"/>
          </a:xfrm>
          <a:prstGeom prst="bentConnector2">
            <a:avLst/>
          </a:prstGeom>
          <a:ln>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1FEDD945-A7BD-415C-8273-5D186942B68C}"/>
              </a:ext>
            </a:extLst>
          </p:cNvPr>
          <p:cNvCxnSpPr>
            <a:cxnSpLocks/>
          </p:cNvCxnSpPr>
          <p:nvPr/>
        </p:nvCxnSpPr>
        <p:spPr>
          <a:xfrm rot="5400000" flipH="1">
            <a:off x="7923492" y="3381935"/>
            <a:ext cx="369116" cy="3206817"/>
          </a:xfrm>
          <a:prstGeom prst="bentConnector3">
            <a:avLst>
              <a:gd name="adj1" fmla="val -61932"/>
            </a:avLst>
          </a:prstGeom>
          <a:ln>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76432BE7-D110-41BF-AE44-7B289E937ADF}"/>
              </a:ext>
            </a:extLst>
          </p:cNvPr>
          <p:cNvCxnSpPr>
            <a:cxnSpLocks/>
            <a:stCxn id="11" idx="1"/>
          </p:cNvCxnSpPr>
          <p:nvPr/>
        </p:nvCxnSpPr>
        <p:spPr>
          <a:xfrm flipH="1" flipV="1">
            <a:off x="6956022" y="4748554"/>
            <a:ext cx="2343957" cy="9868"/>
          </a:xfrm>
          <a:prstGeom prst="straightConnector1">
            <a:avLst/>
          </a:prstGeom>
          <a:ln>
            <a:solidFill>
              <a:srgbClr val="000000"/>
            </a:solidFill>
            <a:headEnd type="triangle"/>
            <a:tailEnd type="non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ECC952A6-CE2B-4276-8012-FEF7989F1CB7}"/>
              </a:ext>
            </a:extLst>
          </p:cNvPr>
          <p:cNvGrpSpPr/>
          <p:nvPr/>
        </p:nvGrpSpPr>
        <p:grpSpPr>
          <a:xfrm>
            <a:off x="7323014" y="4076438"/>
            <a:ext cx="417207" cy="570971"/>
            <a:chOff x="6619731" y="5063333"/>
            <a:chExt cx="417207" cy="570971"/>
          </a:xfrm>
        </p:grpSpPr>
        <p:sp>
          <p:nvSpPr>
            <p:cNvPr id="38" name="Rectangle: Rounded Corners 37">
              <a:extLst>
                <a:ext uri="{FF2B5EF4-FFF2-40B4-BE49-F238E27FC236}">
                  <a16:creationId xmlns:a16="http://schemas.microsoft.com/office/drawing/2014/main" id="{CDB97AFB-E517-4910-B565-582ED97F3148}"/>
                </a:ext>
              </a:extLst>
            </p:cNvPr>
            <p:cNvSpPr/>
            <p:nvPr/>
          </p:nvSpPr>
          <p:spPr bwMode="auto">
            <a:xfrm>
              <a:off x="6627166" y="5231968"/>
              <a:ext cx="402336" cy="402336"/>
            </a:xfrm>
            <a:prstGeom prst="roundRect">
              <a:avLst>
                <a:gd name="adj" fmla="val 3125"/>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39" name="TagLegacy_E1CB" title="Icon of a shopping tag">
              <a:extLst>
                <a:ext uri="{FF2B5EF4-FFF2-40B4-BE49-F238E27FC236}">
                  <a16:creationId xmlns:a16="http://schemas.microsoft.com/office/drawing/2014/main" id="{64074B25-A48A-472E-A01A-5AE51EE6960C}"/>
                </a:ext>
              </a:extLst>
            </p:cNvPr>
            <p:cNvSpPr>
              <a:spLocks noChangeAspect="1" noEditPoints="1"/>
            </p:cNvSpPr>
            <p:nvPr/>
          </p:nvSpPr>
          <p:spPr bwMode="auto">
            <a:xfrm>
              <a:off x="6694526" y="5330022"/>
              <a:ext cx="267616" cy="213613"/>
            </a:xfrm>
            <a:custGeom>
              <a:avLst/>
              <a:gdLst>
                <a:gd name="T0" fmla="*/ 2950 w 3700"/>
                <a:gd name="T1" fmla="*/ 1330 h 2952"/>
                <a:gd name="T2" fmla="*/ 1328 w 3700"/>
                <a:gd name="T3" fmla="*/ 2952 h 2952"/>
                <a:gd name="T4" fmla="*/ 0 w 3700"/>
                <a:gd name="T5" fmla="*/ 1620 h 2952"/>
                <a:gd name="T6" fmla="*/ 1620 w 3700"/>
                <a:gd name="T7" fmla="*/ 0 h 2952"/>
                <a:gd name="T8" fmla="*/ 2951 w 3700"/>
                <a:gd name="T9" fmla="*/ 1 h 2952"/>
                <a:gd name="T10" fmla="*/ 2950 w 3700"/>
                <a:gd name="T11" fmla="*/ 1330 h 2952"/>
                <a:gd name="T12" fmla="*/ 1820 w 3700"/>
                <a:gd name="T13" fmla="*/ 2460 h 2952"/>
                <a:gd name="T14" fmla="*/ 2576 w 3700"/>
                <a:gd name="T15" fmla="*/ 2753 h 2952"/>
                <a:gd name="T16" fmla="*/ 3700 w 3700"/>
                <a:gd name="T17" fmla="*/ 1629 h 2952"/>
                <a:gd name="T18" fmla="*/ 2576 w 3700"/>
                <a:gd name="T19" fmla="*/ 505 h 2952"/>
                <a:gd name="T20" fmla="*/ 2421 w 3700"/>
                <a:gd name="T21" fmla="*/ 505 h 2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0" h="2952">
                  <a:moveTo>
                    <a:pt x="2950" y="1330"/>
                  </a:moveTo>
                  <a:cubicBezTo>
                    <a:pt x="1328" y="2952"/>
                    <a:pt x="1328" y="2952"/>
                    <a:pt x="1328" y="2952"/>
                  </a:cubicBezTo>
                  <a:cubicBezTo>
                    <a:pt x="0" y="1620"/>
                    <a:pt x="0" y="1620"/>
                    <a:pt x="0" y="1620"/>
                  </a:cubicBezTo>
                  <a:cubicBezTo>
                    <a:pt x="1620" y="0"/>
                    <a:pt x="1620" y="0"/>
                    <a:pt x="1620" y="0"/>
                  </a:cubicBezTo>
                  <a:cubicBezTo>
                    <a:pt x="2951" y="1"/>
                    <a:pt x="2951" y="1"/>
                    <a:pt x="2951" y="1"/>
                  </a:cubicBezTo>
                  <a:lnTo>
                    <a:pt x="2950" y="1330"/>
                  </a:lnTo>
                  <a:close/>
                  <a:moveTo>
                    <a:pt x="1820" y="2460"/>
                  </a:moveTo>
                  <a:cubicBezTo>
                    <a:pt x="2020" y="2642"/>
                    <a:pt x="2285" y="2753"/>
                    <a:pt x="2576" y="2753"/>
                  </a:cubicBezTo>
                  <a:cubicBezTo>
                    <a:pt x="3197" y="2753"/>
                    <a:pt x="3700" y="2249"/>
                    <a:pt x="3700" y="1629"/>
                  </a:cubicBezTo>
                  <a:cubicBezTo>
                    <a:pt x="3700" y="1008"/>
                    <a:pt x="3198" y="505"/>
                    <a:pt x="2576" y="505"/>
                  </a:cubicBezTo>
                  <a:cubicBezTo>
                    <a:pt x="2421" y="505"/>
                    <a:pt x="2421" y="505"/>
                    <a:pt x="2421" y="505"/>
                  </a:cubicBezTo>
                </a:path>
              </a:pathLst>
            </a:custGeom>
            <a:noFill/>
            <a:ln w="15875"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Title 1">
              <a:extLst>
                <a:ext uri="{FF2B5EF4-FFF2-40B4-BE49-F238E27FC236}">
                  <a16:creationId xmlns:a16="http://schemas.microsoft.com/office/drawing/2014/main" id="{FC5AE4D7-1600-4F38-80D5-6567399D4B42}"/>
                </a:ext>
              </a:extLst>
            </p:cNvPr>
            <p:cNvSpPr txBox="1">
              <a:spLocks/>
            </p:cNvSpPr>
            <p:nvPr/>
          </p:nvSpPr>
          <p:spPr>
            <a:xfrm>
              <a:off x="6619731" y="5063333"/>
              <a:ext cx="41720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Token</a:t>
              </a:r>
            </a:p>
          </p:txBody>
        </p:sp>
      </p:grpSp>
      <p:sp>
        <p:nvSpPr>
          <p:cNvPr id="41" name="Title 16">
            <a:extLst>
              <a:ext uri="{FF2B5EF4-FFF2-40B4-BE49-F238E27FC236}">
                <a16:creationId xmlns:a16="http://schemas.microsoft.com/office/drawing/2014/main" id="{EF326B58-E7D5-45F3-B602-0D72000128D2}"/>
              </a:ext>
            </a:extLst>
          </p:cNvPr>
          <p:cNvSpPr txBox="1">
            <a:spLocks/>
          </p:cNvSpPr>
          <p:nvPr/>
        </p:nvSpPr>
        <p:spPr>
          <a:xfrm>
            <a:off x="588263" y="3287974"/>
            <a:ext cx="3326789" cy="984885"/>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74320" lvl="0" indent="-274320">
              <a:buFont typeface="+mj-lt"/>
              <a:buAutoNum type="arabicPeriod" startAt="3"/>
              <a:defRPr/>
            </a:pPr>
            <a:r>
              <a:rPr lang="en-US" sz="1600" b="0" spc="0">
                <a:solidFill>
                  <a:srgbClr val="0078D4"/>
                </a:solidFill>
                <a:latin typeface="Segoe UI" panose="020B0502040204020203" pitchFamily="34" charset="0"/>
              </a:rPr>
              <a:t>Administrator fetches the admin </a:t>
            </a:r>
            <a:r>
              <a:rPr lang="en-US" sz="1600" b="0" spc="0" err="1">
                <a:solidFill>
                  <a:srgbClr val="0078D4"/>
                </a:solidFill>
                <a:latin typeface="Segoe UI" panose="020B0502040204020203" pitchFamily="34" charset="0"/>
              </a:rPr>
              <a:t>kubeconfig</a:t>
            </a:r>
            <a:r>
              <a:rPr lang="en-US" sz="1600" b="0" spc="0">
                <a:solidFill>
                  <a:srgbClr val="0078D4"/>
                </a:solidFill>
                <a:latin typeface="Segoe UI" panose="020B0502040204020203" pitchFamily="34" charset="0"/>
              </a:rPr>
              <a:t> and configures RBAC roles and bindings </a:t>
            </a:r>
            <a:br>
              <a:rPr lang="en-US" sz="1600" b="0" spc="0">
                <a:solidFill>
                  <a:srgbClr val="0078D4"/>
                </a:solidFill>
                <a:latin typeface="Segoe UI" panose="020B0502040204020203" pitchFamily="34" charset="0"/>
              </a:rPr>
            </a:br>
            <a:endParaRPr lang="en-US" sz="1600" b="0" i="1" spc="0">
              <a:solidFill>
                <a:srgbClr val="0078D4"/>
              </a:solidFill>
              <a:latin typeface="Segoe UI" panose="020B0502040204020203" pitchFamily="34" charset="0"/>
            </a:endParaRPr>
          </a:p>
        </p:txBody>
      </p:sp>
      <p:sp>
        <p:nvSpPr>
          <p:cNvPr id="42" name="Title 16">
            <a:extLst>
              <a:ext uri="{FF2B5EF4-FFF2-40B4-BE49-F238E27FC236}">
                <a16:creationId xmlns:a16="http://schemas.microsoft.com/office/drawing/2014/main" id="{1C5D7402-A41D-47AE-BBF1-D1C048510EBE}"/>
              </a:ext>
            </a:extLst>
          </p:cNvPr>
          <p:cNvSpPr txBox="1">
            <a:spLocks/>
          </p:cNvSpPr>
          <p:nvPr/>
        </p:nvSpPr>
        <p:spPr>
          <a:xfrm>
            <a:off x="612500" y="4226927"/>
            <a:ext cx="3326789" cy="492443"/>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274320" lvl="0" indent="-274320">
              <a:buFont typeface="+mj-lt"/>
              <a:buAutoNum type="arabicPeriod" startAt="4"/>
              <a:defRPr/>
            </a:pPr>
            <a:r>
              <a:rPr lang="en-US" sz="1600" b="0" spc="0">
                <a:solidFill>
                  <a:srgbClr val="0078D4"/>
                </a:solidFill>
                <a:latin typeface="Segoe UI" panose="020B0502040204020203" pitchFamily="34" charset="0"/>
              </a:rPr>
              <a:t>Kubernetes Developer fetches the user </a:t>
            </a:r>
            <a:r>
              <a:rPr lang="en-US" sz="1600" b="0" spc="0" err="1">
                <a:solidFill>
                  <a:srgbClr val="0078D4"/>
                </a:solidFill>
                <a:latin typeface="Segoe UI" panose="020B0502040204020203" pitchFamily="34" charset="0"/>
              </a:rPr>
              <a:t>kubeconfig</a:t>
            </a:r>
            <a:endParaRPr lang="en-US" sz="1600" b="0" spc="0">
              <a:solidFill>
                <a:srgbClr val="0078D4"/>
              </a:solidFill>
              <a:latin typeface="Segoe UI" panose="020B0502040204020203" pitchFamily="34" charset="0"/>
            </a:endParaRPr>
          </a:p>
        </p:txBody>
      </p:sp>
      <p:sp>
        <p:nvSpPr>
          <p:cNvPr id="43" name="Oval 42">
            <a:extLst>
              <a:ext uri="{FF2B5EF4-FFF2-40B4-BE49-F238E27FC236}">
                <a16:creationId xmlns:a16="http://schemas.microsoft.com/office/drawing/2014/main" id="{907E85A7-2441-40BC-AB54-458809BDFF8C}"/>
              </a:ext>
            </a:extLst>
          </p:cNvPr>
          <p:cNvSpPr/>
          <p:nvPr/>
        </p:nvSpPr>
        <p:spPr bwMode="auto">
          <a:xfrm>
            <a:off x="9833821" y="2232278"/>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rPr>
              <a:t>1</a:t>
            </a:r>
          </a:p>
        </p:txBody>
      </p:sp>
      <p:sp>
        <p:nvSpPr>
          <p:cNvPr id="44" name="Oval 43">
            <a:extLst>
              <a:ext uri="{FF2B5EF4-FFF2-40B4-BE49-F238E27FC236}">
                <a16:creationId xmlns:a16="http://schemas.microsoft.com/office/drawing/2014/main" id="{3A530527-8816-45AA-99BE-41FB018B61EA}"/>
              </a:ext>
            </a:extLst>
          </p:cNvPr>
          <p:cNvSpPr/>
          <p:nvPr/>
        </p:nvSpPr>
        <p:spPr bwMode="auto">
          <a:xfrm>
            <a:off x="10108141" y="2934600"/>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lang="en-US" sz="1400">
                <a:gradFill>
                  <a:gsLst>
                    <a:gs pos="0">
                      <a:srgbClr val="FFFFFF"/>
                    </a:gs>
                    <a:gs pos="100000">
                      <a:srgbClr val="FFFFFF"/>
                    </a:gs>
                  </a:gsLst>
                  <a:lin ang="5400000" scaled="0"/>
                </a:gradFill>
                <a:latin typeface="Segoe UI Semibold" panose="020B0702040204020203" pitchFamily="34" charset="0"/>
                <a:ea typeface="Segoe UI Black" panose="020B0A02040204020203" pitchFamily="34" charset="0"/>
                <a:cs typeface="Segoe UI Semibold" panose="020B0702040204020203" pitchFamily="34" charset="0"/>
              </a:rPr>
              <a:t>2</a:t>
            </a:r>
            <a:endPar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endParaRPr>
          </a:p>
        </p:txBody>
      </p:sp>
      <p:sp>
        <p:nvSpPr>
          <p:cNvPr id="45" name="Oval 44">
            <a:extLst>
              <a:ext uri="{FF2B5EF4-FFF2-40B4-BE49-F238E27FC236}">
                <a16:creationId xmlns:a16="http://schemas.microsoft.com/office/drawing/2014/main" id="{EFEC86AC-7DF4-4CCD-B85D-71BF03ABF881}"/>
              </a:ext>
            </a:extLst>
          </p:cNvPr>
          <p:cNvSpPr/>
          <p:nvPr/>
        </p:nvSpPr>
        <p:spPr bwMode="auto">
          <a:xfrm>
            <a:off x="11029562" y="3664021"/>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lang="en-US" sz="1400" noProof="0">
                <a:gradFill>
                  <a:gsLst>
                    <a:gs pos="0">
                      <a:srgbClr val="FFFFFF"/>
                    </a:gs>
                    <a:gs pos="100000">
                      <a:srgbClr val="FFFFFF"/>
                    </a:gs>
                  </a:gsLst>
                  <a:lin ang="5400000" scaled="0"/>
                </a:gradFill>
                <a:latin typeface="Segoe UI Semibold" panose="020B0702040204020203" pitchFamily="34" charset="0"/>
                <a:ea typeface="Segoe UI Black" panose="020B0A02040204020203" pitchFamily="34" charset="0"/>
                <a:cs typeface="Segoe UI Semibold" panose="020B0702040204020203" pitchFamily="34" charset="0"/>
              </a:rPr>
              <a:t>3</a:t>
            </a:r>
            <a:endPar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endParaRPr>
          </a:p>
        </p:txBody>
      </p:sp>
      <p:grpSp>
        <p:nvGrpSpPr>
          <p:cNvPr id="3" name="Group 2">
            <a:extLst>
              <a:ext uri="{FF2B5EF4-FFF2-40B4-BE49-F238E27FC236}">
                <a16:creationId xmlns:a16="http://schemas.microsoft.com/office/drawing/2014/main" id="{BB6228CF-C815-4186-AEF3-8158ABE4FC66}"/>
              </a:ext>
            </a:extLst>
          </p:cNvPr>
          <p:cNvGrpSpPr/>
          <p:nvPr/>
        </p:nvGrpSpPr>
        <p:grpSpPr>
          <a:xfrm>
            <a:off x="5367085" y="3977826"/>
            <a:ext cx="1549037" cy="822960"/>
            <a:chOff x="5367085" y="3977826"/>
            <a:chExt cx="1549037" cy="822960"/>
          </a:xfrm>
        </p:grpSpPr>
        <p:grpSp>
          <p:nvGrpSpPr>
            <p:cNvPr id="48" name="Group 47">
              <a:extLst>
                <a:ext uri="{FF2B5EF4-FFF2-40B4-BE49-F238E27FC236}">
                  <a16:creationId xmlns:a16="http://schemas.microsoft.com/office/drawing/2014/main" id="{DDFCC1C8-D6D4-4205-ABDE-DC194BB8366A}"/>
                </a:ext>
              </a:extLst>
            </p:cNvPr>
            <p:cNvGrpSpPr/>
            <p:nvPr/>
          </p:nvGrpSpPr>
          <p:grpSpPr>
            <a:xfrm>
              <a:off x="5367085" y="3977826"/>
              <a:ext cx="1549037" cy="822960"/>
              <a:chOff x="3838315" y="2457617"/>
              <a:chExt cx="1549037" cy="822960"/>
            </a:xfrm>
          </p:grpSpPr>
          <p:sp>
            <p:nvSpPr>
              <p:cNvPr id="49" name="Title 1">
                <a:extLst>
                  <a:ext uri="{FF2B5EF4-FFF2-40B4-BE49-F238E27FC236}">
                    <a16:creationId xmlns:a16="http://schemas.microsoft.com/office/drawing/2014/main" id="{9AEE2E1E-A6F4-4004-A623-763F3713B940}"/>
                  </a:ext>
                </a:extLst>
              </p:cNvPr>
              <p:cNvSpPr txBox="1">
                <a:spLocks/>
              </p:cNvSpPr>
              <p:nvPr/>
            </p:nvSpPr>
            <p:spPr>
              <a:xfrm>
                <a:off x="3838315" y="2789607"/>
                <a:ext cx="71758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lang="en-US" sz="1000" spc="0">
                    <a:solidFill>
                      <a:srgbClr val="000000"/>
                    </a:solidFill>
                    <a:latin typeface="Segoe UI Semibold" panose="020B0702040204020203" pitchFamily="34" charset="0"/>
                    <a:cs typeface="Segoe UI Semibold" panose="020B0702040204020203" pitchFamily="34" charset="0"/>
                  </a:rPr>
                  <a:t>Developer </a:t>
                </a:r>
                <a:endPar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endParaRPr>
              </a:p>
            </p:txBody>
          </p:sp>
          <p:sp>
            <p:nvSpPr>
              <p:cNvPr id="50" name="Rectangle: Rounded Corners 49">
                <a:extLst>
                  <a:ext uri="{FF2B5EF4-FFF2-40B4-BE49-F238E27FC236}">
                    <a16:creationId xmlns:a16="http://schemas.microsoft.com/office/drawing/2014/main" id="{1B212169-3E6D-4A35-9053-0B0AB395C1E7}"/>
                  </a:ext>
                </a:extLst>
              </p:cNvPr>
              <p:cNvSpPr/>
              <p:nvPr/>
            </p:nvSpPr>
            <p:spPr bwMode="auto">
              <a:xfrm>
                <a:off x="4564392" y="2457617"/>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51" name="people_4" title="Icon of a person">
                <a:extLst>
                  <a:ext uri="{FF2B5EF4-FFF2-40B4-BE49-F238E27FC236}">
                    <a16:creationId xmlns:a16="http://schemas.microsoft.com/office/drawing/2014/main" id="{00CA01DD-7D97-4464-A25F-03D8E9B3E72C}"/>
                  </a:ext>
                </a:extLst>
              </p:cNvPr>
              <p:cNvSpPr>
                <a:spLocks noChangeAspect="1" noEditPoints="1"/>
              </p:cNvSpPr>
              <p:nvPr/>
            </p:nvSpPr>
            <p:spPr bwMode="auto">
              <a:xfrm>
                <a:off x="4735102" y="2599921"/>
                <a:ext cx="481540" cy="538353"/>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rgbClr val="0078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52" name="TextBox 51">
              <a:extLst>
                <a:ext uri="{FF2B5EF4-FFF2-40B4-BE49-F238E27FC236}">
                  <a16:creationId xmlns:a16="http://schemas.microsoft.com/office/drawing/2014/main" id="{C3C59CC6-8208-43A1-A4C4-CEB469EACFEE}"/>
                </a:ext>
              </a:extLst>
            </p:cNvPr>
            <p:cNvSpPr txBox="1"/>
            <p:nvPr/>
          </p:nvSpPr>
          <p:spPr>
            <a:xfrm>
              <a:off x="6206953" y="4065064"/>
              <a:ext cx="638077" cy="440890"/>
            </a:xfrm>
            <a:prstGeom prst="rect">
              <a:avLst/>
            </a:prstGeom>
            <a:noFill/>
          </p:spPr>
          <p:txBody>
            <a:bodyPr wrap="square" lIns="182880" tIns="146304" rIns="182880" bIns="146304" rtlCol="0">
              <a:spAutoFit/>
            </a:bodyPr>
            <a:lstStyle/>
            <a:p>
              <a:pPr>
                <a:lnSpc>
                  <a:spcPct val="90000"/>
                </a:lnSpc>
                <a:spcAft>
                  <a:spcPts val="600"/>
                </a:spcAft>
              </a:pPr>
              <a:r>
                <a:rPr lang="en-US" sz="1050">
                  <a:solidFill>
                    <a:schemeClr val="accent1"/>
                  </a:solidFill>
                </a:rPr>
                <a:t>&lt;\&gt;</a:t>
              </a:r>
            </a:p>
          </p:txBody>
        </p:sp>
      </p:grpSp>
      <p:cxnSp>
        <p:nvCxnSpPr>
          <p:cNvPr id="53" name="Connector: Elbow 52">
            <a:extLst>
              <a:ext uri="{FF2B5EF4-FFF2-40B4-BE49-F238E27FC236}">
                <a16:creationId xmlns:a16="http://schemas.microsoft.com/office/drawing/2014/main" id="{A4EB9934-7B00-475B-A2F0-BA2919949541}"/>
              </a:ext>
            </a:extLst>
          </p:cNvPr>
          <p:cNvCxnSpPr>
            <a:cxnSpLocks/>
            <a:stCxn id="11" idx="0"/>
          </p:cNvCxnSpPr>
          <p:nvPr/>
        </p:nvCxnSpPr>
        <p:spPr>
          <a:xfrm rot="16200000" flipV="1">
            <a:off x="8747177" y="3382659"/>
            <a:ext cx="756587" cy="1171979"/>
          </a:xfrm>
          <a:prstGeom prst="bentConnector2">
            <a:avLst/>
          </a:prstGeom>
          <a:ln>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AFE24CA7-EDF1-4144-B255-71EEBA1879F1}"/>
              </a:ext>
            </a:extLst>
          </p:cNvPr>
          <p:cNvSpPr/>
          <p:nvPr/>
        </p:nvSpPr>
        <p:spPr bwMode="auto">
          <a:xfrm>
            <a:off x="8142787" y="6104074"/>
            <a:ext cx="274320" cy="27432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lang="en-US" sz="1400">
                <a:gradFill>
                  <a:gsLst>
                    <a:gs pos="0">
                      <a:srgbClr val="FFFFFF"/>
                    </a:gs>
                    <a:gs pos="100000">
                      <a:srgbClr val="FFFFFF"/>
                    </a:gs>
                  </a:gsLst>
                  <a:lin ang="5400000" scaled="0"/>
                </a:gradFill>
                <a:latin typeface="Segoe UI Semibold" panose="020B0702040204020203" pitchFamily="34" charset="0"/>
                <a:ea typeface="Segoe UI Black" panose="020B0A02040204020203" pitchFamily="34" charset="0"/>
                <a:cs typeface="Segoe UI Semibold" panose="020B0702040204020203" pitchFamily="34" charset="0"/>
              </a:rPr>
              <a:t>4</a:t>
            </a:r>
            <a:endPar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endParaRPr>
          </a:p>
        </p:txBody>
      </p:sp>
      <p:grpSp>
        <p:nvGrpSpPr>
          <p:cNvPr id="47" name="Group 46">
            <a:extLst>
              <a:ext uri="{FF2B5EF4-FFF2-40B4-BE49-F238E27FC236}">
                <a16:creationId xmlns:a16="http://schemas.microsoft.com/office/drawing/2014/main" id="{33AD9CE4-3316-4AEB-B68E-8A3A7D41A0A2}"/>
              </a:ext>
            </a:extLst>
          </p:cNvPr>
          <p:cNvGrpSpPr/>
          <p:nvPr/>
        </p:nvGrpSpPr>
        <p:grpSpPr>
          <a:xfrm>
            <a:off x="10561748" y="1753171"/>
            <a:ext cx="822960" cy="1184981"/>
            <a:chOff x="4564392" y="2095596"/>
            <a:chExt cx="822960" cy="1184981"/>
          </a:xfrm>
        </p:grpSpPr>
        <p:sp>
          <p:nvSpPr>
            <p:cNvPr id="54" name="Title 1">
              <a:extLst>
                <a:ext uri="{FF2B5EF4-FFF2-40B4-BE49-F238E27FC236}">
                  <a16:creationId xmlns:a16="http://schemas.microsoft.com/office/drawing/2014/main" id="{4420A9A7-189E-4ECC-8719-9A2207002B61}"/>
                </a:ext>
              </a:extLst>
            </p:cNvPr>
            <p:cNvSpPr txBox="1">
              <a:spLocks/>
            </p:cNvSpPr>
            <p:nvPr/>
          </p:nvSpPr>
          <p:spPr>
            <a:xfrm>
              <a:off x="4571365" y="2095596"/>
              <a:ext cx="813836"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Kubernetes Administrator</a:t>
              </a:r>
            </a:p>
          </p:txBody>
        </p:sp>
        <p:sp>
          <p:nvSpPr>
            <p:cNvPr id="55" name="Rectangle: Rounded Corners 54">
              <a:extLst>
                <a:ext uri="{FF2B5EF4-FFF2-40B4-BE49-F238E27FC236}">
                  <a16:creationId xmlns:a16="http://schemas.microsoft.com/office/drawing/2014/main" id="{BED1B36F-7102-47F9-80C9-939EF418BA4A}"/>
                </a:ext>
              </a:extLst>
            </p:cNvPr>
            <p:cNvSpPr/>
            <p:nvPr/>
          </p:nvSpPr>
          <p:spPr bwMode="auto">
            <a:xfrm>
              <a:off x="4564392" y="2457617"/>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grpSp>
          <p:nvGrpSpPr>
            <p:cNvPr id="56" name="Group 55">
              <a:extLst>
                <a:ext uri="{FF2B5EF4-FFF2-40B4-BE49-F238E27FC236}">
                  <a16:creationId xmlns:a16="http://schemas.microsoft.com/office/drawing/2014/main" id="{2A64D273-95F7-43C7-A10F-251F0927082E}"/>
                </a:ext>
              </a:extLst>
            </p:cNvPr>
            <p:cNvGrpSpPr/>
            <p:nvPr/>
          </p:nvGrpSpPr>
          <p:grpSpPr>
            <a:xfrm>
              <a:off x="4735102" y="2599921"/>
              <a:ext cx="481540" cy="538353"/>
              <a:chOff x="4937274" y="2450177"/>
              <a:chExt cx="481540" cy="538353"/>
            </a:xfrm>
          </p:grpSpPr>
          <p:sp>
            <p:nvSpPr>
              <p:cNvPr id="57" name="Freeform: Shape 56">
                <a:extLst>
                  <a:ext uri="{FF2B5EF4-FFF2-40B4-BE49-F238E27FC236}">
                    <a16:creationId xmlns:a16="http://schemas.microsoft.com/office/drawing/2014/main" id="{2DA425A3-0BBC-4D1D-B1B3-82039D978194}"/>
                  </a:ext>
                </a:extLst>
              </p:cNvPr>
              <p:cNvSpPr/>
              <p:nvPr/>
            </p:nvSpPr>
            <p:spPr>
              <a:xfrm>
                <a:off x="5097542" y="2504414"/>
                <a:ext cx="161005" cy="17644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58" name="people_4" title="Icon of a person">
                <a:extLst>
                  <a:ext uri="{FF2B5EF4-FFF2-40B4-BE49-F238E27FC236}">
                    <a16:creationId xmlns:a16="http://schemas.microsoft.com/office/drawing/2014/main" id="{93E65813-1E9D-4818-9733-A017C17776B6}"/>
                  </a:ext>
                </a:extLst>
              </p:cNvPr>
              <p:cNvSpPr>
                <a:spLocks noChangeAspect="1" noEditPoints="1"/>
              </p:cNvSpPr>
              <p:nvPr/>
            </p:nvSpPr>
            <p:spPr bwMode="auto">
              <a:xfrm>
                <a:off x="4937274" y="2450177"/>
                <a:ext cx="481540" cy="538353"/>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rgbClr val="0078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60" name="Connector: Elbow 59">
            <a:extLst>
              <a:ext uri="{FF2B5EF4-FFF2-40B4-BE49-F238E27FC236}">
                <a16:creationId xmlns:a16="http://schemas.microsoft.com/office/drawing/2014/main" id="{1E313755-5868-4083-BE1C-2EBAA2435238}"/>
              </a:ext>
            </a:extLst>
          </p:cNvPr>
          <p:cNvCxnSpPr>
            <a:cxnSpLocks/>
            <a:stCxn id="55" idx="1"/>
          </p:cNvCxnSpPr>
          <p:nvPr/>
        </p:nvCxnSpPr>
        <p:spPr>
          <a:xfrm rot="10800000" flipV="1">
            <a:off x="8539480" y="2526672"/>
            <a:ext cx="2022268" cy="557990"/>
          </a:xfrm>
          <a:prstGeom prst="bentConnector3">
            <a:avLst>
              <a:gd name="adj1" fmla="val 67764"/>
            </a:avLst>
          </a:prstGeom>
          <a:ln>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5A27C8E0-50A0-4270-8CB1-EA6FD1D5FE9E}"/>
              </a:ext>
            </a:extLst>
          </p:cNvPr>
          <p:cNvCxnSpPr>
            <a:cxnSpLocks/>
          </p:cNvCxnSpPr>
          <p:nvPr/>
        </p:nvCxnSpPr>
        <p:spPr>
          <a:xfrm flipV="1">
            <a:off x="8548443" y="2781690"/>
            <a:ext cx="2013305" cy="508387"/>
          </a:xfrm>
          <a:prstGeom prst="bentConnector3">
            <a:avLst>
              <a:gd name="adj1" fmla="val 75304"/>
            </a:avLst>
          </a:prstGeom>
          <a:ln>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62" name="Group 61">
            <a:extLst>
              <a:ext uri="{FF2B5EF4-FFF2-40B4-BE49-F238E27FC236}">
                <a16:creationId xmlns:a16="http://schemas.microsoft.com/office/drawing/2014/main" id="{0855A1C5-CBB6-4C88-8AEE-8B5DD2ED30E2}"/>
              </a:ext>
            </a:extLst>
          </p:cNvPr>
          <p:cNvGrpSpPr/>
          <p:nvPr/>
        </p:nvGrpSpPr>
        <p:grpSpPr>
          <a:xfrm>
            <a:off x="9335884" y="2910074"/>
            <a:ext cx="417207" cy="570971"/>
            <a:chOff x="6619731" y="5063333"/>
            <a:chExt cx="417207" cy="570971"/>
          </a:xfrm>
        </p:grpSpPr>
        <p:sp>
          <p:nvSpPr>
            <p:cNvPr id="63" name="Rectangle: Rounded Corners 62">
              <a:extLst>
                <a:ext uri="{FF2B5EF4-FFF2-40B4-BE49-F238E27FC236}">
                  <a16:creationId xmlns:a16="http://schemas.microsoft.com/office/drawing/2014/main" id="{55796DBE-52A2-41AA-8D8F-E6D2BC001A3F}"/>
                </a:ext>
              </a:extLst>
            </p:cNvPr>
            <p:cNvSpPr/>
            <p:nvPr/>
          </p:nvSpPr>
          <p:spPr bwMode="auto">
            <a:xfrm>
              <a:off x="6627166" y="5231968"/>
              <a:ext cx="402336" cy="402336"/>
            </a:xfrm>
            <a:prstGeom prst="roundRect">
              <a:avLst>
                <a:gd name="adj" fmla="val 3125"/>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64" name="TagLegacy_E1CB" title="Icon of a shopping tag">
              <a:extLst>
                <a:ext uri="{FF2B5EF4-FFF2-40B4-BE49-F238E27FC236}">
                  <a16:creationId xmlns:a16="http://schemas.microsoft.com/office/drawing/2014/main" id="{14469241-3BD8-48E7-A7E9-BF75899E2199}"/>
                </a:ext>
              </a:extLst>
            </p:cNvPr>
            <p:cNvSpPr>
              <a:spLocks noChangeAspect="1" noEditPoints="1"/>
            </p:cNvSpPr>
            <p:nvPr/>
          </p:nvSpPr>
          <p:spPr bwMode="auto">
            <a:xfrm>
              <a:off x="6694526" y="5330022"/>
              <a:ext cx="267616" cy="213613"/>
            </a:xfrm>
            <a:custGeom>
              <a:avLst/>
              <a:gdLst>
                <a:gd name="T0" fmla="*/ 2950 w 3700"/>
                <a:gd name="T1" fmla="*/ 1330 h 2952"/>
                <a:gd name="T2" fmla="*/ 1328 w 3700"/>
                <a:gd name="T3" fmla="*/ 2952 h 2952"/>
                <a:gd name="T4" fmla="*/ 0 w 3700"/>
                <a:gd name="T5" fmla="*/ 1620 h 2952"/>
                <a:gd name="T6" fmla="*/ 1620 w 3700"/>
                <a:gd name="T7" fmla="*/ 0 h 2952"/>
                <a:gd name="T8" fmla="*/ 2951 w 3700"/>
                <a:gd name="T9" fmla="*/ 1 h 2952"/>
                <a:gd name="T10" fmla="*/ 2950 w 3700"/>
                <a:gd name="T11" fmla="*/ 1330 h 2952"/>
                <a:gd name="T12" fmla="*/ 1820 w 3700"/>
                <a:gd name="T13" fmla="*/ 2460 h 2952"/>
                <a:gd name="T14" fmla="*/ 2576 w 3700"/>
                <a:gd name="T15" fmla="*/ 2753 h 2952"/>
                <a:gd name="T16" fmla="*/ 3700 w 3700"/>
                <a:gd name="T17" fmla="*/ 1629 h 2952"/>
                <a:gd name="T18" fmla="*/ 2576 w 3700"/>
                <a:gd name="T19" fmla="*/ 505 h 2952"/>
                <a:gd name="T20" fmla="*/ 2421 w 3700"/>
                <a:gd name="T21" fmla="*/ 505 h 2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0" h="2952">
                  <a:moveTo>
                    <a:pt x="2950" y="1330"/>
                  </a:moveTo>
                  <a:cubicBezTo>
                    <a:pt x="1328" y="2952"/>
                    <a:pt x="1328" y="2952"/>
                    <a:pt x="1328" y="2952"/>
                  </a:cubicBezTo>
                  <a:cubicBezTo>
                    <a:pt x="0" y="1620"/>
                    <a:pt x="0" y="1620"/>
                    <a:pt x="0" y="1620"/>
                  </a:cubicBezTo>
                  <a:cubicBezTo>
                    <a:pt x="1620" y="0"/>
                    <a:pt x="1620" y="0"/>
                    <a:pt x="1620" y="0"/>
                  </a:cubicBezTo>
                  <a:cubicBezTo>
                    <a:pt x="2951" y="1"/>
                    <a:pt x="2951" y="1"/>
                    <a:pt x="2951" y="1"/>
                  </a:cubicBezTo>
                  <a:lnTo>
                    <a:pt x="2950" y="1330"/>
                  </a:lnTo>
                  <a:close/>
                  <a:moveTo>
                    <a:pt x="1820" y="2460"/>
                  </a:moveTo>
                  <a:cubicBezTo>
                    <a:pt x="2020" y="2642"/>
                    <a:pt x="2285" y="2753"/>
                    <a:pt x="2576" y="2753"/>
                  </a:cubicBezTo>
                  <a:cubicBezTo>
                    <a:pt x="3197" y="2753"/>
                    <a:pt x="3700" y="2249"/>
                    <a:pt x="3700" y="1629"/>
                  </a:cubicBezTo>
                  <a:cubicBezTo>
                    <a:pt x="3700" y="1008"/>
                    <a:pt x="3198" y="505"/>
                    <a:pt x="2576" y="505"/>
                  </a:cubicBezTo>
                  <a:cubicBezTo>
                    <a:pt x="2421" y="505"/>
                    <a:pt x="2421" y="505"/>
                    <a:pt x="2421" y="505"/>
                  </a:cubicBezTo>
                </a:path>
              </a:pathLst>
            </a:custGeom>
            <a:noFill/>
            <a:ln w="15875"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 name="Title 1">
              <a:extLst>
                <a:ext uri="{FF2B5EF4-FFF2-40B4-BE49-F238E27FC236}">
                  <a16:creationId xmlns:a16="http://schemas.microsoft.com/office/drawing/2014/main" id="{91B8B4D5-6540-443C-9191-EE73ACBDA239}"/>
                </a:ext>
              </a:extLst>
            </p:cNvPr>
            <p:cNvSpPr txBox="1">
              <a:spLocks/>
            </p:cNvSpPr>
            <p:nvPr/>
          </p:nvSpPr>
          <p:spPr>
            <a:xfrm>
              <a:off x="6619731" y="5063333"/>
              <a:ext cx="41720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Token</a:t>
              </a:r>
            </a:p>
          </p:txBody>
        </p:sp>
      </p:grpSp>
      <p:cxnSp>
        <p:nvCxnSpPr>
          <p:cNvPr id="70" name="Connector: Elbow 69">
            <a:extLst>
              <a:ext uri="{FF2B5EF4-FFF2-40B4-BE49-F238E27FC236}">
                <a16:creationId xmlns:a16="http://schemas.microsoft.com/office/drawing/2014/main" id="{C3F78A71-0ECE-450F-9668-976EF880D74D}"/>
              </a:ext>
            </a:extLst>
          </p:cNvPr>
          <p:cNvCxnSpPr>
            <a:cxnSpLocks/>
            <a:endCxn id="55" idx="2"/>
          </p:cNvCxnSpPr>
          <p:nvPr/>
        </p:nvCxnSpPr>
        <p:spPr>
          <a:xfrm rot="5400000" flipH="1" flipV="1">
            <a:off x="9753093" y="3316961"/>
            <a:ext cx="1598944" cy="841326"/>
          </a:xfrm>
          <a:prstGeom prst="bentConnector3">
            <a:avLst>
              <a:gd name="adj1" fmla="val 573"/>
            </a:avLst>
          </a:prstGeom>
          <a:ln>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1" name="Connector: Elbow 100">
            <a:extLst>
              <a:ext uri="{FF2B5EF4-FFF2-40B4-BE49-F238E27FC236}">
                <a16:creationId xmlns:a16="http://schemas.microsoft.com/office/drawing/2014/main" id="{D26827C2-30CF-42CE-8C73-59BD6BE84106}"/>
              </a:ext>
            </a:extLst>
          </p:cNvPr>
          <p:cNvCxnSpPr>
            <a:cxnSpLocks/>
          </p:cNvCxnSpPr>
          <p:nvPr/>
        </p:nvCxnSpPr>
        <p:spPr>
          <a:xfrm>
            <a:off x="6206953" y="4804482"/>
            <a:ext cx="3915986" cy="143355"/>
          </a:xfrm>
          <a:prstGeom prst="bentConnector5">
            <a:avLst>
              <a:gd name="adj1" fmla="val -37"/>
              <a:gd name="adj2" fmla="val 1161576"/>
              <a:gd name="adj3" fmla="val 105838"/>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6E43FB5-23E0-42F6-A48D-42D0A53AB7BD}"/>
              </a:ext>
            </a:extLst>
          </p:cNvPr>
          <p:cNvPicPr>
            <a:picLocks noChangeAspect="1"/>
          </p:cNvPicPr>
          <p:nvPr/>
        </p:nvPicPr>
        <p:blipFill>
          <a:blip r:embed="rId3"/>
          <a:stretch>
            <a:fillRect/>
          </a:stretch>
        </p:blipFill>
        <p:spPr>
          <a:xfrm>
            <a:off x="4210945" y="1664252"/>
            <a:ext cx="4206162" cy="432341"/>
          </a:xfrm>
          <a:prstGeom prst="rect">
            <a:avLst/>
          </a:prstGeom>
        </p:spPr>
      </p:pic>
      <p:pic>
        <p:nvPicPr>
          <p:cNvPr id="5" name="Picture 4">
            <a:extLst>
              <a:ext uri="{FF2B5EF4-FFF2-40B4-BE49-F238E27FC236}">
                <a16:creationId xmlns:a16="http://schemas.microsoft.com/office/drawing/2014/main" id="{08CFE71D-89C1-4051-9951-59DBD9848DBF}"/>
              </a:ext>
            </a:extLst>
          </p:cNvPr>
          <p:cNvPicPr>
            <a:picLocks noChangeAspect="1"/>
          </p:cNvPicPr>
          <p:nvPr/>
        </p:nvPicPr>
        <p:blipFill>
          <a:blip r:embed="rId4"/>
          <a:stretch>
            <a:fillRect/>
          </a:stretch>
        </p:blipFill>
        <p:spPr>
          <a:xfrm>
            <a:off x="4207679" y="2147319"/>
            <a:ext cx="3966494" cy="383621"/>
          </a:xfrm>
          <a:prstGeom prst="rect">
            <a:avLst/>
          </a:prstGeom>
        </p:spPr>
      </p:pic>
    </p:spTree>
    <p:extLst>
      <p:ext uri="{BB962C8B-B14F-4D97-AF65-F5344CB8AC3E}">
        <p14:creationId xmlns:p14="http://schemas.microsoft.com/office/powerpoint/2010/main" val="12019578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nodeType="with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500"/>
                                        <p:tgtEl>
                                          <p:spTgt spid="47"/>
                                        </p:tgtEl>
                                      </p:cBhvr>
                                    </p:animEffect>
                                  </p:childTnLst>
                                </p:cTn>
                              </p:par>
                              <p:par>
                                <p:cTn id="14" presetID="10" presetClass="entr" presetSubtype="0" fill="hold" nodeType="with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fade">
                                      <p:cBhvr>
                                        <p:cTn id="16" dur="500"/>
                                        <p:tgtEl>
                                          <p:spTgt spid="6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4"/>
                                        </p:tgtEl>
                                        <p:attrNameLst>
                                          <p:attrName>style.visibility</p:attrName>
                                        </p:attrNameLst>
                                      </p:cBhvr>
                                      <p:to>
                                        <p:strVal val="visible"/>
                                      </p:to>
                                    </p:set>
                                    <p:animEffect transition="in" filter="fade">
                                      <p:cBhvr>
                                        <p:cTn id="21" dur="500"/>
                                        <p:tgtEl>
                                          <p:spTgt spid="44"/>
                                        </p:tgtEl>
                                      </p:cBhvr>
                                    </p:animEffect>
                                  </p:childTnLst>
                                </p:cTn>
                              </p:par>
                              <p:par>
                                <p:cTn id="22" presetID="10" presetClass="entr" presetSubtype="0" fill="hold" nodeType="with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nodeType="withEffect">
                                  <p:stCondLst>
                                    <p:cond delay="0"/>
                                  </p:stCondLst>
                                  <p:childTnLst>
                                    <p:set>
                                      <p:cBhvr>
                                        <p:cTn id="29" dur="1" fill="hold">
                                          <p:stCondLst>
                                            <p:cond delay="0"/>
                                          </p:stCondLst>
                                        </p:cTn>
                                        <p:tgtEl>
                                          <p:spTgt spid="62"/>
                                        </p:tgtEl>
                                        <p:attrNameLst>
                                          <p:attrName>style.visibility</p:attrName>
                                        </p:attrNameLst>
                                      </p:cBhvr>
                                      <p:to>
                                        <p:strVal val="visible"/>
                                      </p:to>
                                    </p:set>
                                    <p:animEffect transition="in" filter="fade">
                                      <p:cBhvr>
                                        <p:cTn id="30" dur="500"/>
                                        <p:tgtEl>
                                          <p:spTgt spid="6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45"/>
                                        </p:tgtEl>
                                        <p:attrNameLst>
                                          <p:attrName>style.visibility</p:attrName>
                                        </p:attrNameLst>
                                      </p:cBhvr>
                                      <p:to>
                                        <p:strVal val="visible"/>
                                      </p:to>
                                    </p:set>
                                    <p:animEffect transition="in" filter="fade">
                                      <p:cBhvr>
                                        <p:cTn id="35" dur="500"/>
                                        <p:tgtEl>
                                          <p:spTgt spid="4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par>
                                <p:cTn id="39" presetID="10" presetClass="entr" presetSubtype="0" fill="hold" nodeType="withEffect">
                                  <p:stCondLst>
                                    <p:cond delay="0"/>
                                  </p:stCondLst>
                                  <p:childTnLst>
                                    <p:set>
                                      <p:cBhvr>
                                        <p:cTn id="40" dur="1" fill="hold">
                                          <p:stCondLst>
                                            <p:cond delay="0"/>
                                          </p:stCondLst>
                                        </p:cTn>
                                        <p:tgtEl>
                                          <p:spTgt spid="70"/>
                                        </p:tgtEl>
                                        <p:attrNameLst>
                                          <p:attrName>style.visibility</p:attrName>
                                        </p:attrNameLst>
                                      </p:cBhvr>
                                      <p:to>
                                        <p:strVal val="visible"/>
                                      </p:to>
                                    </p:set>
                                    <p:animEffect transition="in" filter="fade">
                                      <p:cBhvr>
                                        <p:cTn id="41" dur="500"/>
                                        <p:tgtEl>
                                          <p:spTgt spid="70"/>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42"/>
                                        </p:tgtEl>
                                        <p:attrNameLst>
                                          <p:attrName>style.visibility</p:attrName>
                                        </p:attrNameLst>
                                      </p:cBhvr>
                                      <p:to>
                                        <p:strVal val="visible"/>
                                      </p:to>
                                    </p:set>
                                    <p:animEffect transition="in" filter="fade">
                                      <p:cBhvr>
                                        <p:cTn id="46" dur="500"/>
                                        <p:tgtEl>
                                          <p:spTgt spid="42"/>
                                        </p:tgtEl>
                                      </p:cBhvr>
                                    </p:animEffect>
                                  </p:childTnLst>
                                </p:cTn>
                              </p:par>
                              <p:par>
                                <p:cTn id="47" presetID="10" presetClass="entr" presetSubtype="0" fill="hold" grpId="0" nodeType="withEffect">
                                  <p:stCondLst>
                                    <p:cond delay="250"/>
                                  </p:stCondLst>
                                  <p:childTnLst>
                                    <p:set>
                                      <p:cBhvr>
                                        <p:cTn id="48" dur="1" fill="hold">
                                          <p:stCondLst>
                                            <p:cond delay="0"/>
                                          </p:stCondLst>
                                        </p:cTn>
                                        <p:tgtEl>
                                          <p:spTgt spid="66"/>
                                        </p:tgtEl>
                                        <p:attrNameLst>
                                          <p:attrName>style.visibility</p:attrName>
                                        </p:attrNameLst>
                                      </p:cBhvr>
                                      <p:to>
                                        <p:strVal val="visible"/>
                                      </p:to>
                                    </p:set>
                                    <p:animEffect transition="in" filter="fade">
                                      <p:cBhvr>
                                        <p:cTn id="49" dur="500"/>
                                        <p:tgtEl>
                                          <p:spTgt spid="66"/>
                                        </p:tgtEl>
                                      </p:cBhvr>
                                    </p:animEffect>
                                  </p:childTnLst>
                                </p:cTn>
                              </p:par>
                              <p:par>
                                <p:cTn id="50" presetID="10" presetClass="entr" presetSubtype="0" fill="hold" nodeType="withEffect">
                                  <p:stCondLst>
                                    <p:cond delay="250"/>
                                  </p:stCondLst>
                                  <p:childTnLst>
                                    <p:set>
                                      <p:cBhvr>
                                        <p:cTn id="51" dur="1" fill="hold">
                                          <p:stCondLst>
                                            <p:cond delay="0"/>
                                          </p:stCondLst>
                                        </p:cTn>
                                        <p:tgtEl>
                                          <p:spTgt spid="101"/>
                                        </p:tgtEl>
                                        <p:attrNameLst>
                                          <p:attrName>style.visibility</p:attrName>
                                        </p:attrNameLst>
                                      </p:cBhvr>
                                      <p:to>
                                        <p:strVal val="visible"/>
                                      </p:to>
                                    </p:set>
                                    <p:animEffect transition="in" filter="fade">
                                      <p:cBhvr>
                                        <p:cTn id="52" dur="500"/>
                                        <p:tgtEl>
                                          <p:spTgt spid="10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fade">
                                      <p:cBhvr>
                                        <p:cTn id="57" dur="500"/>
                                        <p:tgtEl>
                                          <p:spTgt spid="4"/>
                                        </p:tgtEl>
                                      </p:cBhvr>
                                    </p:animEffect>
                                  </p:childTnLst>
                                </p:cTn>
                              </p:par>
                            </p:childTnLst>
                          </p:cTn>
                        </p:par>
                        <p:par>
                          <p:cTn id="58" fill="hold">
                            <p:stCondLst>
                              <p:cond delay="500"/>
                            </p:stCondLst>
                            <p:childTnLst>
                              <p:par>
                                <p:cTn id="59" presetID="10" presetClass="entr" presetSubtype="0" fill="hold" nodeType="afterEffect">
                                  <p:stCondLst>
                                    <p:cond delay="0"/>
                                  </p:stCondLst>
                                  <p:childTnLst>
                                    <p:set>
                                      <p:cBhvr>
                                        <p:cTn id="60" dur="1" fill="hold">
                                          <p:stCondLst>
                                            <p:cond delay="0"/>
                                          </p:stCondLst>
                                        </p:cTn>
                                        <p:tgtEl>
                                          <p:spTgt spid="5"/>
                                        </p:tgtEl>
                                        <p:attrNameLst>
                                          <p:attrName>style.visibility</p:attrName>
                                        </p:attrNameLst>
                                      </p:cBhvr>
                                      <p:to>
                                        <p:strVal val="visible"/>
                                      </p:to>
                                    </p:set>
                                    <p:animEffect transition="in" filter="fade">
                                      <p:cBhvr>
                                        <p:cTn id="6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41" grpId="0"/>
      <p:bldP spid="42" grpId="0"/>
      <p:bldP spid="43" grpId="0" animBg="1"/>
      <p:bldP spid="44" grpId="0" animBg="1"/>
      <p:bldP spid="45" grpId="0" animBg="1"/>
      <p:bldP spid="6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4BE43319-590A-4C4E-A02B-E28C37BBF739}"/>
              </a:ext>
            </a:extLst>
          </p:cNvPr>
          <p:cNvSpPr txBox="1">
            <a:spLocks/>
          </p:cNvSpPr>
          <p:nvPr/>
        </p:nvSpPr>
        <p:spPr>
          <a:xfrm>
            <a:off x="721552" y="1434368"/>
            <a:ext cx="4516015" cy="5371579"/>
          </a:xfrm>
          <a:prstGeom prst="rect">
            <a:avLst/>
          </a:prstGeom>
          <a:solidFill>
            <a:schemeClr val="bg1">
              <a:lumMod val="95000"/>
            </a:schemeClr>
          </a:solidFill>
        </p:spPr>
        <p:txBody>
          <a:bodyPr vert="horz" lIns="182880" tIns="45720" rIns="18288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Segoe UI" panose="020B0502040204020203" pitchFamily="34" charset="0"/>
              <a:cs typeface="Segoe UI" panose="020B0502040204020203" pitchFamily="34" charset="0"/>
            </a:endParaRPr>
          </a:p>
        </p:txBody>
      </p:sp>
      <p:sp>
        <p:nvSpPr>
          <p:cNvPr id="11" name="Text Placeholder 4">
            <a:extLst>
              <a:ext uri="{FF2B5EF4-FFF2-40B4-BE49-F238E27FC236}">
                <a16:creationId xmlns:a16="http://schemas.microsoft.com/office/drawing/2014/main" id="{2A31271B-39F7-4331-B4EA-1B3C756C122B}"/>
              </a:ext>
            </a:extLst>
          </p:cNvPr>
          <p:cNvSpPr txBox="1">
            <a:spLocks/>
          </p:cNvSpPr>
          <p:nvPr/>
        </p:nvSpPr>
        <p:spPr>
          <a:xfrm>
            <a:off x="6096000" y="1434369"/>
            <a:ext cx="4516015" cy="5371579"/>
          </a:xfrm>
          <a:prstGeom prst="rect">
            <a:avLst/>
          </a:prstGeom>
          <a:solidFill>
            <a:schemeClr val="bg1">
              <a:lumMod val="95000"/>
            </a:schemeClr>
          </a:solidFill>
        </p:spPr>
        <p:txBody>
          <a:bodyPr vert="horz" lIns="182880" tIns="45720" rIns="18288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Segoe UI" panose="020B0502040204020203" pitchFamily="34" charset="0"/>
              <a:cs typeface="Segoe UI" panose="020B0502040204020203" pitchFamily="34" charset="0"/>
            </a:endParaRPr>
          </a:p>
        </p:txBody>
      </p:sp>
      <p:sp>
        <p:nvSpPr>
          <p:cNvPr id="2" name="Title 1">
            <a:extLst>
              <a:ext uri="{FF2B5EF4-FFF2-40B4-BE49-F238E27FC236}">
                <a16:creationId xmlns:a16="http://schemas.microsoft.com/office/drawing/2014/main" id="{423AE34B-A276-4985-8836-745EB5982364}"/>
              </a:ext>
            </a:extLst>
          </p:cNvPr>
          <p:cNvSpPr>
            <a:spLocks noGrp="1"/>
          </p:cNvSpPr>
          <p:nvPr>
            <p:ph type="title"/>
          </p:nvPr>
        </p:nvSpPr>
        <p:spPr/>
        <p:txBody>
          <a:bodyPr>
            <a:normAutofit fontScale="90000"/>
          </a:bodyPr>
          <a:lstStyle/>
          <a:p>
            <a:r>
              <a:rPr lang="en-US"/>
              <a:t>Roles / Role-Bindings</a:t>
            </a:r>
          </a:p>
        </p:txBody>
      </p:sp>
      <p:sp>
        <p:nvSpPr>
          <p:cNvPr id="4" name="Rectangle 3">
            <a:extLst>
              <a:ext uri="{FF2B5EF4-FFF2-40B4-BE49-F238E27FC236}">
                <a16:creationId xmlns:a16="http://schemas.microsoft.com/office/drawing/2014/main" id="{B8514D03-0A8C-4FE7-BEE9-E9AE846442E8}"/>
              </a:ext>
            </a:extLst>
          </p:cNvPr>
          <p:cNvSpPr/>
          <p:nvPr/>
        </p:nvSpPr>
        <p:spPr>
          <a:xfrm>
            <a:off x="838200" y="1804579"/>
            <a:ext cx="5066543" cy="5001369"/>
          </a:xfrm>
          <a:prstGeom prst="rect">
            <a:avLst/>
          </a:prstGeom>
        </p:spPr>
        <p:txBody>
          <a:bodyPr wrap="square">
            <a:spAutoFit/>
          </a:bodyPr>
          <a:lstStyle/>
          <a:p>
            <a:r>
              <a:rPr lang="en-US" sz="1100" err="1">
                <a:solidFill>
                  <a:srgbClr val="800000"/>
                </a:solidFill>
                <a:latin typeface="Consolas" panose="020B0609020204030204" pitchFamily="49" charset="0"/>
              </a:rPr>
              <a:t>apiVersion</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rbac.authorization.k8s.io/v1beta1</a:t>
            </a:r>
            <a:r>
              <a:rPr lang="en-US" sz="1100">
                <a:solidFill>
                  <a:srgbClr val="000000"/>
                </a:solidFill>
                <a:latin typeface="Consolas" panose="020B0609020204030204" pitchFamily="49" charset="0"/>
              </a:rPr>
              <a:t> </a:t>
            </a:r>
          </a:p>
          <a:p>
            <a:r>
              <a:rPr lang="en-US" sz="1100">
                <a:solidFill>
                  <a:srgbClr val="800000"/>
                </a:solidFill>
                <a:latin typeface="Consolas" panose="020B0609020204030204" pitchFamily="49" charset="0"/>
              </a:rPr>
              <a:t>kind</a:t>
            </a:r>
            <a:r>
              <a:rPr lang="en-US" sz="1100">
                <a:solidFill>
                  <a:srgbClr val="000000"/>
                </a:solidFill>
                <a:latin typeface="Consolas" panose="020B0609020204030204" pitchFamily="49" charset="0"/>
              </a:rPr>
              <a:t>: </a:t>
            </a:r>
            <a:r>
              <a:rPr lang="en-US" sz="1100" err="1">
                <a:solidFill>
                  <a:srgbClr val="0000FF"/>
                </a:solidFill>
                <a:latin typeface="Consolas" panose="020B0609020204030204" pitchFamily="49" charset="0"/>
              </a:rPr>
              <a:t>ClusterRole</a:t>
            </a:r>
            <a:r>
              <a:rPr lang="en-US" sz="1100">
                <a:solidFill>
                  <a:srgbClr val="000000"/>
                </a:solidFill>
                <a:latin typeface="Consolas" panose="020B0609020204030204" pitchFamily="49" charset="0"/>
              </a:rPr>
              <a:t> </a:t>
            </a:r>
          </a:p>
          <a:p>
            <a:r>
              <a:rPr lang="en-US" sz="1100">
                <a:solidFill>
                  <a:srgbClr val="800000"/>
                </a:solidFill>
                <a:latin typeface="Consolas" panose="020B0609020204030204" pitchFamily="49" charset="0"/>
              </a:rPr>
              <a:t>metadata</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a:t>
            </a:r>
            <a:r>
              <a:rPr lang="en-US" sz="1100">
                <a:solidFill>
                  <a:srgbClr val="800000"/>
                </a:solidFill>
                <a:latin typeface="Consolas" panose="020B0609020204030204" pitchFamily="49" charset="0"/>
              </a:rPr>
              <a:t>labels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a:t>
            </a:r>
            <a:r>
              <a:rPr lang="en-US" sz="1100">
                <a:solidFill>
                  <a:srgbClr val="800000"/>
                </a:solidFill>
                <a:latin typeface="Consolas" panose="020B0609020204030204" pitchFamily="49" charset="0"/>
              </a:rPr>
              <a:t>kubernetes.io/cluster-service</a:t>
            </a:r>
            <a:r>
              <a:rPr lang="en-US" sz="1100">
                <a:solidFill>
                  <a:srgbClr val="000000"/>
                </a:solidFill>
                <a:latin typeface="Consolas" panose="020B0609020204030204" pitchFamily="49" charset="0"/>
              </a:rPr>
              <a:t>: </a:t>
            </a:r>
            <a:r>
              <a:rPr lang="en-US" sz="1100">
                <a:solidFill>
                  <a:srgbClr val="A31515"/>
                </a:solidFill>
                <a:latin typeface="Consolas" panose="020B0609020204030204" pitchFamily="49" charset="0"/>
              </a:rPr>
              <a:t>"true"</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a:t>
            </a:r>
            <a:r>
              <a:rPr lang="en-US" sz="1100">
                <a:solidFill>
                  <a:srgbClr val="800000"/>
                </a:solidFill>
                <a:latin typeface="Consolas" panose="020B0609020204030204" pitchFamily="49" charset="0"/>
              </a:rPr>
              <a:t>name</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cluster-admin</a:t>
            </a:r>
            <a:r>
              <a:rPr lang="en-US" sz="1100">
                <a:solidFill>
                  <a:srgbClr val="000000"/>
                </a:solidFill>
                <a:latin typeface="Consolas" panose="020B0609020204030204" pitchFamily="49" charset="0"/>
              </a:rPr>
              <a:t> </a:t>
            </a:r>
          </a:p>
          <a:p>
            <a:r>
              <a:rPr lang="en-US" sz="1100">
                <a:solidFill>
                  <a:srgbClr val="800000"/>
                </a:solidFill>
                <a:latin typeface="Consolas" panose="020B0609020204030204" pitchFamily="49" charset="0"/>
              </a:rPr>
              <a:t>rules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a:t>
            </a:r>
            <a:r>
              <a:rPr lang="en-US" sz="1100" err="1">
                <a:solidFill>
                  <a:srgbClr val="800000"/>
                </a:solidFill>
                <a:latin typeface="Consolas" panose="020B0609020204030204" pitchFamily="49" charset="0"/>
              </a:rPr>
              <a:t>apiGroups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extensions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apps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a:t>
            </a:r>
            <a:r>
              <a:rPr lang="en-US" sz="1100">
                <a:solidFill>
                  <a:srgbClr val="800000"/>
                </a:solidFill>
                <a:latin typeface="Consolas" panose="020B0609020204030204" pitchFamily="49" charset="0"/>
              </a:rPr>
              <a:t>resources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deployments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a:t>
            </a:r>
            <a:r>
              <a:rPr lang="en-US" sz="1100">
                <a:solidFill>
                  <a:srgbClr val="800000"/>
                </a:solidFill>
                <a:latin typeface="Consolas" panose="020B0609020204030204" pitchFamily="49" charset="0"/>
              </a:rPr>
              <a:t>verbs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get</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list</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watch</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update</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patch</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a:t>
            </a:r>
            <a:r>
              <a:rPr lang="en-US" sz="1100" err="1">
                <a:solidFill>
                  <a:srgbClr val="800000"/>
                </a:solidFill>
                <a:latin typeface="Consolas" panose="020B0609020204030204" pitchFamily="49" charset="0"/>
              </a:rPr>
              <a:t>apiGroups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A31515"/>
                </a:solidFill>
                <a:latin typeface="Consolas" panose="020B0609020204030204" pitchFamily="49" charset="0"/>
              </a:rPr>
              <a:t>""</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a:t>
            </a:r>
            <a:r>
              <a:rPr lang="en-US" sz="1100">
                <a:solidFill>
                  <a:srgbClr val="800000"/>
                </a:solidFill>
                <a:latin typeface="Consolas" panose="020B0609020204030204" pitchFamily="49" charset="0"/>
              </a:rPr>
              <a:t>resources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events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namespaces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nodes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pods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a:t>
            </a:r>
            <a:r>
              <a:rPr lang="en-US" sz="1100">
                <a:solidFill>
                  <a:srgbClr val="800000"/>
                </a:solidFill>
                <a:latin typeface="Consolas" panose="020B0609020204030204" pitchFamily="49" charset="0"/>
              </a:rPr>
              <a:t>verbs</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get</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list</a:t>
            </a:r>
            <a:r>
              <a:rPr lang="en-US" sz="1100">
                <a:solidFill>
                  <a:srgbClr val="000000"/>
                </a:solidFill>
                <a:latin typeface="Consolas" panose="020B0609020204030204" pitchFamily="49" charset="0"/>
              </a:rPr>
              <a:t> </a:t>
            </a:r>
          </a:p>
          <a:p>
            <a:r>
              <a:rPr lang="en-US" sz="1100">
                <a:solidFill>
                  <a:srgbClr val="000000"/>
                </a:solidFill>
                <a:latin typeface="Consolas" panose="020B0609020204030204" pitchFamily="49" charset="0"/>
              </a:rPr>
              <a:t>  - </a:t>
            </a:r>
            <a:r>
              <a:rPr lang="en-US" sz="1100">
                <a:solidFill>
                  <a:srgbClr val="0000FF"/>
                </a:solidFill>
                <a:latin typeface="Consolas" panose="020B0609020204030204" pitchFamily="49" charset="0"/>
              </a:rPr>
              <a:t>watch</a:t>
            </a:r>
            <a:endParaRPr lang="en-US" sz="1100" b="0">
              <a:solidFill>
                <a:srgbClr val="000000"/>
              </a:solidFill>
              <a:effectLst/>
              <a:latin typeface="Consolas" panose="020B0609020204030204" pitchFamily="49" charset="0"/>
            </a:endParaRPr>
          </a:p>
        </p:txBody>
      </p:sp>
      <p:sp>
        <p:nvSpPr>
          <p:cNvPr id="5" name="Content Placeholder 2">
            <a:extLst>
              <a:ext uri="{FF2B5EF4-FFF2-40B4-BE49-F238E27FC236}">
                <a16:creationId xmlns:a16="http://schemas.microsoft.com/office/drawing/2014/main" id="{6B1E22C6-39BC-414F-9EEC-B9D26D153857}"/>
              </a:ext>
            </a:extLst>
          </p:cNvPr>
          <p:cNvSpPr>
            <a:spLocks noGrp="1"/>
          </p:cNvSpPr>
          <p:nvPr>
            <p:ph idx="1"/>
          </p:nvPr>
        </p:nvSpPr>
        <p:spPr>
          <a:xfrm>
            <a:off x="838200" y="1489264"/>
            <a:ext cx="3891246" cy="402847"/>
          </a:xfrm>
        </p:spPr>
        <p:txBody>
          <a:bodyPr>
            <a:normAutofit lnSpcReduction="10000"/>
          </a:bodyPr>
          <a:lstStyle/>
          <a:p>
            <a:pPr marL="0" indent="0" defTabSz="896386">
              <a:lnSpc>
                <a:spcPct val="100000"/>
              </a:lnSpc>
              <a:spcBef>
                <a:spcPts val="0"/>
              </a:spcBef>
              <a:buNone/>
            </a:pPr>
            <a:r>
              <a:rPr lang="en-US" sz="1600" b="1"/>
              <a:t>Setting up a Cluster Role </a:t>
            </a:r>
          </a:p>
        </p:txBody>
      </p:sp>
      <p:sp>
        <p:nvSpPr>
          <p:cNvPr id="6" name="Rectangle 5">
            <a:extLst>
              <a:ext uri="{FF2B5EF4-FFF2-40B4-BE49-F238E27FC236}">
                <a16:creationId xmlns:a16="http://schemas.microsoft.com/office/drawing/2014/main" id="{9726F9FE-1D8C-44CC-9672-2CFFDFD0C2AB}"/>
              </a:ext>
            </a:extLst>
          </p:cNvPr>
          <p:cNvSpPr/>
          <p:nvPr/>
        </p:nvSpPr>
        <p:spPr>
          <a:xfrm>
            <a:off x="6287756" y="1804579"/>
            <a:ext cx="4067370" cy="2123658"/>
          </a:xfrm>
          <a:prstGeom prst="rect">
            <a:avLst/>
          </a:prstGeom>
        </p:spPr>
        <p:txBody>
          <a:bodyPr wrap="square">
            <a:spAutoFit/>
          </a:bodyPr>
          <a:lstStyle/>
          <a:p>
            <a:r>
              <a:rPr lang="en-US" sz="1100" err="1">
                <a:solidFill>
                  <a:srgbClr val="800000"/>
                </a:solidFill>
                <a:latin typeface="Consolas" panose="020B0609020204030204" pitchFamily="49" charset="0"/>
              </a:rPr>
              <a:t>apiVersion</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rbac.authorization.k8s.io/v1</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kind</a:t>
            </a:r>
            <a:r>
              <a:rPr lang="en-US" sz="1100">
                <a:solidFill>
                  <a:srgbClr val="000000"/>
                </a:solidFill>
                <a:latin typeface="Consolas" panose="020B0609020204030204" pitchFamily="49" charset="0"/>
              </a:rPr>
              <a:t>: </a:t>
            </a:r>
            <a:r>
              <a:rPr lang="en-US" sz="1100" err="1">
                <a:solidFill>
                  <a:srgbClr val="0000FF"/>
                </a:solidFill>
                <a:latin typeface="Consolas" panose="020B0609020204030204" pitchFamily="49" charset="0"/>
              </a:rPr>
              <a:t>ClusterRoleBinding</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metadata</a:t>
            </a:r>
            <a:r>
              <a:rPr lang="en-US" sz="1100">
                <a:solidFill>
                  <a:srgbClr val="000000"/>
                </a:solidFill>
                <a:latin typeface="Consolas" panose="020B0609020204030204" pitchFamily="49" charset="0"/>
              </a:rPr>
              <a:t>:</a:t>
            </a:r>
          </a:p>
          <a:p>
            <a:r>
              <a:rPr lang="en-US" sz="1100">
                <a:solidFill>
                  <a:srgbClr val="800000"/>
                </a:solidFill>
                <a:latin typeface="Consolas" panose="020B0609020204030204" pitchFamily="49" charset="0"/>
              </a:rPr>
              <a:t>name</a:t>
            </a:r>
            <a:r>
              <a:rPr lang="en-US" sz="1100">
                <a:solidFill>
                  <a:srgbClr val="000000"/>
                </a:solidFill>
                <a:latin typeface="Consolas" panose="020B0609020204030204" pitchFamily="49" charset="0"/>
              </a:rPr>
              <a:t>: </a:t>
            </a:r>
            <a:r>
              <a:rPr lang="en-US" sz="1100" err="1">
                <a:solidFill>
                  <a:srgbClr val="0000FF"/>
                </a:solidFill>
                <a:latin typeface="Consolas" panose="020B0609020204030204" pitchFamily="49" charset="0"/>
              </a:rPr>
              <a:t>contoso</a:t>
            </a:r>
            <a:r>
              <a:rPr lang="en-US" sz="1100">
                <a:solidFill>
                  <a:srgbClr val="0000FF"/>
                </a:solidFill>
                <a:latin typeface="Consolas" panose="020B0609020204030204" pitchFamily="49" charset="0"/>
              </a:rPr>
              <a:t>-cluster-admins</a:t>
            </a:r>
            <a:endParaRPr lang="en-US" sz="1100">
              <a:solidFill>
                <a:srgbClr val="000000"/>
              </a:solidFill>
              <a:latin typeface="Consolas" panose="020B0609020204030204" pitchFamily="49" charset="0"/>
            </a:endParaRPr>
          </a:p>
          <a:p>
            <a:r>
              <a:rPr lang="en-US" sz="1100" err="1">
                <a:solidFill>
                  <a:srgbClr val="800000"/>
                </a:solidFill>
                <a:latin typeface="Consolas" panose="020B0609020204030204" pitchFamily="49" charset="0"/>
              </a:rPr>
              <a:t>roleRef</a:t>
            </a:r>
            <a:r>
              <a:rPr lang="en-US" sz="1100">
                <a:solidFill>
                  <a:srgbClr val="000000"/>
                </a:solidFill>
                <a:latin typeface="Consolas" panose="020B0609020204030204" pitchFamily="49" charset="0"/>
              </a:rPr>
              <a:t>:</a:t>
            </a:r>
          </a:p>
          <a:p>
            <a:r>
              <a:rPr lang="en-US" sz="1100" err="1">
                <a:solidFill>
                  <a:srgbClr val="800000"/>
                </a:solidFill>
                <a:latin typeface="Consolas" panose="020B0609020204030204" pitchFamily="49" charset="0"/>
              </a:rPr>
              <a:t>apiGroup</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rbac.authorization.k8s.io</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kind</a:t>
            </a:r>
            <a:r>
              <a:rPr lang="en-US" sz="1100">
                <a:solidFill>
                  <a:srgbClr val="000000"/>
                </a:solidFill>
                <a:latin typeface="Consolas" panose="020B0609020204030204" pitchFamily="49" charset="0"/>
              </a:rPr>
              <a:t>: </a:t>
            </a:r>
            <a:r>
              <a:rPr lang="en-US" sz="1100" err="1">
                <a:solidFill>
                  <a:srgbClr val="0000FF"/>
                </a:solidFill>
                <a:latin typeface="Consolas" panose="020B0609020204030204" pitchFamily="49" charset="0"/>
              </a:rPr>
              <a:t>ClusterRole</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name</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cluster-admin</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subjects</a:t>
            </a:r>
            <a:r>
              <a:rPr lang="en-US" sz="1100">
                <a:solidFill>
                  <a:srgbClr val="000000"/>
                </a:solidFill>
                <a:latin typeface="Consolas" panose="020B0609020204030204" pitchFamily="49" charset="0"/>
              </a:rPr>
              <a:t>:</a:t>
            </a:r>
          </a:p>
          <a:p>
            <a:r>
              <a:rPr lang="en-US" sz="1100">
                <a:solidFill>
                  <a:srgbClr val="000000"/>
                </a:solidFill>
                <a:latin typeface="Consolas" panose="020B0609020204030204" pitchFamily="49" charset="0"/>
              </a:rPr>
              <a:t>- </a:t>
            </a:r>
            <a:r>
              <a:rPr lang="en-US" sz="1100" err="1">
                <a:solidFill>
                  <a:srgbClr val="800000"/>
                </a:solidFill>
                <a:latin typeface="Consolas" panose="020B0609020204030204" pitchFamily="49" charset="0"/>
              </a:rPr>
              <a:t>apiGroup</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rbac.authorization.k8s.io</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kind</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User</a:t>
            </a:r>
            <a:endParaRPr lang="en-US" sz="1100">
              <a:solidFill>
                <a:srgbClr val="000000"/>
              </a:solidFill>
              <a:latin typeface="Consolas" panose="020B0609020204030204" pitchFamily="49" charset="0"/>
            </a:endParaRPr>
          </a:p>
          <a:p>
            <a:r>
              <a:rPr lang="en-US" sz="1100">
                <a:solidFill>
                  <a:srgbClr val="800000"/>
                </a:solidFill>
                <a:highlight>
                  <a:srgbClr val="FFFF00"/>
                </a:highlight>
                <a:latin typeface="Consolas" panose="020B0609020204030204" pitchFamily="49" charset="0"/>
              </a:rPr>
              <a:t>name</a:t>
            </a:r>
            <a:r>
              <a:rPr lang="en-US" sz="1100">
                <a:solidFill>
                  <a:srgbClr val="000000"/>
                </a:solidFill>
                <a:highlight>
                  <a:srgbClr val="FFFF00"/>
                </a:highlight>
                <a:latin typeface="Consolas" panose="020B0609020204030204" pitchFamily="49" charset="0"/>
              </a:rPr>
              <a:t>: </a:t>
            </a:r>
            <a:r>
              <a:rPr lang="en-US" sz="1100">
                <a:solidFill>
                  <a:srgbClr val="A31515"/>
                </a:solidFill>
                <a:highlight>
                  <a:srgbClr val="FFFF00"/>
                </a:highlight>
                <a:latin typeface="Consolas" panose="020B0609020204030204" pitchFamily="49" charset="0"/>
              </a:rPr>
              <a:t>"user@contoso.com"</a:t>
            </a:r>
            <a:endParaRPr lang="en-US" sz="1100" b="0">
              <a:solidFill>
                <a:srgbClr val="000000"/>
              </a:solidFill>
              <a:effectLst/>
              <a:highlight>
                <a:srgbClr val="FFFF00"/>
              </a:highlight>
              <a:latin typeface="Consolas" panose="020B0609020204030204" pitchFamily="49" charset="0"/>
            </a:endParaRPr>
          </a:p>
        </p:txBody>
      </p:sp>
      <p:sp>
        <p:nvSpPr>
          <p:cNvPr id="7" name="Content Placeholder 2">
            <a:extLst>
              <a:ext uri="{FF2B5EF4-FFF2-40B4-BE49-F238E27FC236}">
                <a16:creationId xmlns:a16="http://schemas.microsoft.com/office/drawing/2014/main" id="{A5D5252C-7859-44D4-AB5F-A3C0F55EA1AC}"/>
              </a:ext>
            </a:extLst>
          </p:cNvPr>
          <p:cNvSpPr txBox="1">
            <a:spLocks/>
          </p:cNvSpPr>
          <p:nvPr/>
        </p:nvSpPr>
        <p:spPr>
          <a:xfrm>
            <a:off x="6374049" y="1489263"/>
            <a:ext cx="3891246" cy="4028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896386">
              <a:lnSpc>
                <a:spcPct val="100000"/>
              </a:lnSpc>
              <a:spcBef>
                <a:spcPts val="0"/>
              </a:spcBef>
              <a:buFont typeface="Arial" panose="020B0604020202020204" pitchFamily="34" charset="0"/>
              <a:buNone/>
            </a:pPr>
            <a:r>
              <a:rPr lang="en-US" sz="1600" b="1">
                <a:latin typeface="Segoe UI" panose="020B0502040204020203" pitchFamily="34" charset="0"/>
                <a:cs typeface="Segoe UI" panose="020B0502040204020203" pitchFamily="34" charset="0"/>
              </a:rPr>
              <a:t>Bind the Cluster Role to a </a:t>
            </a:r>
            <a:r>
              <a:rPr lang="en-US" sz="1600" b="1" u="sng">
                <a:latin typeface="Segoe UI" panose="020B0502040204020203" pitchFamily="34" charset="0"/>
                <a:cs typeface="Segoe UI" panose="020B0502040204020203" pitchFamily="34" charset="0"/>
              </a:rPr>
              <a:t>user</a:t>
            </a:r>
          </a:p>
        </p:txBody>
      </p:sp>
      <p:sp>
        <p:nvSpPr>
          <p:cNvPr id="9" name="Rectangle 8">
            <a:extLst>
              <a:ext uri="{FF2B5EF4-FFF2-40B4-BE49-F238E27FC236}">
                <a16:creationId xmlns:a16="http://schemas.microsoft.com/office/drawing/2014/main" id="{1E87D4E5-C2DE-46DB-8E9E-DDF34A9282AA}"/>
              </a:ext>
            </a:extLst>
          </p:cNvPr>
          <p:cNvSpPr/>
          <p:nvPr/>
        </p:nvSpPr>
        <p:spPr>
          <a:xfrm>
            <a:off x="6287756" y="4585153"/>
            <a:ext cx="3843312" cy="2123658"/>
          </a:xfrm>
          <a:prstGeom prst="rect">
            <a:avLst/>
          </a:prstGeom>
        </p:spPr>
        <p:txBody>
          <a:bodyPr wrap="square">
            <a:spAutoFit/>
          </a:bodyPr>
          <a:lstStyle/>
          <a:p>
            <a:r>
              <a:rPr lang="en-US" sz="1100" err="1">
                <a:solidFill>
                  <a:srgbClr val="800000"/>
                </a:solidFill>
                <a:latin typeface="Consolas" panose="020B0609020204030204" pitchFamily="49" charset="0"/>
              </a:rPr>
              <a:t>apiVersion</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rbac.authorization.k8s.io/v1</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kind</a:t>
            </a:r>
            <a:r>
              <a:rPr lang="en-US" sz="1100">
                <a:solidFill>
                  <a:srgbClr val="000000"/>
                </a:solidFill>
                <a:latin typeface="Consolas" panose="020B0609020204030204" pitchFamily="49" charset="0"/>
              </a:rPr>
              <a:t>: </a:t>
            </a:r>
            <a:r>
              <a:rPr lang="en-US" sz="1100" err="1">
                <a:solidFill>
                  <a:srgbClr val="0000FF"/>
                </a:solidFill>
                <a:latin typeface="Consolas" panose="020B0609020204030204" pitchFamily="49" charset="0"/>
              </a:rPr>
              <a:t>ClusterRoleBinding</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metadata</a:t>
            </a:r>
            <a:r>
              <a:rPr lang="en-US" sz="1100">
                <a:solidFill>
                  <a:srgbClr val="000000"/>
                </a:solidFill>
                <a:latin typeface="Consolas" panose="020B0609020204030204" pitchFamily="49" charset="0"/>
              </a:rPr>
              <a:t>:</a:t>
            </a:r>
          </a:p>
          <a:p>
            <a:r>
              <a:rPr lang="en-US" sz="1100">
                <a:solidFill>
                  <a:srgbClr val="800000"/>
                </a:solidFill>
                <a:latin typeface="Consolas" panose="020B0609020204030204" pitchFamily="49" charset="0"/>
              </a:rPr>
              <a:t>name</a:t>
            </a:r>
            <a:r>
              <a:rPr lang="en-US" sz="1100">
                <a:solidFill>
                  <a:srgbClr val="000000"/>
                </a:solidFill>
                <a:latin typeface="Consolas" panose="020B0609020204030204" pitchFamily="49" charset="0"/>
              </a:rPr>
              <a:t>: </a:t>
            </a:r>
            <a:r>
              <a:rPr lang="en-US" sz="1100" err="1">
                <a:solidFill>
                  <a:srgbClr val="0000FF"/>
                </a:solidFill>
                <a:latin typeface="Consolas" panose="020B0609020204030204" pitchFamily="49" charset="0"/>
              </a:rPr>
              <a:t>contoso</a:t>
            </a:r>
            <a:r>
              <a:rPr lang="en-US" sz="1100">
                <a:solidFill>
                  <a:srgbClr val="0000FF"/>
                </a:solidFill>
                <a:latin typeface="Consolas" panose="020B0609020204030204" pitchFamily="49" charset="0"/>
              </a:rPr>
              <a:t>-cluster-admins</a:t>
            </a:r>
            <a:endParaRPr lang="en-US" sz="1100">
              <a:solidFill>
                <a:srgbClr val="000000"/>
              </a:solidFill>
              <a:latin typeface="Consolas" panose="020B0609020204030204" pitchFamily="49" charset="0"/>
            </a:endParaRPr>
          </a:p>
          <a:p>
            <a:r>
              <a:rPr lang="en-US" sz="1100" err="1">
                <a:solidFill>
                  <a:srgbClr val="800000"/>
                </a:solidFill>
                <a:latin typeface="Consolas" panose="020B0609020204030204" pitchFamily="49" charset="0"/>
              </a:rPr>
              <a:t>roleRef</a:t>
            </a:r>
            <a:r>
              <a:rPr lang="en-US" sz="1100">
                <a:solidFill>
                  <a:srgbClr val="000000"/>
                </a:solidFill>
                <a:latin typeface="Consolas" panose="020B0609020204030204" pitchFamily="49" charset="0"/>
              </a:rPr>
              <a:t>:</a:t>
            </a:r>
          </a:p>
          <a:p>
            <a:r>
              <a:rPr lang="en-US" sz="1100" err="1">
                <a:solidFill>
                  <a:srgbClr val="800000"/>
                </a:solidFill>
                <a:latin typeface="Consolas" panose="020B0609020204030204" pitchFamily="49" charset="0"/>
              </a:rPr>
              <a:t>apiGroup</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rbac.authorization.k8s.io</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kind</a:t>
            </a:r>
            <a:r>
              <a:rPr lang="en-US" sz="1100">
                <a:solidFill>
                  <a:srgbClr val="000000"/>
                </a:solidFill>
                <a:latin typeface="Consolas" panose="020B0609020204030204" pitchFamily="49" charset="0"/>
              </a:rPr>
              <a:t>: </a:t>
            </a:r>
            <a:r>
              <a:rPr lang="en-US" sz="1100" err="1">
                <a:solidFill>
                  <a:srgbClr val="0000FF"/>
                </a:solidFill>
                <a:latin typeface="Consolas" panose="020B0609020204030204" pitchFamily="49" charset="0"/>
              </a:rPr>
              <a:t>ClusterRole</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name</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cluster-admin</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subjects</a:t>
            </a:r>
            <a:r>
              <a:rPr lang="en-US" sz="1100">
                <a:solidFill>
                  <a:srgbClr val="000000"/>
                </a:solidFill>
                <a:latin typeface="Consolas" panose="020B0609020204030204" pitchFamily="49" charset="0"/>
              </a:rPr>
              <a:t>:</a:t>
            </a:r>
          </a:p>
          <a:p>
            <a:r>
              <a:rPr lang="en-US" sz="1100">
                <a:solidFill>
                  <a:srgbClr val="000000"/>
                </a:solidFill>
                <a:latin typeface="Consolas" panose="020B0609020204030204" pitchFamily="49" charset="0"/>
              </a:rPr>
              <a:t>- </a:t>
            </a:r>
            <a:r>
              <a:rPr lang="en-US" sz="1100" err="1">
                <a:solidFill>
                  <a:srgbClr val="800000"/>
                </a:solidFill>
                <a:latin typeface="Consolas" panose="020B0609020204030204" pitchFamily="49" charset="0"/>
              </a:rPr>
              <a:t>apiGroup</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rbac.authorization.k8s.io</a:t>
            </a:r>
            <a:endParaRPr lang="en-US" sz="1100">
              <a:solidFill>
                <a:srgbClr val="000000"/>
              </a:solidFill>
              <a:latin typeface="Consolas" panose="020B0609020204030204" pitchFamily="49" charset="0"/>
            </a:endParaRPr>
          </a:p>
          <a:p>
            <a:r>
              <a:rPr lang="en-US" sz="1100">
                <a:solidFill>
                  <a:srgbClr val="800000"/>
                </a:solidFill>
                <a:latin typeface="Consolas" panose="020B0609020204030204" pitchFamily="49" charset="0"/>
              </a:rPr>
              <a:t>kind</a:t>
            </a:r>
            <a:r>
              <a:rPr lang="en-US" sz="1100">
                <a:solidFill>
                  <a:srgbClr val="000000"/>
                </a:solidFill>
                <a:latin typeface="Consolas" panose="020B0609020204030204" pitchFamily="49" charset="0"/>
              </a:rPr>
              <a:t>: </a:t>
            </a:r>
            <a:r>
              <a:rPr lang="en-US" sz="1100">
                <a:solidFill>
                  <a:srgbClr val="0000FF"/>
                </a:solidFill>
                <a:latin typeface="Consolas" panose="020B0609020204030204" pitchFamily="49" charset="0"/>
              </a:rPr>
              <a:t>Group</a:t>
            </a:r>
            <a:endParaRPr lang="en-US" sz="1100">
              <a:solidFill>
                <a:srgbClr val="000000"/>
              </a:solidFill>
              <a:latin typeface="Consolas" panose="020B0609020204030204" pitchFamily="49" charset="0"/>
            </a:endParaRPr>
          </a:p>
          <a:p>
            <a:r>
              <a:rPr lang="en-US" sz="1100">
                <a:solidFill>
                  <a:srgbClr val="800000"/>
                </a:solidFill>
                <a:highlight>
                  <a:srgbClr val="FFFF00"/>
                </a:highlight>
                <a:latin typeface="Consolas" panose="020B0609020204030204" pitchFamily="49" charset="0"/>
              </a:rPr>
              <a:t>name</a:t>
            </a:r>
            <a:r>
              <a:rPr lang="en-US" sz="1100">
                <a:solidFill>
                  <a:srgbClr val="000000"/>
                </a:solidFill>
                <a:highlight>
                  <a:srgbClr val="FFFF00"/>
                </a:highlight>
                <a:latin typeface="Consolas" panose="020B0609020204030204" pitchFamily="49" charset="0"/>
              </a:rPr>
              <a:t>: </a:t>
            </a:r>
            <a:r>
              <a:rPr lang="en-US" sz="1100">
                <a:solidFill>
                  <a:srgbClr val="A31515"/>
                </a:solidFill>
                <a:highlight>
                  <a:srgbClr val="FFFF00"/>
                </a:highlight>
                <a:latin typeface="Consolas" panose="020B0609020204030204" pitchFamily="49" charset="0"/>
              </a:rPr>
              <a:t>"894656e1-39f8-4bfe-b16a-510f61af6f41"</a:t>
            </a:r>
            <a:endParaRPr lang="en-US" sz="1100" b="0">
              <a:solidFill>
                <a:srgbClr val="000000"/>
              </a:solidFill>
              <a:effectLst/>
              <a:highlight>
                <a:srgbClr val="FFFF00"/>
              </a:highlight>
              <a:latin typeface="Consolas" panose="020B0609020204030204" pitchFamily="49" charset="0"/>
            </a:endParaRPr>
          </a:p>
        </p:txBody>
      </p:sp>
      <p:sp>
        <p:nvSpPr>
          <p:cNvPr id="10" name="Content Placeholder 2">
            <a:extLst>
              <a:ext uri="{FF2B5EF4-FFF2-40B4-BE49-F238E27FC236}">
                <a16:creationId xmlns:a16="http://schemas.microsoft.com/office/drawing/2014/main" id="{7C7230B3-C2DE-4A26-864E-349F16C492F4}"/>
              </a:ext>
            </a:extLst>
          </p:cNvPr>
          <p:cNvSpPr txBox="1">
            <a:spLocks/>
          </p:cNvSpPr>
          <p:nvPr/>
        </p:nvSpPr>
        <p:spPr>
          <a:xfrm>
            <a:off x="6374049" y="4305263"/>
            <a:ext cx="3891246" cy="4028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896386">
              <a:lnSpc>
                <a:spcPct val="100000"/>
              </a:lnSpc>
              <a:spcBef>
                <a:spcPts val="0"/>
              </a:spcBef>
              <a:buFont typeface="Arial" panose="020B0604020202020204" pitchFamily="34" charset="0"/>
              <a:buNone/>
            </a:pPr>
            <a:r>
              <a:rPr lang="en-US" sz="1600" b="1">
                <a:latin typeface="Segoe UI" panose="020B0502040204020203" pitchFamily="34" charset="0"/>
                <a:cs typeface="Segoe UI" panose="020B0502040204020203" pitchFamily="34" charset="0"/>
              </a:rPr>
              <a:t>Bind the Cluster Role to a </a:t>
            </a:r>
            <a:r>
              <a:rPr lang="en-US" sz="1600" b="1" u="sng">
                <a:latin typeface="Segoe UI" panose="020B0502040204020203" pitchFamily="34" charset="0"/>
                <a:cs typeface="Segoe UI" panose="020B0502040204020203" pitchFamily="34" charset="0"/>
              </a:rPr>
              <a:t>group</a:t>
            </a:r>
          </a:p>
        </p:txBody>
      </p:sp>
    </p:spTree>
    <p:extLst>
      <p:ext uri="{BB962C8B-B14F-4D97-AF65-F5344CB8AC3E}">
        <p14:creationId xmlns:p14="http://schemas.microsoft.com/office/powerpoint/2010/main" val="19450357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 grpId="0" animBg="1"/>
      <p:bldP spid="4" grpId="0"/>
      <p:bldP spid="5" grpId="0" build="p"/>
      <p:bldP spid="6" grpId="0"/>
      <p:bldP spid="7" grpId="0"/>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AE34B-A276-4985-8836-745EB5982364}"/>
              </a:ext>
            </a:extLst>
          </p:cNvPr>
          <p:cNvSpPr>
            <a:spLocks noGrp="1"/>
          </p:cNvSpPr>
          <p:nvPr>
            <p:ph type="title"/>
          </p:nvPr>
        </p:nvSpPr>
        <p:spPr/>
        <p:txBody>
          <a:bodyPr>
            <a:normAutofit fontScale="90000"/>
          </a:bodyPr>
          <a:lstStyle/>
          <a:p>
            <a:r>
              <a:rPr lang="en-US"/>
              <a:t>Provisioning AD-enabled AKS</a:t>
            </a:r>
          </a:p>
        </p:txBody>
      </p:sp>
      <p:sp>
        <p:nvSpPr>
          <p:cNvPr id="3" name="Content Placeholder 2">
            <a:extLst>
              <a:ext uri="{FF2B5EF4-FFF2-40B4-BE49-F238E27FC236}">
                <a16:creationId xmlns:a16="http://schemas.microsoft.com/office/drawing/2014/main" id="{E8F83E9A-5F47-4E7E-A251-5D209FE51205}"/>
              </a:ext>
            </a:extLst>
          </p:cNvPr>
          <p:cNvSpPr>
            <a:spLocks noGrp="1"/>
          </p:cNvSpPr>
          <p:nvPr>
            <p:ph idx="1"/>
          </p:nvPr>
        </p:nvSpPr>
        <p:spPr/>
        <p:txBody>
          <a:bodyPr>
            <a:normAutofit lnSpcReduction="10000"/>
          </a:bodyPr>
          <a:lstStyle/>
          <a:p>
            <a:pPr marL="0" indent="0" defTabSz="896386">
              <a:lnSpc>
                <a:spcPct val="100000"/>
              </a:lnSpc>
              <a:spcBef>
                <a:spcPts val="0"/>
              </a:spcBef>
              <a:buNone/>
            </a:pPr>
            <a:r>
              <a:rPr lang="en-US" sz="1800" b="1">
                <a:solidFill>
                  <a:schemeClr val="accent1"/>
                </a:solidFill>
                <a:latin typeface="Consolas" charset="0"/>
              </a:rPr>
              <a:t>$ </a:t>
            </a:r>
            <a:r>
              <a:rPr lang="en-US" sz="1800" b="1" err="1">
                <a:solidFill>
                  <a:schemeClr val="accent1"/>
                </a:solidFill>
                <a:latin typeface="Consolas" charset="0"/>
              </a:rPr>
              <a:t>az</a:t>
            </a:r>
            <a:r>
              <a:rPr lang="en-US" sz="1800" b="1">
                <a:solidFill>
                  <a:schemeClr val="accent1"/>
                </a:solidFill>
                <a:latin typeface="Consolas" charset="0"/>
              </a:rPr>
              <a:t> </a:t>
            </a:r>
            <a:r>
              <a:rPr lang="en-US" sz="1800" b="1" err="1">
                <a:solidFill>
                  <a:schemeClr val="accent1"/>
                </a:solidFill>
                <a:latin typeface="Consolas" charset="0"/>
              </a:rPr>
              <a:t>aks</a:t>
            </a:r>
            <a:r>
              <a:rPr lang="en-US" sz="1800" b="1">
                <a:solidFill>
                  <a:schemeClr val="accent1"/>
                </a:solidFill>
                <a:latin typeface="Consolas" charset="0"/>
              </a:rPr>
              <a:t> get-credentials </a:t>
            </a:r>
            <a:r>
              <a:rPr lang="en-US" sz="1800">
                <a:latin typeface="Consolas" charset="0"/>
              </a:rPr>
              <a:t>--resource-group </a:t>
            </a:r>
            <a:r>
              <a:rPr lang="en-US" sz="1800" err="1">
                <a:latin typeface="Consolas" charset="0"/>
              </a:rPr>
              <a:t>myAKSCluster</a:t>
            </a:r>
            <a:r>
              <a:rPr lang="en-US" sz="1800">
                <a:latin typeface="Consolas" charset="0"/>
              </a:rPr>
              <a:t> --name </a:t>
            </a:r>
            <a:r>
              <a:rPr lang="en-US" sz="1800" err="1">
                <a:latin typeface="Consolas" charset="0"/>
              </a:rPr>
              <a:t>myAKSCluster</a:t>
            </a:r>
            <a:endParaRPr lang="en-US" sz="1800">
              <a:latin typeface="Consolas" charset="0"/>
            </a:endParaRPr>
          </a:p>
          <a:p>
            <a:pPr marL="0" indent="0" defTabSz="896386">
              <a:lnSpc>
                <a:spcPct val="100000"/>
              </a:lnSpc>
              <a:spcBef>
                <a:spcPts val="0"/>
              </a:spcBef>
              <a:buNone/>
            </a:pPr>
            <a:endParaRPr lang="en-US" sz="1800">
              <a:latin typeface="Consolas" charset="0"/>
            </a:endParaRPr>
          </a:p>
          <a:p>
            <a:pPr marL="0" indent="0" defTabSz="896386">
              <a:lnSpc>
                <a:spcPct val="100000"/>
              </a:lnSpc>
              <a:spcBef>
                <a:spcPts val="0"/>
              </a:spcBef>
              <a:buNone/>
            </a:pPr>
            <a:r>
              <a:rPr lang="en-US" sz="1800" b="1">
                <a:solidFill>
                  <a:srgbClr val="4472C4"/>
                </a:solidFill>
                <a:latin typeface="Consolas" charset="0"/>
              </a:rPr>
              <a:t>$ </a:t>
            </a:r>
            <a:r>
              <a:rPr lang="en-US" sz="1800" b="1" err="1">
                <a:solidFill>
                  <a:srgbClr val="4472C4"/>
                </a:solidFill>
                <a:latin typeface="Consolas" charset="0"/>
              </a:rPr>
              <a:t>kubectl</a:t>
            </a:r>
            <a:r>
              <a:rPr lang="en-US" sz="1800" b="1">
                <a:solidFill>
                  <a:srgbClr val="4472C4"/>
                </a:solidFill>
                <a:latin typeface="Consolas" charset="0"/>
              </a:rPr>
              <a:t> </a:t>
            </a:r>
            <a:r>
              <a:rPr lang="en-US" sz="1800">
                <a:latin typeface="Consolas" charset="0"/>
              </a:rPr>
              <a:t>get nodes</a:t>
            </a:r>
          </a:p>
          <a:p>
            <a:pPr marL="0" indent="0" defTabSz="896386">
              <a:lnSpc>
                <a:spcPct val="100000"/>
              </a:lnSpc>
              <a:spcBef>
                <a:spcPts val="0"/>
              </a:spcBef>
              <a:buNone/>
            </a:pPr>
            <a:endParaRPr lang="en-US" sz="1800">
              <a:latin typeface="Consolas" charset="0"/>
            </a:endParaRPr>
          </a:p>
          <a:p>
            <a:pPr marL="0" indent="0" defTabSz="896386">
              <a:lnSpc>
                <a:spcPct val="100000"/>
              </a:lnSpc>
              <a:spcBef>
                <a:spcPts val="0"/>
              </a:spcBef>
              <a:buNone/>
            </a:pPr>
            <a:r>
              <a:rPr lang="en-US" sz="1800" i="1">
                <a:solidFill>
                  <a:schemeClr val="accent4">
                    <a:lumMod val="75000"/>
                  </a:schemeClr>
                </a:solidFill>
                <a:latin typeface="Consolas" charset="0"/>
              </a:rPr>
              <a:t>To sign in, use a web browser to open the page https://microsoft.com/devicelogin and enter the code BUJHWDGNL to authenticate.</a:t>
            </a:r>
          </a:p>
          <a:p>
            <a:pPr marL="0" indent="0" defTabSz="896386">
              <a:lnSpc>
                <a:spcPct val="100000"/>
              </a:lnSpc>
              <a:spcBef>
                <a:spcPts val="0"/>
              </a:spcBef>
              <a:buNone/>
            </a:pPr>
            <a:endParaRPr lang="en-US" sz="1800">
              <a:latin typeface="Consolas" charset="0"/>
            </a:endParaRPr>
          </a:p>
          <a:p>
            <a:pPr marL="0" indent="0" defTabSz="896386">
              <a:lnSpc>
                <a:spcPct val="100000"/>
              </a:lnSpc>
              <a:spcBef>
                <a:spcPts val="0"/>
              </a:spcBef>
              <a:buNone/>
            </a:pPr>
            <a:r>
              <a:rPr lang="en-US" sz="1800">
                <a:latin typeface="Consolas" charset="0"/>
              </a:rPr>
              <a:t>NAME                       STATUS    ROLES     AGE       VERSION</a:t>
            </a:r>
          </a:p>
          <a:p>
            <a:pPr marL="0" indent="0" defTabSz="896386">
              <a:lnSpc>
                <a:spcPct val="100000"/>
              </a:lnSpc>
              <a:spcBef>
                <a:spcPts val="0"/>
              </a:spcBef>
              <a:buNone/>
            </a:pPr>
            <a:r>
              <a:rPr lang="en-US" sz="1800">
                <a:latin typeface="Consolas" charset="0"/>
              </a:rPr>
              <a:t>aks-nodepool1-42032720-0   Ready     agent     1h        v1.9.6</a:t>
            </a:r>
          </a:p>
          <a:p>
            <a:pPr marL="0" indent="0" defTabSz="896386">
              <a:lnSpc>
                <a:spcPct val="100000"/>
              </a:lnSpc>
              <a:spcBef>
                <a:spcPts val="0"/>
              </a:spcBef>
              <a:buNone/>
            </a:pPr>
            <a:r>
              <a:rPr lang="en-US" sz="1800">
                <a:latin typeface="Consolas" charset="0"/>
              </a:rPr>
              <a:t>aks-nodepool1-42032720-1   Ready     agent     1h        v1.9.6</a:t>
            </a:r>
          </a:p>
          <a:p>
            <a:pPr marL="0" indent="0" defTabSz="896386">
              <a:lnSpc>
                <a:spcPct val="100000"/>
              </a:lnSpc>
              <a:spcBef>
                <a:spcPts val="0"/>
              </a:spcBef>
              <a:buNone/>
            </a:pPr>
            <a:r>
              <a:rPr lang="en-US" sz="1800">
                <a:latin typeface="Consolas" charset="0"/>
              </a:rPr>
              <a:t>aks-nodepool1-42032720-2   Ready     agent     1h        v1.9.6</a:t>
            </a:r>
          </a:p>
          <a:p>
            <a:pPr marL="0" indent="0" defTabSz="896386">
              <a:lnSpc>
                <a:spcPct val="100000"/>
              </a:lnSpc>
              <a:spcBef>
                <a:spcPts val="0"/>
              </a:spcBef>
              <a:buNone/>
            </a:pPr>
            <a:endParaRPr lang="en-US" sz="1800">
              <a:latin typeface="Consolas" charset="0"/>
            </a:endParaRPr>
          </a:p>
          <a:p>
            <a:pPr marL="0" indent="0" defTabSz="896386">
              <a:lnSpc>
                <a:spcPct val="100000"/>
              </a:lnSpc>
              <a:spcBef>
                <a:spcPts val="0"/>
              </a:spcBef>
              <a:buNone/>
            </a:pPr>
            <a:endParaRPr lang="en-US" sz="1800">
              <a:latin typeface="Consolas" charset="0"/>
            </a:endParaRPr>
          </a:p>
          <a:p>
            <a:pPr marL="0" indent="0" defTabSz="896386">
              <a:lnSpc>
                <a:spcPct val="100000"/>
              </a:lnSpc>
              <a:spcBef>
                <a:spcPts val="0"/>
              </a:spcBef>
              <a:buNone/>
            </a:pPr>
            <a:r>
              <a:rPr lang="en-US" sz="1800" b="1">
                <a:latin typeface="Consolas" charset="0"/>
              </a:rPr>
              <a:t>Or</a:t>
            </a:r>
          </a:p>
          <a:p>
            <a:pPr marL="0" indent="0" defTabSz="896386">
              <a:lnSpc>
                <a:spcPct val="100000"/>
              </a:lnSpc>
              <a:spcBef>
                <a:spcPts val="0"/>
              </a:spcBef>
              <a:buNone/>
            </a:pPr>
            <a:endParaRPr lang="en-US" sz="1800">
              <a:latin typeface="Consolas" charset="0"/>
            </a:endParaRPr>
          </a:p>
          <a:p>
            <a:pPr marL="0" indent="0" defTabSz="896386">
              <a:lnSpc>
                <a:spcPct val="100000"/>
              </a:lnSpc>
              <a:spcBef>
                <a:spcPts val="0"/>
              </a:spcBef>
              <a:buNone/>
            </a:pPr>
            <a:r>
              <a:rPr lang="en-US" sz="1800">
                <a:solidFill>
                  <a:srgbClr val="FF0000"/>
                </a:solidFill>
                <a:latin typeface="Consolas" charset="0"/>
              </a:rPr>
              <a:t>Error from server (Forbidden): nodes is forbidden: User baduser@contoso.com cannot list nodes at the cluster scope</a:t>
            </a:r>
            <a:endParaRPr lang="en-US" sz="1800">
              <a:latin typeface="Consolas" charset="0"/>
            </a:endParaRPr>
          </a:p>
          <a:p>
            <a:pPr marL="0" indent="0" defTabSz="896386">
              <a:lnSpc>
                <a:spcPct val="100000"/>
              </a:lnSpc>
              <a:spcBef>
                <a:spcPts val="0"/>
              </a:spcBef>
              <a:buNone/>
            </a:pPr>
            <a:endParaRPr lang="en-US" sz="1800">
              <a:latin typeface="Consolas" charset="0"/>
            </a:endParaRPr>
          </a:p>
          <a:p>
            <a:pPr marL="0" indent="0" defTabSz="896386">
              <a:lnSpc>
                <a:spcPct val="100000"/>
              </a:lnSpc>
              <a:spcBef>
                <a:spcPts val="0"/>
              </a:spcBef>
              <a:buNone/>
            </a:pPr>
            <a:endParaRPr lang="en-US" sz="1568">
              <a:latin typeface="Consolas" charset="0"/>
            </a:endParaRPr>
          </a:p>
        </p:txBody>
      </p:sp>
    </p:spTree>
    <p:extLst>
      <p:ext uri="{BB962C8B-B14F-4D97-AF65-F5344CB8AC3E}">
        <p14:creationId xmlns:p14="http://schemas.microsoft.com/office/powerpoint/2010/main" val="35706908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fade">
                                      <p:cBhvr>
                                        <p:cTn id="26" dur="500"/>
                                        <p:tgtEl>
                                          <p:spTgt spid="3">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animEffect transition="in" filter="fade">
                                      <p:cBhvr>
                                        <p:cTn id="29" dur="500"/>
                                        <p:tgtEl>
                                          <p:spTgt spid="3">
                                            <p:txEl>
                                              <p:pRg st="9" end="9"/>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12" end="12"/>
                                            </p:txEl>
                                          </p:spTgt>
                                        </p:tgtEl>
                                        <p:attrNameLst>
                                          <p:attrName>style.visibility</p:attrName>
                                        </p:attrNameLst>
                                      </p:cBhvr>
                                      <p:to>
                                        <p:strVal val="visible"/>
                                      </p:to>
                                    </p:set>
                                    <p:animEffect transition="in" filter="fade">
                                      <p:cBhvr>
                                        <p:cTn id="34" dur="500"/>
                                        <p:tgtEl>
                                          <p:spTgt spid="3">
                                            <p:txEl>
                                              <p:pRg st="12" end="1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14" end="14"/>
                                            </p:txEl>
                                          </p:spTgt>
                                        </p:tgtEl>
                                        <p:attrNameLst>
                                          <p:attrName>style.visibility</p:attrName>
                                        </p:attrNameLst>
                                      </p:cBhvr>
                                      <p:to>
                                        <p:strVal val="visible"/>
                                      </p:to>
                                    </p:set>
                                    <p:animEffect transition="in" filter="fade">
                                      <p:cBhvr>
                                        <p:cTn id="39"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70"/>
            <a:ext cx="10667169"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 Azure Active Directory</a:t>
            </a:r>
          </a:p>
          <a:p>
            <a:pPr lvl="1"/>
            <a:r>
              <a:rPr lang="en-US"/>
              <a:t>create an AAD application for the API server and </a:t>
            </a:r>
            <a:r>
              <a:rPr lang="en-US" i="1" err="1"/>
              <a:t>kubectl</a:t>
            </a:r>
            <a:r>
              <a:rPr lang="en-US"/>
              <a:t> client</a:t>
            </a:r>
          </a:p>
          <a:p>
            <a:pPr lvl="1"/>
            <a:r>
              <a:rPr lang="en-US"/>
              <a:t>create an AAD group that will have the users allowed to login to the cluster</a:t>
            </a:r>
          </a:p>
          <a:p>
            <a:endParaRPr lang="en-US"/>
          </a:p>
          <a:p>
            <a:r>
              <a:rPr lang="en-US"/>
              <a:t>Kubernetes</a:t>
            </a:r>
          </a:p>
          <a:p>
            <a:pPr lvl="1"/>
            <a:r>
              <a:rPr lang="en-US"/>
              <a:t>create a cluster with RBAC and AAD integration</a:t>
            </a:r>
          </a:p>
          <a:p>
            <a:pPr lvl="1"/>
            <a:r>
              <a:rPr lang="en-US"/>
              <a:t>bind cluster roles to AAD groups</a:t>
            </a:r>
          </a:p>
          <a:p>
            <a:pPr lvl="1"/>
            <a:r>
              <a:rPr lang="en-US"/>
              <a:t>get admin credentials for the cluster</a:t>
            </a:r>
          </a:p>
          <a:p>
            <a:pPr lvl="1"/>
            <a:r>
              <a:rPr lang="en-US"/>
              <a:t>login with an AAD user</a:t>
            </a:r>
          </a:p>
          <a:p>
            <a:pPr>
              <a:lnSpc>
                <a:spcPct val="100000"/>
              </a:lnSpc>
              <a:spcBef>
                <a:spcPts val="1200"/>
              </a:spcBef>
              <a:buClr>
                <a:schemeClr val="tx1"/>
              </a:buClr>
            </a:pPr>
            <a:endParaRPr lang="en-US" sz="2000">
              <a:solidFill>
                <a:srgbClr val="0078D4"/>
              </a:solidFill>
              <a:latin typeface="Segoe UI Semibold" panose="020B0702040204020203" pitchFamily="34" charset="0"/>
              <a:cs typeface="Segoe UI Semibold" panose="020B0702040204020203" pitchFamily="34" charset="0"/>
            </a:endParaRP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Challenge</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39365793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697218"/>
            <a:ext cx="5943600" cy="836319"/>
          </a:xfrm>
        </p:spPr>
        <p:txBody>
          <a:bodyPr/>
          <a:lstStyle/>
          <a:p>
            <a:r>
              <a:rPr lang="en-US" b="1"/>
              <a:t>Project Unicorn</a:t>
            </a:r>
            <a:endParaRPr lang="en-US"/>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764920" y="3996266"/>
            <a:ext cx="6382285" cy="276999"/>
          </a:xfrm>
        </p:spPr>
        <p:txBody>
          <a:bodyPr vert="horz" wrap="square" lIns="0" tIns="0" rIns="0" bIns="0" rtlCol="0" anchor="t">
            <a:spAutoFit/>
          </a:bodyPr>
          <a:lstStyle/>
          <a:p>
            <a:r>
              <a:rPr lang="en-US"/>
              <a:t>Advanced Scheduling / Resource Management</a:t>
            </a:r>
          </a:p>
        </p:txBody>
      </p:sp>
    </p:spTree>
    <p:extLst>
      <p:ext uri="{BB962C8B-B14F-4D97-AF65-F5344CB8AC3E}">
        <p14:creationId xmlns:p14="http://schemas.microsoft.com/office/powerpoint/2010/main" val="25595527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4" y="1434370"/>
            <a:ext cx="10709214" cy="5145334"/>
          </a:xfrm>
          <a:prstGeom prst="rect">
            <a:avLst/>
          </a:prstGeom>
        </p:spPr>
        <p:txBody>
          <a:bodyPr vert="horz" lIns="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At the fundamental level, K8s is a resource manager</a:t>
            </a:r>
          </a:p>
          <a:p>
            <a:r>
              <a:rPr lang="en-US"/>
              <a:t>Scheduler of K8s is responsible of allocating pods to nodes of a cluster</a:t>
            </a:r>
          </a:p>
          <a:p>
            <a:pPr lvl="1"/>
            <a:r>
              <a:rPr lang="en-US"/>
              <a:t>Process of “finding the right node” can be influenced</a:t>
            </a:r>
          </a:p>
          <a:p>
            <a:pPr lvl="1"/>
            <a:r>
              <a:rPr lang="en-US"/>
              <a:t>Hard / soft requirements</a:t>
            </a:r>
          </a:p>
          <a:p>
            <a:pPr lvl="1"/>
            <a:r>
              <a:rPr lang="en-US"/>
              <a:t>Label-based picking of nodes</a:t>
            </a:r>
          </a:p>
          <a:p>
            <a:pPr lvl="1"/>
            <a:r>
              <a:rPr lang="en-US"/>
              <a:t>Based on running pods</a:t>
            </a:r>
          </a:p>
          <a:p>
            <a:pPr lvl="1"/>
            <a:r>
              <a:rPr lang="en-US"/>
              <a:t>Based on resource requests</a:t>
            </a:r>
          </a:p>
          <a:p>
            <a:pPr lvl="1"/>
            <a:r>
              <a:rPr lang="en-US"/>
              <a:t>etc...</a:t>
            </a:r>
          </a:p>
          <a:p>
            <a:r>
              <a:rPr lang="en-US"/>
              <a:t>Node Affinity / Taints/Tolerations</a:t>
            </a:r>
          </a:p>
          <a:p>
            <a:r>
              <a:rPr lang="en-US"/>
              <a:t>Pod Affinity / Anti-Affinity</a:t>
            </a:r>
          </a:p>
          <a:p>
            <a:r>
              <a:rPr lang="en-US"/>
              <a:t>Pod Priorities</a:t>
            </a:r>
          </a:p>
          <a:p>
            <a:r>
              <a:rPr lang="en-US"/>
              <a:t>Resource Requests</a:t>
            </a:r>
          </a:p>
          <a:p>
            <a:pPr lvl="1"/>
            <a:endParaRPr lang="en-US"/>
          </a:p>
          <a:p>
            <a:pPr lvl="2"/>
            <a:endParaRPr lang="en-US"/>
          </a:p>
          <a:p>
            <a:pPr marL="0" indent="0">
              <a:buNone/>
            </a:pPr>
            <a:endParaRPr lang="en-US" sz="2000">
              <a:solidFill>
                <a:srgbClr val="0078D4"/>
              </a:solidFill>
              <a:latin typeface="Segoe UI Semibold" panose="020B0702040204020203" pitchFamily="34" charset="0"/>
              <a:cs typeface="Segoe UI Semibold" panose="020B0702040204020203" pitchFamily="34" charset="0"/>
            </a:endParaRP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Kubernetes Scheduling</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17862165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4" y="1434370"/>
            <a:ext cx="10709214"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Priorities indicate the importance of a workload </a:t>
            </a:r>
          </a:p>
          <a:p>
            <a:r>
              <a:rPr lang="en-US"/>
              <a:t>Relative to other pods</a:t>
            </a:r>
          </a:p>
          <a:p>
            <a:r>
              <a:rPr lang="en-US" err="1">
                <a:latin typeface="Consolas" panose="020B0609020204030204" pitchFamily="49" charset="0"/>
              </a:rPr>
              <a:t>PriorityClass</a:t>
            </a:r>
            <a:r>
              <a:rPr lang="en-US"/>
              <a:t> objects define how important a pod is for your application</a:t>
            </a:r>
          </a:p>
          <a:p>
            <a:r>
              <a:rPr lang="en-US"/>
              <a:t>Pods with a higher priority will be scheduled, although resources may be low</a:t>
            </a:r>
          </a:p>
          <a:p>
            <a:r>
              <a:rPr lang="en-US"/>
              <a:t>Pods with a lower priority will/can be evicted by the scheduler</a:t>
            </a:r>
          </a:p>
          <a:p>
            <a:endParaRPr lang="en-US"/>
          </a:p>
          <a:p>
            <a:pPr lvl="2"/>
            <a:endParaRPr lang="en-US"/>
          </a:p>
          <a:p>
            <a:pPr marL="0" indent="0">
              <a:buNone/>
            </a:pPr>
            <a:endParaRPr lang="en-US" sz="2000">
              <a:solidFill>
                <a:srgbClr val="0078D4"/>
              </a:solidFill>
              <a:latin typeface="Segoe UI Semibold" panose="020B0702040204020203" pitchFamily="34" charset="0"/>
              <a:cs typeface="Segoe UI Semibold" panose="020B0702040204020203" pitchFamily="34" charset="0"/>
            </a:endParaRP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Kubernetes Scheduling / Priorities</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2185191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4" y="1434370"/>
            <a:ext cx="10709214"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Tell the scheduler how many resources your pod will need</a:t>
            </a:r>
          </a:p>
          <a:p>
            <a:pPr lvl="1"/>
            <a:r>
              <a:rPr lang="en-US"/>
              <a:t>Find the right node for a pod</a:t>
            </a:r>
          </a:p>
          <a:p>
            <a:r>
              <a:rPr lang="en-US"/>
              <a:t>Limit the maximum amount of resources a pod can consume</a:t>
            </a:r>
          </a:p>
          <a:p>
            <a:pPr lvl="1"/>
            <a:r>
              <a:rPr lang="en-US"/>
              <a:t>Pods can be killed, e.g. if memory limits are exceeded</a:t>
            </a:r>
          </a:p>
          <a:p>
            <a:r>
              <a:rPr lang="en-US"/>
              <a:t>Can be set on pod- and namespace level</a:t>
            </a:r>
          </a:p>
          <a:p>
            <a:r>
              <a:rPr lang="en-US">
                <a:solidFill>
                  <a:srgbClr val="FF0000"/>
                </a:solidFill>
              </a:rPr>
              <a:t>Very important</a:t>
            </a:r>
            <a:r>
              <a:rPr lang="en-US"/>
              <a:t> in production environments: pods can “go crazy” and compromise the stability of a whole cluster!</a:t>
            </a:r>
          </a:p>
          <a:p>
            <a:endParaRPr lang="en-US"/>
          </a:p>
          <a:p>
            <a:endParaRPr lang="en-US"/>
          </a:p>
          <a:p>
            <a:pPr lvl="2"/>
            <a:endParaRPr lang="en-US"/>
          </a:p>
          <a:p>
            <a:pPr marL="0" indent="0">
              <a:buNone/>
            </a:pPr>
            <a:endParaRPr lang="en-US" sz="2000">
              <a:solidFill>
                <a:srgbClr val="0078D4"/>
              </a:solidFill>
              <a:latin typeface="Segoe UI Semibold" panose="020B0702040204020203" pitchFamily="34" charset="0"/>
              <a:cs typeface="Segoe UI Semibold" panose="020B0702040204020203" pitchFamily="34" charset="0"/>
            </a:endParaRP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Kubernetes Scheduling / Resource Requests + Limits</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42807355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97F1-4E4F-4C0A-921C-7140F18D9480}"/>
              </a:ext>
            </a:extLst>
          </p:cNvPr>
          <p:cNvSpPr>
            <a:spLocks noGrp="1"/>
          </p:cNvSpPr>
          <p:nvPr>
            <p:ph type="title"/>
          </p:nvPr>
        </p:nvSpPr>
        <p:spPr/>
        <p:txBody>
          <a:bodyPr/>
          <a:lstStyle/>
          <a:p>
            <a:r>
              <a:rPr lang="de-DE" err="1"/>
              <a:t>What</a:t>
            </a:r>
            <a:r>
              <a:rPr lang="de-DE"/>
              <a:t> </a:t>
            </a:r>
            <a:r>
              <a:rPr lang="de-DE" err="1"/>
              <a:t>we</a:t>
            </a:r>
            <a:r>
              <a:rPr lang="de-DE"/>
              <a:t> </a:t>
            </a:r>
            <a:r>
              <a:rPr lang="de-DE" err="1"/>
              <a:t>are</a:t>
            </a:r>
            <a:r>
              <a:rPr lang="de-DE"/>
              <a:t> </a:t>
            </a:r>
            <a:r>
              <a:rPr lang="de-DE" err="1"/>
              <a:t>going</a:t>
            </a:r>
            <a:r>
              <a:rPr lang="de-DE"/>
              <a:t> </a:t>
            </a:r>
            <a:r>
              <a:rPr lang="de-DE" err="1"/>
              <a:t>to</a:t>
            </a:r>
            <a:r>
              <a:rPr lang="de-DE"/>
              <a:t> </a:t>
            </a:r>
            <a:r>
              <a:rPr lang="de-DE" err="1"/>
              <a:t>learn</a:t>
            </a:r>
            <a:r>
              <a:rPr lang="de-DE"/>
              <a:t>...Day #1</a:t>
            </a:r>
          </a:p>
        </p:txBody>
      </p:sp>
      <p:sp>
        <p:nvSpPr>
          <p:cNvPr id="3" name="TextBox 2">
            <a:extLst>
              <a:ext uri="{FF2B5EF4-FFF2-40B4-BE49-F238E27FC236}">
                <a16:creationId xmlns:a16="http://schemas.microsoft.com/office/drawing/2014/main" id="{72CDEFE6-9697-4AEF-BEA3-DD6B6D7B902A}"/>
              </a:ext>
            </a:extLst>
          </p:cNvPr>
          <p:cNvSpPr txBox="1"/>
          <p:nvPr/>
        </p:nvSpPr>
        <p:spPr>
          <a:xfrm>
            <a:off x="441434" y="1534510"/>
            <a:ext cx="11483646" cy="3935373"/>
          </a:xfrm>
          <a:prstGeom prst="rect">
            <a:avLst/>
          </a:prstGeom>
          <a:noFill/>
        </p:spPr>
        <p:txBody>
          <a:bodyPr wrap="square" lIns="182880" tIns="146304" rIns="182880" bIns="146304" rtlCol="0">
            <a:spAutoFit/>
          </a:bodyPr>
          <a:lstStyle/>
          <a:p>
            <a:pPr marL="342900" indent="-342900">
              <a:lnSpc>
                <a:spcPct val="150000"/>
              </a:lnSpc>
              <a:spcAft>
                <a:spcPts val="600"/>
              </a:spcAft>
              <a:buFontTx/>
              <a:buChar char="-"/>
            </a:pPr>
            <a:r>
              <a:rPr lang="de-DE" sz="2400">
                <a:gradFill>
                  <a:gsLst>
                    <a:gs pos="2917">
                      <a:schemeClr val="tx1"/>
                    </a:gs>
                    <a:gs pos="30000">
                      <a:schemeClr val="tx1"/>
                    </a:gs>
                  </a:gsLst>
                  <a:lin ang="5400000" scaled="0"/>
                </a:gradFill>
              </a:rPr>
              <a:t>Azure </a:t>
            </a:r>
            <a:r>
              <a:rPr lang="de-DE" sz="2400" err="1">
                <a:gradFill>
                  <a:gsLst>
                    <a:gs pos="2917">
                      <a:schemeClr val="tx1"/>
                    </a:gs>
                    <a:gs pos="30000">
                      <a:schemeClr val="tx1"/>
                    </a:gs>
                  </a:gsLst>
                  <a:lin ang="5400000" scaled="0"/>
                </a:gradFill>
              </a:rPr>
              <a:t>Active</a:t>
            </a:r>
            <a:r>
              <a:rPr lang="de-DE" sz="2400">
                <a:gradFill>
                  <a:gsLst>
                    <a:gs pos="2917">
                      <a:schemeClr val="tx1"/>
                    </a:gs>
                    <a:gs pos="30000">
                      <a:schemeClr val="tx1"/>
                    </a:gs>
                  </a:gsLst>
                  <a:lin ang="5400000" scaled="0"/>
                </a:gradFill>
              </a:rPr>
              <a:t> Directory Integration / </a:t>
            </a:r>
            <a:r>
              <a:rPr lang="de-DE" sz="2400" err="1">
                <a:gradFill>
                  <a:gsLst>
                    <a:gs pos="2917">
                      <a:schemeClr val="tx1"/>
                    </a:gs>
                    <a:gs pos="30000">
                      <a:schemeClr val="tx1"/>
                    </a:gs>
                  </a:gsLst>
                  <a:lin ang="5400000" scaled="0"/>
                </a:gradFill>
              </a:rPr>
              <a:t>Resource</a:t>
            </a:r>
            <a:r>
              <a:rPr lang="de-DE" sz="2400">
                <a:gradFill>
                  <a:gsLst>
                    <a:gs pos="2917">
                      <a:schemeClr val="tx1"/>
                    </a:gs>
                    <a:gs pos="30000">
                      <a:schemeClr val="tx1"/>
                    </a:gs>
                  </a:gsLst>
                  <a:lin ang="5400000" scaled="0"/>
                </a:gradFill>
              </a:rPr>
              <a:t> </a:t>
            </a:r>
            <a:r>
              <a:rPr lang="de-DE" sz="2400" err="1">
                <a:gradFill>
                  <a:gsLst>
                    <a:gs pos="2917">
                      <a:schemeClr val="tx1"/>
                    </a:gs>
                    <a:gs pos="30000">
                      <a:schemeClr val="tx1"/>
                    </a:gs>
                  </a:gsLst>
                  <a:lin ang="5400000" scaled="0"/>
                </a:gradFill>
              </a:rPr>
              <a:t>Based</a:t>
            </a:r>
            <a:r>
              <a:rPr lang="de-DE" sz="2400">
                <a:gradFill>
                  <a:gsLst>
                    <a:gs pos="2917">
                      <a:schemeClr val="tx1"/>
                    </a:gs>
                    <a:gs pos="30000">
                      <a:schemeClr val="tx1"/>
                    </a:gs>
                  </a:gsLst>
                  <a:lin ang="5400000" scaled="0"/>
                </a:gradFill>
              </a:rPr>
              <a:t> Access Control</a:t>
            </a:r>
          </a:p>
          <a:p>
            <a:pPr marL="342900" indent="-342900">
              <a:lnSpc>
                <a:spcPct val="150000"/>
              </a:lnSpc>
              <a:spcAft>
                <a:spcPts val="600"/>
              </a:spcAft>
              <a:buFontTx/>
              <a:buChar char="-"/>
            </a:pPr>
            <a:r>
              <a:rPr lang="de-DE" sz="2400" err="1">
                <a:gradFill>
                  <a:gsLst>
                    <a:gs pos="2917">
                      <a:schemeClr val="tx1"/>
                    </a:gs>
                    <a:gs pos="30000">
                      <a:schemeClr val="tx1"/>
                    </a:gs>
                  </a:gsLst>
                  <a:lin ang="5400000" scaled="0"/>
                </a:gradFill>
              </a:rPr>
              <a:t>Resource</a:t>
            </a:r>
            <a:r>
              <a:rPr lang="de-DE" sz="2400">
                <a:gradFill>
                  <a:gsLst>
                    <a:gs pos="2917">
                      <a:schemeClr val="tx1"/>
                    </a:gs>
                    <a:gs pos="30000">
                      <a:schemeClr val="tx1"/>
                    </a:gs>
                  </a:gsLst>
                  <a:lin ang="5400000" scaled="0"/>
                </a:gradFill>
              </a:rPr>
              <a:t>-Management / Scheduling</a:t>
            </a:r>
          </a:p>
          <a:p>
            <a:pPr marL="342900" indent="-342900">
              <a:lnSpc>
                <a:spcPct val="150000"/>
              </a:lnSpc>
              <a:spcAft>
                <a:spcPts val="600"/>
              </a:spcAft>
              <a:buFontTx/>
              <a:buChar char="-"/>
            </a:pPr>
            <a:r>
              <a:rPr lang="de-DE" sz="2400" err="1">
                <a:gradFill>
                  <a:gsLst>
                    <a:gs pos="2917">
                      <a:schemeClr val="tx1"/>
                    </a:gs>
                    <a:gs pos="30000">
                      <a:schemeClr val="tx1"/>
                    </a:gs>
                  </a:gsLst>
                  <a:lin ang="5400000" scaled="0"/>
                </a:gradFill>
              </a:rPr>
              <a:t>Advanced</a:t>
            </a:r>
            <a:r>
              <a:rPr lang="de-DE" sz="2400">
                <a:gradFill>
                  <a:gsLst>
                    <a:gs pos="2917">
                      <a:schemeClr val="tx1"/>
                    </a:gs>
                    <a:gs pos="30000">
                      <a:schemeClr val="tx1"/>
                    </a:gs>
                  </a:gsLst>
                  <a:lin ang="5400000" scaled="0"/>
                </a:gradFill>
              </a:rPr>
              <a:t> Networking / NPM / Multi-</a:t>
            </a:r>
            <a:r>
              <a:rPr lang="de-DE" sz="2400" err="1">
                <a:gradFill>
                  <a:gsLst>
                    <a:gs pos="2917">
                      <a:schemeClr val="tx1"/>
                    </a:gs>
                    <a:gs pos="30000">
                      <a:schemeClr val="tx1"/>
                    </a:gs>
                  </a:gsLst>
                  <a:lin ang="5400000" scaled="0"/>
                </a:gradFill>
              </a:rPr>
              <a:t>Tenancy</a:t>
            </a:r>
            <a:endParaRPr lang="de-DE" sz="2400">
              <a:gradFill>
                <a:gsLst>
                  <a:gs pos="2917">
                    <a:schemeClr val="tx1"/>
                  </a:gs>
                  <a:gs pos="30000">
                    <a:schemeClr val="tx1"/>
                  </a:gs>
                </a:gsLst>
                <a:lin ang="5400000" scaled="0"/>
              </a:gradFill>
            </a:endParaRPr>
          </a:p>
          <a:p>
            <a:pPr marL="342900" indent="-342900">
              <a:lnSpc>
                <a:spcPct val="150000"/>
              </a:lnSpc>
              <a:spcAft>
                <a:spcPts val="600"/>
              </a:spcAft>
              <a:buFontTx/>
              <a:buChar char="-"/>
            </a:pPr>
            <a:r>
              <a:rPr lang="de-DE" sz="2400" err="1">
                <a:gradFill>
                  <a:gsLst>
                    <a:gs pos="2917">
                      <a:schemeClr val="tx1"/>
                    </a:gs>
                    <a:gs pos="30000">
                      <a:schemeClr val="tx1"/>
                    </a:gs>
                  </a:gsLst>
                  <a:lin ang="5400000" scaled="0"/>
                </a:gradFill>
              </a:rPr>
              <a:t>Advanced</a:t>
            </a:r>
            <a:r>
              <a:rPr lang="de-DE" sz="2400">
                <a:gradFill>
                  <a:gsLst>
                    <a:gs pos="2917">
                      <a:schemeClr val="tx1"/>
                    </a:gs>
                    <a:gs pos="30000">
                      <a:schemeClr val="tx1"/>
                    </a:gs>
                  </a:gsLst>
                  <a:lin ang="5400000" scaled="0"/>
                </a:gradFill>
              </a:rPr>
              <a:t> Ingress </a:t>
            </a:r>
            <a:r>
              <a:rPr lang="de-DE" sz="2400" err="1">
                <a:gradFill>
                  <a:gsLst>
                    <a:gs pos="2917">
                      <a:schemeClr val="tx1"/>
                    </a:gs>
                    <a:gs pos="30000">
                      <a:schemeClr val="tx1"/>
                    </a:gs>
                  </a:gsLst>
                  <a:lin ang="5400000" scaled="0"/>
                </a:gradFill>
              </a:rPr>
              <a:t>Configuration</a:t>
            </a:r>
            <a:endParaRPr lang="de-DE" sz="2400">
              <a:gradFill>
                <a:gsLst>
                  <a:gs pos="2917">
                    <a:schemeClr val="tx1"/>
                  </a:gs>
                  <a:gs pos="30000">
                    <a:schemeClr val="tx1"/>
                  </a:gs>
                </a:gsLst>
                <a:lin ang="5400000" scaled="0"/>
              </a:gradFill>
            </a:endParaRPr>
          </a:p>
          <a:p>
            <a:pPr marL="342900" indent="-342900">
              <a:lnSpc>
                <a:spcPct val="150000"/>
              </a:lnSpc>
              <a:spcAft>
                <a:spcPts val="600"/>
              </a:spcAft>
              <a:buFontTx/>
              <a:buChar char="-"/>
            </a:pPr>
            <a:r>
              <a:rPr lang="de-DE" sz="2400">
                <a:gradFill>
                  <a:gsLst>
                    <a:gs pos="2917">
                      <a:schemeClr val="tx1"/>
                    </a:gs>
                    <a:gs pos="30000">
                      <a:schemeClr val="tx1"/>
                    </a:gs>
                  </a:gsLst>
                  <a:lin ang="5400000" scaled="0"/>
                </a:gradFill>
              </a:rPr>
              <a:t>K8s </a:t>
            </a:r>
            <a:r>
              <a:rPr lang="de-DE" sz="2400" err="1">
                <a:gradFill>
                  <a:gsLst>
                    <a:gs pos="2917">
                      <a:schemeClr val="tx1"/>
                    </a:gs>
                    <a:gs pos="30000">
                      <a:schemeClr val="tx1"/>
                    </a:gs>
                  </a:gsLst>
                  <a:lin ang="5400000" scaled="0"/>
                </a:gradFill>
              </a:rPr>
              <a:t>behind</a:t>
            </a:r>
            <a:r>
              <a:rPr lang="de-DE" sz="2400">
                <a:gradFill>
                  <a:gsLst>
                    <a:gs pos="2917">
                      <a:schemeClr val="tx1"/>
                    </a:gs>
                    <a:gs pos="30000">
                      <a:schemeClr val="tx1"/>
                    </a:gs>
                  </a:gsLst>
                  <a:lin ang="5400000" scaled="0"/>
                </a:gradFill>
              </a:rPr>
              <a:t> </a:t>
            </a:r>
            <a:r>
              <a:rPr lang="de-DE" sz="2400" err="1">
                <a:gradFill>
                  <a:gsLst>
                    <a:gs pos="2917">
                      <a:schemeClr val="tx1"/>
                    </a:gs>
                    <a:gs pos="30000">
                      <a:schemeClr val="tx1"/>
                    </a:gs>
                  </a:gsLst>
                  <a:lin ang="5400000" scaled="0"/>
                </a:gradFill>
              </a:rPr>
              <a:t>Application</a:t>
            </a:r>
            <a:r>
              <a:rPr lang="de-DE" sz="2400">
                <a:gradFill>
                  <a:gsLst>
                    <a:gs pos="2917">
                      <a:schemeClr val="tx1"/>
                    </a:gs>
                    <a:gs pos="30000">
                      <a:schemeClr val="tx1"/>
                    </a:gs>
                  </a:gsLst>
                  <a:lin ang="5400000" scaled="0"/>
                </a:gradFill>
              </a:rPr>
              <a:t> Gateway / Web </a:t>
            </a:r>
            <a:r>
              <a:rPr lang="de-DE" sz="2400" err="1">
                <a:gradFill>
                  <a:gsLst>
                    <a:gs pos="2917">
                      <a:schemeClr val="tx1"/>
                    </a:gs>
                    <a:gs pos="30000">
                      <a:schemeClr val="tx1"/>
                    </a:gs>
                  </a:gsLst>
                  <a:lin ang="5400000" scaled="0"/>
                </a:gradFill>
              </a:rPr>
              <a:t>Application</a:t>
            </a:r>
            <a:r>
              <a:rPr lang="de-DE" sz="2400">
                <a:gradFill>
                  <a:gsLst>
                    <a:gs pos="2917">
                      <a:schemeClr val="tx1"/>
                    </a:gs>
                    <a:gs pos="30000">
                      <a:schemeClr val="tx1"/>
                    </a:gs>
                  </a:gsLst>
                  <a:lin ang="5400000" scaled="0"/>
                </a:gradFill>
              </a:rPr>
              <a:t> Firewall</a:t>
            </a:r>
          </a:p>
          <a:p>
            <a:pPr marL="342900" indent="-342900">
              <a:lnSpc>
                <a:spcPct val="150000"/>
              </a:lnSpc>
              <a:spcAft>
                <a:spcPts val="600"/>
              </a:spcAft>
              <a:buFontTx/>
              <a:buChar char="-"/>
            </a:pPr>
            <a:r>
              <a:rPr lang="de-DE" sz="2400" err="1">
                <a:gradFill>
                  <a:gsLst>
                    <a:gs pos="2917">
                      <a:schemeClr val="tx1"/>
                    </a:gs>
                    <a:gs pos="30000">
                      <a:schemeClr val="tx1"/>
                    </a:gs>
                  </a:gsLst>
                  <a:lin ang="5400000" scaled="0"/>
                </a:gradFill>
              </a:rPr>
              <a:t>Managed</a:t>
            </a:r>
            <a:r>
              <a:rPr lang="de-DE" sz="2400">
                <a:gradFill>
                  <a:gsLst>
                    <a:gs pos="2917">
                      <a:schemeClr val="tx1"/>
                    </a:gs>
                    <a:gs pos="30000">
                      <a:schemeClr val="tx1"/>
                    </a:gs>
                  </a:gsLst>
                  <a:lin ang="5400000" scaled="0"/>
                </a:gradFill>
              </a:rPr>
              <a:t> Service Identity / </a:t>
            </a:r>
            <a:r>
              <a:rPr lang="de-DE" sz="2400" err="1">
                <a:gradFill>
                  <a:gsLst>
                    <a:gs pos="2917">
                      <a:schemeClr val="tx1"/>
                    </a:gs>
                    <a:gs pos="30000">
                      <a:schemeClr val="tx1"/>
                    </a:gs>
                  </a:gsLst>
                  <a:lin ang="5400000" scaled="0"/>
                </a:gradFill>
              </a:rPr>
              <a:t>Managed</a:t>
            </a:r>
            <a:r>
              <a:rPr lang="de-DE" sz="2400">
                <a:gradFill>
                  <a:gsLst>
                    <a:gs pos="2917">
                      <a:schemeClr val="tx1"/>
                    </a:gs>
                    <a:gs pos="30000">
                      <a:schemeClr val="tx1"/>
                    </a:gs>
                  </a:gsLst>
                  <a:lin ang="5400000" scaled="0"/>
                </a:gradFill>
              </a:rPr>
              <a:t> </a:t>
            </a:r>
            <a:r>
              <a:rPr lang="de-DE" sz="2400" err="1">
                <a:gradFill>
                  <a:gsLst>
                    <a:gs pos="2917">
                      <a:schemeClr val="tx1"/>
                    </a:gs>
                    <a:gs pos="30000">
                      <a:schemeClr val="tx1"/>
                    </a:gs>
                  </a:gsLst>
                  <a:lin ang="5400000" scaled="0"/>
                </a:gradFill>
              </a:rPr>
              <a:t>Pod</a:t>
            </a:r>
            <a:r>
              <a:rPr lang="de-DE" sz="2400">
                <a:gradFill>
                  <a:gsLst>
                    <a:gs pos="2917">
                      <a:schemeClr val="tx1"/>
                    </a:gs>
                    <a:gs pos="30000">
                      <a:schemeClr val="tx1"/>
                    </a:gs>
                  </a:gsLst>
                  <a:lin ang="5400000" scaled="0"/>
                </a:gradFill>
              </a:rPr>
              <a:t> Identity</a:t>
            </a:r>
          </a:p>
        </p:txBody>
      </p:sp>
      <p:pic>
        <p:nvPicPr>
          <p:cNvPr id="7" name="Picture 6">
            <a:extLst>
              <a:ext uri="{FF2B5EF4-FFF2-40B4-BE49-F238E27FC236}">
                <a16:creationId xmlns:a16="http://schemas.microsoft.com/office/drawing/2014/main" id="{4BFE70CA-FBA9-4ACE-81D8-A7BF440344D3}"/>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0040412" y="1189176"/>
            <a:ext cx="1882348" cy="1826400"/>
          </a:xfrm>
          <a:prstGeom prst="rect">
            <a:avLst/>
          </a:prstGeom>
        </p:spPr>
      </p:pic>
    </p:spTree>
    <p:extLst>
      <p:ext uri="{BB962C8B-B14F-4D97-AF65-F5344CB8AC3E}">
        <p14:creationId xmlns:p14="http://schemas.microsoft.com/office/powerpoint/2010/main" val="10681294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4" y="1434370"/>
            <a:ext cx="10709214"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Horizontal Pod </a:t>
            </a:r>
            <a:r>
              <a:rPr lang="en-US" err="1"/>
              <a:t>Autoscaler</a:t>
            </a:r>
            <a:r>
              <a:rPr lang="en-US"/>
              <a:t> scales the number of pods</a:t>
            </a:r>
          </a:p>
          <a:p>
            <a:r>
              <a:rPr lang="en-US"/>
              <a:t>Based on metrics like CPU / memory consumption</a:t>
            </a:r>
          </a:p>
          <a:p>
            <a:r>
              <a:rPr lang="en-US"/>
              <a:t>Can be custom metrics</a:t>
            </a:r>
          </a:p>
          <a:p>
            <a:r>
              <a:rPr lang="en-US"/>
              <a:t>HPA continuously checks metrics values</a:t>
            </a:r>
          </a:p>
          <a:p>
            <a:pPr lvl="1"/>
            <a:r>
              <a:rPr lang="en-US"/>
              <a:t>Check interval default: 30s</a:t>
            </a:r>
          </a:p>
          <a:p>
            <a:pPr lvl="1"/>
            <a:r>
              <a:rPr lang="en-US"/>
              <a:t>Attempts to increase the number of pods if specified threshold is met</a:t>
            </a:r>
          </a:p>
          <a:p>
            <a:pPr lvl="1"/>
            <a:r>
              <a:rPr lang="en-US"/>
              <a:t>Updates the number of replicas in a deployment (which is then responsible for the rollout of the changes)</a:t>
            </a:r>
          </a:p>
          <a:p>
            <a:endParaRPr lang="en-US"/>
          </a:p>
          <a:p>
            <a:pPr lvl="1"/>
            <a:endParaRPr lang="en-US"/>
          </a:p>
          <a:p>
            <a:pPr lvl="1"/>
            <a:endParaRPr lang="en-US"/>
          </a:p>
          <a:p>
            <a:endParaRPr lang="en-US"/>
          </a:p>
          <a:p>
            <a:endParaRPr lang="en-US"/>
          </a:p>
          <a:p>
            <a:pPr lvl="2"/>
            <a:endParaRPr lang="en-US"/>
          </a:p>
          <a:p>
            <a:pPr marL="0" indent="0">
              <a:buNone/>
            </a:pPr>
            <a:endParaRPr lang="en-US" sz="2000">
              <a:solidFill>
                <a:srgbClr val="0078D4"/>
              </a:solidFill>
              <a:latin typeface="Segoe UI Semibold" panose="020B0702040204020203" pitchFamily="34" charset="0"/>
              <a:cs typeface="Segoe UI Semibold" panose="020B0702040204020203" pitchFamily="34" charset="0"/>
            </a:endParaRP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Kubernetes Scheduling / HPA</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8430459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70"/>
            <a:ext cx="10338153" cy="5271230"/>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Kubernetes Scheduling</a:t>
            </a:r>
          </a:p>
          <a:p>
            <a:pPr lvl="1"/>
            <a:r>
              <a:rPr lang="en-US"/>
              <a:t>How does it work?</a:t>
            </a:r>
          </a:p>
          <a:p>
            <a:pPr lvl="1"/>
            <a:r>
              <a:rPr lang="en-US"/>
              <a:t>…and how to influence scheduling</a:t>
            </a:r>
          </a:p>
          <a:p>
            <a:r>
              <a:rPr lang="en-US"/>
              <a:t>Node Affinity / Pod Affinity / Anti-Affinity</a:t>
            </a:r>
          </a:p>
          <a:p>
            <a:pPr lvl="1"/>
            <a:r>
              <a:rPr lang="en-US"/>
              <a:t>Where to (not) schedule pods?</a:t>
            </a:r>
          </a:p>
          <a:p>
            <a:r>
              <a:rPr lang="en-US"/>
              <a:t>Pod Priority</a:t>
            </a:r>
          </a:p>
          <a:p>
            <a:pPr lvl="1"/>
            <a:r>
              <a:rPr lang="en-US"/>
              <a:t>What are the important workloads?</a:t>
            </a:r>
          </a:p>
          <a:p>
            <a:pPr lvl="1"/>
            <a:r>
              <a:rPr lang="en-US"/>
              <a:t>What pods should always run?</a:t>
            </a:r>
          </a:p>
          <a:p>
            <a:r>
              <a:rPr lang="en-US"/>
              <a:t>Resource Limits / Requests</a:t>
            </a:r>
          </a:p>
          <a:p>
            <a:r>
              <a:rPr lang="en-US"/>
              <a:t>Horizontal Scaling</a:t>
            </a:r>
          </a:p>
          <a:p>
            <a:pPr lvl="1"/>
            <a:r>
              <a:rPr lang="en-US"/>
              <a:t>Keep services / applications responsive</a:t>
            </a: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Challenge</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35539976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697218"/>
            <a:ext cx="5943600" cy="836319"/>
          </a:xfrm>
        </p:spPr>
        <p:txBody>
          <a:bodyPr/>
          <a:lstStyle/>
          <a:p>
            <a:r>
              <a:rPr lang="en-US" b="1"/>
              <a:t>Project Unicorn</a:t>
            </a:r>
            <a:endParaRPr lang="en-US"/>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764920" y="3996266"/>
            <a:ext cx="6382285" cy="276999"/>
          </a:xfrm>
        </p:spPr>
        <p:txBody>
          <a:bodyPr vert="horz" wrap="square" lIns="0" tIns="0" rIns="0" bIns="0" rtlCol="0" anchor="t">
            <a:spAutoFit/>
          </a:bodyPr>
          <a:lstStyle/>
          <a:p>
            <a:r>
              <a:rPr lang="en-US"/>
              <a:t>Advanced Networking / NPM / Multi-Tenancy</a:t>
            </a:r>
          </a:p>
        </p:txBody>
      </p:sp>
    </p:spTree>
    <p:extLst>
      <p:ext uri="{BB962C8B-B14F-4D97-AF65-F5344CB8AC3E}">
        <p14:creationId xmlns:p14="http://schemas.microsoft.com/office/powerpoint/2010/main" val="16861774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itle 16">
            <a:extLst>
              <a:ext uri="{FF2B5EF4-FFF2-40B4-BE49-F238E27FC236}">
                <a16:creationId xmlns:a16="http://schemas.microsoft.com/office/drawing/2014/main" id="{E957C7B0-A198-4DF6-9AA7-2C3F56EB788B}"/>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defRPr/>
            </a:pPr>
            <a:r>
              <a:rPr lang="en-GB">
                <a:gradFill>
                  <a:gsLst>
                    <a:gs pos="1250">
                      <a:srgbClr val="1A1A1A"/>
                    </a:gs>
                    <a:gs pos="100000">
                      <a:srgbClr val="1A1A1A"/>
                    </a:gs>
                  </a:gsLst>
                  <a:lin ang="5400000" scaled="0"/>
                </a:gradFill>
                <a:latin typeface="Segoe UI Semibold"/>
              </a:rPr>
              <a:t>Cluster Isolation Patterns: </a:t>
            </a: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Physical Isolation</a:t>
            </a:r>
          </a:p>
        </p:txBody>
      </p:sp>
      <p:grpSp>
        <p:nvGrpSpPr>
          <p:cNvPr id="22" name="Group 21">
            <a:extLst>
              <a:ext uri="{FF2B5EF4-FFF2-40B4-BE49-F238E27FC236}">
                <a16:creationId xmlns:a16="http://schemas.microsoft.com/office/drawing/2014/main" id="{449D9574-91B2-4BC0-AF7E-75FFBBB9D17E}"/>
              </a:ext>
            </a:extLst>
          </p:cNvPr>
          <p:cNvGrpSpPr/>
          <p:nvPr/>
        </p:nvGrpSpPr>
        <p:grpSpPr>
          <a:xfrm>
            <a:off x="1929209" y="1524821"/>
            <a:ext cx="4043289" cy="2269902"/>
            <a:chOff x="838200" y="1598713"/>
            <a:chExt cx="4043289" cy="2269902"/>
          </a:xfrm>
        </p:grpSpPr>
        <p:sp>
          <p:nvSpPr>
            <p:cNvPr id="4" name="Rectangle 3">
              <a:extLst>
                <a:ext uri="{FF2B5EF4-FFF2-40B4-BE49-F238E27FC236}">
                  <a16:creationId xmlns:a16="http://schemas.microsoft.com/office/drawing/2014/main" id="{BCA183E5-1B10-EF45-9FAA-8A1E5D420A7D}"/>
                </a:ext>
              </a:extLst>
            </p:cNvPr>
            <p:cNvSpPr/>
            <p:nvPr/>
          </p:nvSpPr>
          <p:spPr>
            <a:xfrm>
              <a:off x="838200" y="1598713"/>
              <a:ext cx="4043289" cy="22699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7" name="TextBox 16">
              <a:extLst>
                <a:ext uri="{FF2B5EF4-FFF2-40B4-BE49-F238E27FC236}">
                  <a16:creationId xmlns:a16="http://schemas.microsoft.com/office/drawing/2014/main" id="{FA447C44-1646-6D43-B601-14DB2D7BDB26}"/>
                </a:ext>
              </a:extLst>
            </p:cNvPr>
            <p:cNvSpPr txBox="1"/>
            <p:nvPr/>
          </p:nvSpPr>
          <p:spPr>
            <a:xfrm>
              <a:off x="2078601" y="1635657"/>
              <a:ext cx="1562486" cy="307777"/>
            </a:xfrm>
            <a:prstGeom prst="rect">
              <a:avLst/>
            </a:prstGeom>
            <a:noFill/>
          </p:spPr>
          <p:txBody>
            <a:bodyPr wrap="square" rtlCol="0">
              <a:spAutoFit/>
            </a:bodyPr>
            <a:lstStyle/>
            <a:p>
              <a:pPr algn="ctr"/>
              <a:r>
                <a:rPr lang="en-GB" sz="1400">
                  <a:latin typeface="Segoe UI Semibold" panose="020B0702040204020203" pitchFamily="34" charset="0"/>
                  <a:cs typeface="Segoe UI Semibold" panose="020B0702040204020203" pitchFamily="34" charset="0"/>
                </a:rPr>
                <a:t>Dev Cluster</a:t>
              </a:r>
            </a:p>
          </p:txBody>
        </p:sp>
        <p:grpSp>
          <p:nvGrpSpPr>
            <p:cNvPr id="20" name="Group 19">
              <a:extLst>
                <a:ext uri="{FF2B5EF4-FFF2-40B4-BE49-F238E27FC236}">
                  <a16:creationId xmlns:a16="http://schemas.microsoft.com/office/drawing/2014/main" id="{1DC05C60-E408-45F9-A6C0-431484CFB564}"/>
                </a:ext>
              </a:extLst>
            </p:cNvPr>
            <p:cNvGrpSpPr/>
            <p:nvPr/>
          </p:nvGrpSpPr>
          <p:grpSpPr>
            <a:xfrm>
              <a:off x="1180852" y="1970356"/>
              <a:ext cx="3357985" cy="1711340"/>
              <a:chOff x="1102659" y="1882589"/>
              <a:chExt cx="3357985" cy="1711340"/>
            </a:xfrm>
          </p:grpSpPr>
          <p:sp>
            <p:nvSpPr>
              <p:cNvPr id="5" name="Rectangle 4">
                <a:extLst>
                  <a:ext uri="{FF2B5EF4-FFF2-40B4-BE49-F238E27FC236}">
                    <a16:creationId xmlns:a16="http://schemas.microsoft.com/office/drawing/2014/main" id="{E29E708C-14B5-1843-B1BA-88C92B68EF1F}"/>
                  </a:ext>
                </a:extLst>
              </p:cNvPr>
              <p:cNvSpPr/>
              <p:nvPr/>
            </p:nvSpPr>
            <p:spPr>
              <a:xfrm>
                <a:off x="1102659" y="1882589"/>
                <a:ext cx="3357985" cy="17113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7" name="Group 6">
                <a:extLst>
                  <a:ext uri="{FF2B5EF4-FFF2-40B4-BE49-F238E27FC236}">
                    <a16:creationId xmlns:a16="http://schemas.microsoft.com/office/drawing/2014/main" id="{8309AF2E-71F7-401D-9629-129DC816BB76}"/>
                  </a:ext>
                </a:extLst>
              </p:cNvPr>
              <p:cNvGrpSpPr/>
              <p:nvPr/>
            </p:nvGrpSpPr>
            <p:grpSpPr>
              <a:xfrm>
                <a:off x="1391320" y="2029920"/>
                <a:ext cx="2780663" cy="1416679"/>
                <a:chOff x="1344705" y="1982301"/>
                <a:chExt cx="2780663" cy="1416679"/>
              </a:xfrm>
            </p:grpSpPr>
            <p:grpSp>
              <p:nvGrpSpPr>
                <p:cNvPr id="3" name="Group 2">
                  <a:extLst>
                    <a:ext uri="{FF2B5EF4-FFF2-40B4-BE49-F238E27FC236}">
                      <a16:creationId xmlns:a16="http://schemas.microsoft.com/office/drawing/2014/main" id="{11B6AF5B-D621-499D-86FE-7BDF631F130C}"/>
                    </a:ext>
                  </a:extLst>
                </p:cNvPr>
                <p:cNvGrpSpPr/>
                <p:nvPr/>
              </p:nvGrpSpPr>
              <p:grpSpPr>
                <a:xfrm>
                  <a:off x="1344705" y="2287628"/>
                  <a:ext cx="1302075" cy="1111352"/>
                  <a:chOff x="1344705" y="2232212"/>
                  <a:chExt cx="1302075" cy="1111352"/>
                </a:xfrm>
              </p:grpSpPr>
              <p:sp>
                <p:nvSpPr>
                  <p:cNvPr id="6" name="Rectangle 5">
                    <a:extLst>
                      <a:ext uri="{FF2B5EF4-FFF2-40B4-BE49-F238E27FC236}">
                        <a16:creationId xmlns:a16="http://schemas.microsoft.com/office/drawing/2014/main" id="{E34E77E5-6949-0C43-BB47-02F2FB0522C7}"/>
                      </a:ext>
                    </a:extLst>
                  </p:cNvPr>
                  <p:cNvSpPr/>
                  <p:nvPr/>
                </p:nvSpPr>
                <p:spPr>
                  <a:xfrm>
                    <a:off x="1344705" y="2232212"/>
                    <a:ext cx="1302075" cy="11113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2" name="Group 1">
                    <a:extLst>
                      <a:ext uri="{FF2B5EF4-FFF2-40B4-BE49-F238E27FC236}">
                        <a16:creationId xmlns:a16="http://schemas.microsoft.com/office/drawing/2014/main" id="{B0C43F9C-629C-4714-BD17-0C835F659E35}"/>
                      </a:ext>
                    </a:extLst>
                  </p:cNvPr>
                  <p:cNvGrpSpPr/>
                  <p:nvPr/>
                </p:nvGrpSpPr>
                <p:grpSpPr>
                  <a:xfrm>
                    <a:off x="1434881" y="2367475"/>
                    <a:ext cx="1121723" cy="840827"/>
                    <a:chOff x="1452282" y="2366683"/>
                    <a:chExt cx="1121723" cy="840827"/>
                  </a:xfrm>
                </p:grpSpPr>
                <p:sp>
                  <p:nvSpPr>
                    <p:cNvPr id="8" name="Rectangle 7">
                      <a:extLst>
                        <a:ext uri="{FF2B5EF4-FFF2-40B4-BE49-F238E27FC236}">
                          <a16:creationId xmlns:a16="http://schemas.microsoft.com/office/drawing/2014/main" id="{08992F67-DF37-444C-9EFC-ACC0BBCD833B}"/>
                        </a:ext>
                      </a:extLst>
                    </p:cNvPr>
                    <p:cNvSpPr/>
                    <p:nvPr/>
                  </p:nvSpPr>
                  <p:spPr>
                    <a:xfrm>
                      <a:off x="1452282"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PodA</a:t>
                      </a:r>
                      <a:endParaRPr lang="en-GB" sz="1000">
                        <a:latin typeface="Segoe UI" panose="020B0502040204020203" pitchFamily="34" charset="0"/>
                        <a:cs typeface="Segoe UI" panose="020B0502040204020203" pitchFamily="34" charset="0"/>
                      </a:endParaRPr>
                    </a:p>
                  </p:txBody>
                </p:sp>
                <p:sp>
                  <p:nvSpPr>
                    <p:cNvPr id="9" name="Rectangle 8">
                      <a:extLst>
                        <a:ext uri="{FF2B5EF4-FFF2-40B4-BE49-F238E27FC236}">
                          <a16:creationId xmlns:a16="http://schemas.microsoft.com/office/drawing/2014/main" id="{D31F7F23-E0F4-7842-84D8-892DE2CD2376}"/>
                        </a:ext>
                      </a:extLst>
                    </p:cNvPr>
                    <p:cNvSpPr/>
                    <p:nvPr/>
                  </p:nvSpPr>
                  <p:spPr>
                    <a:xfrm>
                      <a:off x="2034986"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PodB</a:t>
                      </a:r>
                      <a:endParaRPr lang="en-GB" sz="1000">
                        <a:latin typeface="Segoe UI" panose="020B0502040204020203" pitchFamily="34" charset="0"/>
                        <a:cs typeface="Segoe UI" panose="020B0502040204020203" pitchFamily="34" charset="0"/>
                      </a:endParaRPr>
                    </a:p>
                  </p:txBody>
                </p:sp>
                <p:sp>
                  <p:nvSpPr>
                    <p:cNvPr id="10" name="Rectangle 9">
                      <a:extLst>
                        <a:ext uri="{FF2B5EF4-FFF2-40B4-BE49-F238E27FC236}">
                          <a16:creationId xmlns:a16="http://schemas.microsoft.com/office/drawing/2014/main" id="{6FEF773A-8900-9643-B060-139B0DAFA8EF}"/>
                        </a:ext>
                      </a:extLst>
                    </p:cNvPr>
                    <p:cNvSpPr/>
                    <p:nvPr/>
                  </p:nvSpPr>
                  <p:spPr>
                    <a:xfrm>
                      <a:off x="2039469"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PodD</a:t>
                      </a:r>
                      <a:endParaRPr lang="en-GB" sz="1000">
                        <a:latin typeface="Segoe UI" panose="020B0502040204020203" pitchFamily="34" charset="0"/>
                        <a:cs typeface="Segoe UI" panose="020B0502040204020203" pitchFamily="34" charset="0"/>
                      </a:endParaRPr>
                    </a:p>
                  </p:txBody>
                </p:sp>
                <p:sp>
                  <p:nvSpPr>
                    <p:cNvPr id="11" name="Rectangle 10">
                      <a:extLst>
                        <a:ext uri="{FF2B5EF4-FFF2-40B4-BE49-F238E27FC236}">
                          <a16:creationId xmlns:a16="http://schemas.microsoft.com/office/drawing/2014/main" id="{92C7153D-8000-2742-B33C-FF5ECFC4DA76}"/>
                        </a:ext>
                      </a:extLst>
                    </p:cNvPr>
                    <p:cNvSpPr/>
                    <p:nvPr/>
                  </p:nvSpPr>
                  <p:spPr>
                    <a:xfrm>
                      <a:off x="1452284"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PodC</a:t>
                      </a:r>
                      <a:endParaRPr lang="en-GB" sz="1000">
                        <a:latin typeface="Segoe UI" panose="020B0502040204020203" pitchFamily="34" charset="0"/>
                        <a:cs typeface="Segoe UI" panose="020B0502040204020203" pitchFamily="34" charset="0"/>
                      </a:endParaRPr>
                    </a:p>
                  </p:txBody>
                </p:sp>
              </p:grpSp>
            </p:grpSp>
            <p:sp>
              <p:nvSpPr>
                <p:cNvPr id="18" name="TextBox 17">
                  <a:extLst>
                    <a:ext uri="{FF2B5EF4-FFF2-40B4-BE49-F238E27FC236}">
                      <a16:creationId xmlns:a16="http://schemas.microsoft.com/office/drawing/2014/main" id="{57FCFA9F-BB63-2845-A78E-6F036431FE36}"/>
                    </a:ext>
                  </a:extLst>
                </p:cNvPr>
                <p:cNvSpPr txBox="1"/>
                <p:nvPr/>
              </p:nvSpPr>
              <p:spPr>
                <a:xfrm>
                  <a:off x="1544588" y="198230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Node0</a:t>
                  </a:r>
                </a:p>
              </p:txBody>
            </p:sp>
            <p:sp>
              <p:nvSpPr>
                <p:cNvPr id="19" name="TextBox 18">
                  <a:extLst>
                    <a:ext uri="{FF2B5EF4-FFF2-40B4-BE49-F238E27FC236}">
                      <a16:creationId xmlns:a16="http://schemas.microsoft.com/office/drawing/2014/main" id="{54BE3487-C72C-6A45-9D46-832740077D65}"/>
                    </a:ext>
                  </a:extLst>
                </p:cNvPr>
                <p:cNvSpPr txBox="1"/>
                <p:nvPr/>
              </p:nvSpPr>
              <p:spPr>
                <a:xfrm>
                  <a:off x="3023176" y="198230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Node1</a:t>
                  </a:r>
                </a:p>
              </p:txBody>
            </p:sp>
            <p:grpSp>
              <p:nvGrpSpPr>
                <p:cNvPr id="103" name="Group 102">
                  <a:extLst>
                    <a:ext uri="{FF2B5EF4-FFF2-40B4-BE49-F238E27FC236}">
                      <a16:creationId xmlns:a16="http://schemas.microsoft.com/office/drawing/2014/main" id="{0F0385D3-1ECE-4EFB-A165-2AD5ED429BFA}"/>
                    </a:ext>
                  </a:extLst>
                </p:cNvPr>
                <p:cNvGrpSpPr/>
                <p:nvPr/>
              </p:nvGrpSpPr>
              <p:grpSpPr>
                <a:xfrm>
                  <a:off x="2823293" y="2287628"/>
                  <a:ext cx="1302075" cy="1111352"/>
                  <a:chOff x="1344705" y="2232212"/>
                  <a:chExt cx="1302075" cy="1111352"/>
                </a:xfrm>
              </p:grpSpPr>
              <p:sp>
                <p:nvSpPr>
                  <p:cNvPr id="104" name="Rectangle 103">
                    <a:extLst>
                      <a:ext uri="{FF2B5EF4-FFF2-40B4-BE49-F238E27FC236}">
                        <a16:creationId xmlns:a16="http://schemas.microsoft.com/office/drawing/2014/main" id="{D65DEE59-56A7-4431-BFC8-0FCAC000C114}"/>
                      </a:ext>
                    </a:extLst>
                  </p:cNvPr>
                  <p:cNvSpPr/>
                  <p:nvPr/>
                </p:nvSpPr>
                <p:spPr>
                  <a:xfrm>
                    <a:off x="1344705" y="2232212"/>
                    <a:ext cx="1302075" cy="11113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05" name="Group 104">
                    <a:extLst>
                      <a:ext uri="{FF2B5EF4-FFF2-40B4-BE49-F238E27FC236}">
                        <a16:creationId xmlns:a16="http://schemas.microsoft.com/office/drawing/2014/main" id="{FFEE1D88-CFEE-496F-8396-E86C09F405D4}"/>
                      </a:ext>
                    </a:extLst>
                  </p:cNvPr>
                  <p:cNvGrpSpPr/>
                  <p:nvPr/>
                </p:nvGrpSpPr>
                <p:grpSpPr>
                  <a:xfrm>
                    <a:off x="1434881" y="2367475"/>
                    <a:ext cx="1121723" cy="840827"/>
                    <a:chOff x="1452282" y="2366683"/>
                    <a:chExt cx="1121723" cy="840827"/>
                  </a:xfrm>
                </p:grpSpPr>
                <p:sp>
                  <p:nvSpPr>
                    <p:cNvPr id="106" name="Rectangle 105">
                      <a:extLst>
                        <a:ext uri="{FF2B5EF4-FFF2-40B4-BE49-F238E27FC236}">
                          <a16:creationId xmlns:a16="http://schemas.microsoft.com/office/drawing/2014/main" id="{7957061A-6A8F-49BD-A015-47B16CAAD837}"/>
                        </a:ext>
                      </a:extLst>
                    </p:cNvPr>
                    <p:cNvSpPr/>
                    <p:nvPr/>
                  </p:nvSpPr>
                  <p:spPr>
                    <a:xfrm>
                      <a:off x="1452282"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PodE</a:t>
                      </a:r>
                      <a:endParaRPr lang="en-GB" sz="1000">
                        <a:latin typeface="Segoe UI" panose="020B0502040204020203" pitchFamily="34" charset="0"/>
                        <a:cs typeface="Segoe UI" panose="020B0502040204020203" pitchFamily="34" charset="0"/>
                      </a:endParaRPr>
                    </a:p>
                  </p:txBody>
                </p:sp>
                <p:sp>
                  <p:nvSpPr>
                    <p:cNvPr id="107" name="Rectangle 106">
                      <a:extLst>
                        <a:ext uri="{FF2B5EF4-FFF2-40B4-BE49-F238E27FC236}">
                          <a16:creationId xmlns:a16="http://schemas.microsoft.com/office/drawing/2014/main" id="{E6E16743-185B-441C-B10C-24A3CE0840D9}"/>
                        </a:ext>
                      </a:extLst>
                    </p:cNvPr>
                    <p:cNvSpPr/>
                    <p:nvPr/>
                  </p:nvSpPr>
                  <p:spPr>
                    <a:xfrm>
                      <a:off x="2034986"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PodF</a:t>
                      </a:r>
                      <a:endParaRPr lang="en-GB" sz="1000">
                        <a:latin typeface="Segoe UI" panose="020B0502040204020203" pitchFamily="34" charset="0"/>
                        <a:cs typeface="Segoe UI" panose="020B0502040204020203" pitchFamily="34" charset="0"/>
                      </a:endParaRPr>
                    </a:p>
                  </p:txBody>
                </p:sp>
                <p:sp>
                  <p:nvSpPr>
                    <p:cNvPr id="108" name="Rectangle 107">
                      <a:extLst>
                        <a:ext uri="{FF2B5EF4-FFF2-40B4-BE49-F238E27FC236}">
                          <a16:creationId xmlns:a16="http://schemas.microsoft.com/office/drawing/2014/main" id="{17DB377C-E199-40AF-ADFB-CF9A4B7BF10B}"/>
                        </a:ext>
                      </a:extLst>
                    </p:cNvPr>
                    <p:cNvSpPr/>
                    <p:nvPr/>
                  </p:nvSpPr>
                  <p:spPr>
                    <a:xfrm>
                      <a:off x="2039469"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PodH</a:t>
                      </a:r>
                      <a:endParaRPr lang="en-GB" sz="1000">
                        <a:latin typeface="Segoe UI" panose="020B0502040204020203" pitchFamily="34" charset="0"/>
                        <a:cs typeface="Segoe UI" panose="020B0502040204020203" pitchFamily="34" charset="0"/>
                      </a:endParaRPr>
                    </a:p>
                  </p:txBody>
                </p:sp>
                <p:sp>
                  <p:nvSpPr>
                    <p:cNvPr id="109" name="Rectangle 108">
                      <a:extLst>
                        <a:ext uri="{FF2B5EF4-FFF2-40B4-BE49-F238E27FC236}">
                          <a16:creationId xmlns:a16="http://schemas.microsoft.com/office/drawing/2014/main" id="{975DB35F-6DDF-4CC4-A811-AA7285C3BA4F}"/>
                        </a:ext>
                      </a:extLst>
                    </p:cNvPr>
                    <p:cNvSpPr/>
                    <p:nvPr/>
                  </p:nvSpPr>
                  <p:spPr>
                    <a:xfrm>
                      <a:off x="1452284"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PodG</a:t>
                      </a:r>
                      <a:endParaRPr lang="en-GB" sz="1000">
                        <a:latin typeface="Segoe UI" panose="020B0502040204020203" pitchFamily="34" charset="0"/>
                        <a:cs typeface="Segoe UI" panose="020B0502040204020203" pitchFamily="34" charset="0"/>
                      </a:endParaRPr>
                    </a:p>
                  </p:txBody>
                </p:sp>
              </p:grpSp>
            </p:grpSp>
          </p:grpSp>
        </p:grpSp>
        <p:pic>
          <p:nvPicPr>
            <p:cNvPr id="21" name="Picture 20">
              <a:extLst>
                <a:ext uri="{FF2B5EF4-FFF2-40B4-BE49-F238E27FC236}">
                  <a16:creationId xmlns:a16="http://schemas.microsoft.com/office/drawing/2014/main" id="{30AF4CC4-A70D-FF44-B498-D8ACB9D7AF2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208065" y="1681350"/>
              <a:ext cx="636766" cy="619818"/>
            </a:xfrm>
            <a:prstGeom prst="rect">
              <a:avLst/>
            </a:prstGeom>
          </p:spPr>
        </p:pic>
      </p:grpSp>
      <p:grpSp>
        <p:nvGrpSpPr>
          <p:cNvPr id="110" name="Group 109">
            <a:extLst>
              <a:ext uri="{FF2B5EF4-FFF2-40B4-BE49-F238E27FC236}">
                <a16:creationId xmlns:a16="http://schemas.microsoft.com/office/drawing/2014/main" id="{4FA8269A-34F7-4AEE-8B57-D884B1B43E84}"/>
              </a:ext>
            </a:extLst>
          </p:cNvPr>
          <p:cNvGrpSpPr/>
          <p:nvPr/>
        </p:nvGrpSpPr>
        <p:grpSpPr>
          <a:xfrm>
            <a:off x="1929209" y="4041730"/>
            <a:ext cx="4043289" cy="2269902"/>
            <a:chOff x="838200" y="1598713"/>
            <a:chExt cx="4043289" cy="2269902"/>
          </a:xfrm>
        </p:grpSpPr>
        <p:sp>
          <p:nvSpPr>
            <p:cNvPr id="111" name="Rectangle 110">
              <a:extLst>
                <a:ext uri="{FF2B5EF4-FFF2-40B4-BE49-F238E27FC236}">
                  <a16:creationId xmlns:a16="http://schemas.microsoft.com/office/drawing/2014/main" id="{8D201BE5-5662-4842-A01D-62294A7EC032}"/>
                </a:ext>
              </a:extLst>
            </p:cNvPr>
            <p:cNvSpPr/>
            <p:nvPr/>
          </p:nvSpPr>
          <p:spPr>
            <a:xfrm>
              <a:off x="838200" y="1598713"/>
              <a:ext cx="4043289" cy="22699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12" name="TextBox 111">
              <a:extLst>
                <a:ext uri="{FF2B5EF4-FFF2-40B4-BE49-F238E27FC236}">
                  <a16:creationId xmlns:a16="http://schemas.microsoft.com/office/drawing/2014/main" id="{0E0B8645-6DE1-44ED-93B2-8EAD294563D7}"/>
                </a:ext>
              </a:extLst>
            </p:cNvPr>
            <p:cNvSpPr txBox="1"/>
            <p:nvPr/>
          </p:nvSpPr>
          <p:spPr>
            <a:xfrm>
              <a:off x="1956010" y="1635657"/>
              <a:ext cx="1807668" cy="307777"/>
            </a:xfrm>
            <a:prstGeom prst="rect">
              <a:avLst/>
            </a:prstGeom>
            <a:noFill/>
          </p:spPr>
          <p:txBody>
            <a:bodyPr wrap="square" rtlCol="0">
              <a:spAutoFit/>
            </a:bodyPr>
            <a:lstStyle/>
            <a:p>
              <a:pPr algn="ctr"/>
              <a:r>
                <a:rPr lang="en-GB" sz="1400">
                  <a:latin typeface="Segoe UI Semibold" panose="020B0702040204020203" pitchFamily="34" charset="0"/>
                  <a:cs typeface="Segoe UI Semibold" panose="020B0702040204020203" pitchFamily="34" charset="0"/>
                </a:rPr>
                <a:t>Prod Team1 Cluster</a:t>
              </a:r>
            </a:p>
          </p:txBody>
        </p:sp>
        <p:grpSp>
          <p:nvGrpSpPr>
            <p:cNvPr id="113" name="Group 112">
              <a:extLst>
                <a:ext uri="{FF2B5EF4-FFF2-40B4-BE49-F238E27FC236}">
                  <a16:creationId xmlns:a16="http://schemas.microsoft.com/office/drawing/2014/main" id="{7EDEAE5C-2A98-45A8-81F8-ADD317B0E050}"/>
                </a:ext>
              </a:extLst>
            </p:cNvPr>
            <p:cNvGrpSpPr/>
            <p:nvPr/>
          </p:nvGrpSpPr>
          <p:grpSpPr>
            <a:xfrm>
              <a:off x="1180852" y="1970356"/>
              <a:ext cx="3357985" cy="1711340"/>
              <a:chOff x="1102659" y="1882589"/>
              <a:chExt cx="3357985" cy="1711340"/>
            </a:xfrm>
          </p:grpSpPr>
          <p:sp>
            <p:nvSpPr>
              <p:cNvPr id="115" name="Rectangle 114">
                <a:extLst>
                  <a:ext uri="{FF2B5EF4-FFF2-40B4-BE49-F238E27FC236}">
                    <a16:creationId xmlns:a16="http://schemas.microsoft.com/office/drawing/2014/main" id="{ED0137B8-AA59-4ACB-A30B-CBE47881C65A}"/>
                  </a:ext>
                </a:extLst>
              </p:cNvPr>
              <p:cNvSpPr/>
              <p:nvPr/>
            </p:nvSpPr>
            <p:spPr>
              <a:xfrm>
                <a:off x="1102659" y="1882589"/>
                <a:ext cx="3357985" cy="17113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16" name="Group 115">
                <a:extLst>
                  <a:ext uri="{FF2B5EF4-FFF2-40B4-BE49-F238E27FC236}">
                    <a16:creationId xmlns:a16="http://schemas.microsoft.com/office/drawing/2014/main" id="{18FD15C3-5F27-40AD-BD68-31E1526FF702}"/>
                  </a:ext>
                </a:extLst>
              </p:cNvPr>
              <p:cNvGrpSpPr/>
              <p:nvPr/>
            </p:nvGrpSpPr>
            <p:grpSpPr>
              <a:xfrm>
                <a:off x="1391320" y="2029920"/>
                <a:ext cx="2780663" cy="1416679"/>
                <a:chOff x="1344705" y="1982301"/>
                <a:chExt cx="2780663" cy="1416679"/>
              </a:xfrm>
            </p:grpSpPr>
            <p:grpSp>
              <p:nvGrpSpPr>
                <p:cNvPr id="117" name="Group 116">
                  <a:extLst>
                    <a:ext uri="{FF2B5EF4-FFF2-40B4-BE49-F238E27FC236}">
                      <a16:creationId xmlns:a16="http://schemas.microsoft.com/office/drawing/2014/main" id="{59B57461-705F-4800-861B-1D21B5336EDC}"/>
                    </a:ext>
                  </a:extLst>
                </p:cNvPr>
                <p:cNvGrpSpPr/>
                <p:nvPr/>
              </p:nvGrpSpPr>
              <p:grpSpPr>
                <a:xfrm>
                  <a:off x="1344705" y="2287628"/>
                  <a:ext cx="1302075" cy="1111352"/>
                  <a:chOff x="1344705" y="2232212"/>
                  <a:chExt cx="1302075" cy="1111352"/>
                </a:xfrm>
              </p:grpSpPr>
              <p:sp>
                <p:nvSpPr>
                  <p:cNvPr id="127" name="Rectangle 126">
                    <a:extLst>
                      <a:ext uri="{FF2B5EF4-FFF2-40B4-BE49-F238E27FC236}">
                        <a16:creationId xmlns:a16="http://schemas.microsoft.com/office/drawing/2014/main" id="{E7B8E04E-C948-4F0E-A22B-78BA96790A78}"/>
                      </a:ext>
                    </a:extLst>
                  </p:cNvPr>
                  <p:cNvSpPr/>
                  <p:nvPr/>
                </p:nvSpPr>
                <p:spPr>
                  <a:xfrm>
                    <a:off x="1344705" y="2232212"/>
                    <a:ext cx="1302075" cy="11113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28" name="Group 127">
                    <a:extLst>
                      <a:ext uri="{FF2B5EF4-FFF2-40B4-BE49-F238E27FC236}">
                        <a16:creationId xmlns:a16="http://schemas.microsoft.com/office/drawing/2014/main" id="{776E502E-A6A9-4608-9482-AAC9D929B36D}"/>
                      </a:ext>
                    </a:extLst>
                  </p:cNvPr>
                  <p:cNvGrpSpPr/>
                  <p:nvPr/>
                </p:nvGrpSpPr>
                <p:grpSpPr>
                  <a:xfrm>
                    <a:off x="1434881" y="2367475"/>
                    <a:ext cx="1121723" cy="840827"/>
                    <a:chOff x="1452282" y="2366683"/>
                    <a:chExt cx="1121723" cy="840827"/>
                  </a:xfrm>
                </p:grpSpPr>
                <p:sp>
                  <p:nvSpPr>
                    <p:cNvPr id="129" name="Rectangle 128">
                      <a:extLst>
                        <a:ext uri="{FF2B5EF4-FFF2-40B4-BE49-F238E27FC236}">
                          <a16:creationId xmlns:a16="http://schemas.microsoft.com/office/drawing/2014/main" id="{6946FAD1-D0FB-4D93-9E63-B9654330A09F}"/>
                        </a:ext>
                      </a:extLst>
                    </p:cNvPr>
                    <p:cNvSpPr/>
                    <p:nvPr/>
                  </p:nvSpPr>
                  <p:spPr>
                    <a:xfrm>
                      <a:off x="1452282"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PodA</a:t>
                      </a:r>
                      <a:endParaRPr lang="en-GB" sz="1000">
                        <a:latin typeface="Segoe UI" panose="020B0502040204020203" pitchFamily="34" charset="0"/>
                        <a:cs typeface="Segoe UI" panose="020B0502040204020203" pitchFamily="34" charset="0"/>
                      </a:endParaRPr>
                    </a:p>
                  </p:txBody>
                </p:sp>
                <p:sp>
                  <p:nvSpPr>
                    <p:cNvPr id="130" name="Rectangle 129">
                      <a:extLst>
                        <a:ext uri="{FF2B5EF4-FFF2-40B4-BE49-F238E27FC236}">
                          <a16:creationId xmlns:a16="http://schemas.microsoft.com/office/drawing/2014/main" id="{1A680839-960E-42E0-AADB-CAE2E16C92F3}"/>
                        </a:ext>
                      </a:extLst>
                    </p:cNvPr>
                    <p:cNvSpPr/>
                    <p:nvPr/>
                  </p:nvSpPr>
                  <p:spPr>
                    <a:xfrm>
                      <a:off x="2034986"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PodB</a:t>
                      </a:r>
                      <a:endParaRPr lang="en-GB" sz="1000">
                        <a:latin typeface="Segoe UI" panose="020B0502040204020203" pitchFamily="34" charset="0"/>
                        <a:cs typeface="Segoe UI" panose="020B0502040204020203" pitchFamily="34" charset="0"/>
                      </a:endParaRPr>
                    </a:p>
                  </p:txBody>
                </p:sp>
                <p:sp>
                  <p:nvSpPr>
                    <p:cNvPr id="131" name="Rectangle 130">
                      <a:extLst>
                        <a:ext uri="{FF2B5EF4-FFF2-40B4-BE49-F238E27FC236}">
                          <a16:creationId xmlns:a16="http://schemas.microsoft.com/office/drawing/2014/main" id="{4F184E99-055D-48A9-91C3-9235274F90E5}"/>
                        </a:ext>
                      </a:extLst>
                    </p:cNvPr>
                    <p:cNvSpPr/>
                    <p:nvPr/>
                  </p:nvSpPr>
                  <p:spPr>
                    <a:xfrm>
                      <a:off x="2039469"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PodD</a:t>
                      </a:r>
                      <a:endParaRPr lang="en-GB" sz="1000">
                        <a:latin typeface="Segoe UI" panose="020B0502040204020203" pitchFamily="34" charset="0"/>
                        <a:cs typeface="Segoe UI" panose="020B0502040204020203" pitchFamily="34" charset="0"/>
                      </a:endParaRPr>
                    </a:p>
                  </p:txBody>
                </p:sp>
                <p:sp>
                  <p:nvSpPr>
                    <p:cNvPr id="132" name="Rectangle 131">
                      <a:extLst>
                        <a:ext uri="{FF2B5EF4-FFF2-40B4-BE49-F238E27FC236}">
                          <a16:creationId xmlns:a16="http://schemas.microsoft.com/office/drawing/2014/main" id="{5AF123E0-25B9-4B37-B7F1-C7B4B06A4C0D}"/>
                        </a:ext>
                      </a:extLst>
                    </p:cNvPr>
                    <p:cNvSpPr/>
                    <p:nvPr/>
                  </p:nvSpPr>
                  <p:spPr>
                    <a:xfrm>
                      <a:off x="1452284"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PodC</a:t>
                      </a:r>
                      <a:endParaRPr lang="en-GB" sz="1000">
                        <a:latin typeface="Segoe UI" panose="020B0502040204020203" pitchFamily="34" charset="0"/>
                        <a:cs typeface="Segoe UI" panose="020B0502040204020203" pitchFamily="34" charset="0"/>
                      </a:endParaRPr>
                    </a:p>
                  </p:txBody>
                </p:sp>
              </p:grpSp>
            </p:grpSp>
            <p:sp>
              <p:nvSpPr>
                <p:cNvPr id="118" name="TextBox 117">
                  <a:extLst>
                    <a:ext uri="{FF2B5EF4-FFF2-40B4-BE49-F238E27FC236}">
                      <a16:creationId xmlns:a16="http://schemas.microsoft.com/office/drawing/2014/main" id="{4A01DE28-B2F3-4C13-BA75-25E6EC4E625B}"/>
                    </a:ext>
                  </a:extLst>
                </p:cNvPr>
                <p:cNvSpPr txBox="1"/>
                <p:nvPr/>
              </p:nvSpPr>
              <p:spPr>
                <a:xfrm>
                  <a:off x="1544588" y="198230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Node0</a:t>
                  </a:r>
                </a:p>
              </p:txBody>
            </p:sp>
            <p:sp>
              <p:nvSpPr>
                <p:cNvPr id="119" name="TextBox 118">
                  <a:extLst>
                    <a:ext uri="{FF2B5EF4-FFF2-40B4-BE49-F238E27FC236}">
                      <a16:creationId xmlns:a16="http://schemas.microsoft.com/office/drawing/2014/main" id="{C8004FE2-5F8D-4108-8417-C43EBC0F3139}"/>
                    </a:ext>
                  </a:extLst>
                </p:cNvPr>
                <p:cNvSpPr txBox="1"/>
                <p:nvPr/>
              </p:nvSpPr>
              <p:spPr>
                <a:xfrm>
                  <a:off x="3023176" y="198230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Node1</a:t>
                  </a:r>
                </a:p>
              </p:txBody>
            </p:sp>
            <p:grpSp>
              <p:nvGrpSpPr>
                <p:cNvPr id="120" name="Group 119">
                  <a:extLst>
                    <a:ext uri="{FF2B5EF4-FFF2-40B4-BE49-F238E27FC236}">
                      <a16:creationId xmlns:a16="http://schemas.microsoft.com/office/drawing/2014/main" id="{EA24A542-FAF0-4E82-A0EF-975B4882F028}"/>
                    </a:ext>
                  </a:extLst>
                </p:cNvPr>
                <p:cNvGrpSpPr/>
                <p:nvPr/>
              </p:nvGrpSpPr>
              <p:grpSpPr>
                <a:xfrm>
                  <a:off x="2823293" y="2287628"/>
                  <a:ext cx="1302075" cy="1111352"/>
                  <a:chOff x="1344705" y="2232212"/>
                  <a:chExt cx="1302075" cy="1111352"/>
                </a:xfrm>
              </p:grpSpPr>
              <p:sp>
                <p:nvSpPr>
                  <p:cNvPr id="121" name="Rectangle 120">
                    <a:extLst>
                      <a:ext uri="{FF2B5EF4-FFF2-40B4-BE49-F238E27FC236}">
                        <a16:creationId xmlns:a16="http://schemas.microsoft.com/office/drawing/2014/main" id="{17E555BA-5DC1-4715-92DB-B78ABBCC4C83}"/>
                      </a:ext>
                    </a:extLst>
                  </p:cNvPr>
                  <p:cNvSpPr/>
                  <p:nvPr/>
                </p:nvSpPr>
                <p:spPr>
                  <a:xfrm>
                    <a:off x="1344705" y="2232212"/>
                    <a:ext cx="1302075" cy="11113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22" name="Group 121">
                    <a:extLst>
                      <a:ext uri="{FF2B5EF4-FFF2-40B4-BE49-F238E27FC236}">
                        <a16:creationId xmlns:a16="http://schemas.microsoft.com/office/drawing/2014/main" id="{B255F2A5-FD72-4CB6-B367-93E4DB6F172B}"/>
                      </a:ext>
                    </a:extLst>
                  </p:cNvPr>
                  <p:cNvGrpSpPr/>
                  <p:nvPr/>
                </p:nvGrpSpPr>
                <p:grpSpPr>
                  <a:xfrm>
                    <a:off x="1434881" y="2367475"/>
                    <a:ext cx="1121723" cy="840827"/>
                    <a:chOff x="1452282" y="2366683"/>
                    <a:chExt cx="1121723" cy="840827"/>
                  </a:xfrm>
                </p:grpSpPr>
                <p:sp>
                  <p:nvSpPr>
                    <p:cNvPr id="123" name="Rectangle 122">
                      <a:extLst>
                        <a:ext uri="{FF2B5EF4-FFF2-40B4-BE49-F238E27FC236}">
                          <a16:creationId xmlns:a16="http://schemas.microsoft.com/office/drawing/2014/main" id="{AB62A5FC-547D-4D14-A305-91F606C1A0ED}"/>
                        </a:ext>
                      </a:extLst>
                    </p:cNvPr>
                    <p:cNvSpPr/>
                    <p:nvPr/>
                  </p:nvSpPr>
                  <p:spPr>
                    <a:xfrm>
                      <a:off x="1452282"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PodE</a:t>
                      </a:r>
                      <a:endParaRPr lang="en-GB" sz="1000">
                        <a:latin typeface="Segoe UI" panose="020B0502040204020203" pitchFamily="34" charset="0"/>
                        <a:cs typeface="Segoe UI" panose="020B0502040204020203" pitchFamily="34" charset="0"/>
                      </a:endParaRPr>
                    </a:p>
                  </p:txBody>
                </p:sp>
                <p:sp>
                  <p:nvSpPr>
                    <p:cNvPr id="124" name="Rectangle 123">
                      <a:extLst>
                        <a:ext uri="{FF2B5EF4-FFF2-40B4-BE49-F238E27FC236}">
                          <a16:creationId xmlns:a16="http://schemas.microsoft.com/office/drawing/2014/main" id="{EB831096-739A-4A58-88EF-E6E54520AB13}"/>
                        </a:ext>
                      </a:extLst>
                    </p:cNvPr>
                    <p:cNvSpPr/>
                    <p:nvPr/>
                  </p:nvSpPr>
                  <p:spPr>
                    <a:xfrm>
                      <a:off x="2034986"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PodF</a:t>
                      </a:r>
                      <a:endParaRPr lang="en-GB" sz="1000">
                        <a:latin typeface="Segoe UI" panose="020B0502040204020203" pitchFamily="34" charset="0"/>
                        <a:cs typeface="Segoe UI" panose="020B0502040204020203" pitchFamily="34" charset="0"/>
                      </a:endParaRPr>
                    </a:p>
                  </p:txBody>
                </p:sp>
                <p:sp>
                  <p:nvSpPr>
                    <p:cNvPr id="125" name="Rectangle 124">
                      <a:extLst>
                        <a:ext uri="{FF2B5EF4-FFF2-40B4-BE49-F238E27FC236}">
                          <a16:creationId xmlns:a16="http://schemas.microsoft.com/office/drawing/2014/main" id="{DBA8EA07-4438-4FAA-BAD7-EBF36ADEDEAB}"/>
                        </a:ext>
                      </a:extLst>
                    </p:cNvPr>
                    <p:cNvSpPr/>
                    <p:nvPr/>
                  </p:nvSpPr>
                  <p:spPr>
                    <a:xfrm>
                      <a:off x="2039469"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PodH</a:t>
                      </a:r>
                      <a:endParaRPr lang="en-GB" sz="1000">
                        <a:latin typeface="Segoe UI" panose="020B0502040204020203" pitchFamily="34" charset="0"/>
                        <a:cs typeface="Segoe UI" panose="020B0502040204020203" pitchFamily="34" charset="0"/>
                      </a:endParaRPr>
                    </a:p>
                  </p:txBody>
                </p:sp>
                <p:sp>
                  <p:nvSpPr>
                    <p:cNvPr id="126" name="Rectangle 125">
                      <a:extLst>
                        <a:ext uri="{FF2B5EF4-FFF2-40B4-BE49-F238E27FC236}">
                          <a16:creationId xmlns:a16="http://schemas.microsoft.com/office/drawing/2014/main" id="{06821057-AE43-4BEF-B3AB-B464D7B8A20F}"/>
                        </a:ext>
                      </a:extLst>
                    </p:cNvPr>
                    <p:cNvSpPr/>
                    <p:nvPr/>
                  </p:nvSpPr>
                  <p:spPr>
                    <a:xfrm>
                      <a:off x="1452284"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PodG</a:t>
                      </a:r>
                      <a:endParaRPr lang="en-GB" sz="1000">
                        <a:latin typeface="Segoe UI" panose="020B0502040204020203" pitchFamily="34" charset="0"/>
                        <a:cs typeface="Segoe UI" panose="020B0502040204020203" pitchFamily="34" charset="0"/>
                      </a:endParaRPr>
                    </a:p>
                  </p:txBody>
                </p:sp>
              </p:grpSp>
            </p:grpSp>
          </p:grpSp>
        </p:grpSp>
        <p:pic>
          <p:nvPicPr>
            <p:cNvPr id="114" name="Picture 113">
              <a:extLst>
                <a:ext uri="{FF2B5EF4-FFF2-40B4-BE49-F238E27FC236}">
                  <a16:creationId xmlns:a16="http://schemas.microsoft.com/office/drawing/2014/main" id="{6765CAD0-632F-4888-8ABB-17F030A73B3C}"/>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208065" y="1681350"/>
              <a:ext cx="636766" cy="619818"/>
            </a:xfrm>
            <a:prstGeom prst="rect">
              <a:avLst/>
            </a:prstGeom>
          </p:spPr>
        </p:pic>
      </p:grpSp>
      <p:grpSp>
        <p:nvGrpSpPr>
          <p:cNvPr id="133" name="Group 132">
            <a:extLst>
              <a:ext uri="{FF2B5EF4-FFF2-40B4-BE49-F238E27FC236}">
                <a16:creationId xmlns:a16="http://schemas.microsoft.com/office/drawing/2014/main" id="{67391349-FE8A-459C-9093-6186E9E1C0EC}"/>
              </a:ext>
            </a:extLst>
          </p:cNvPr>
          <p:cNvGrpSpPr/>
          <p:nvPr/>
        </p:nvGrpSpPr>
        <p:grpSpPr>
          <a:xfrm>
            <a:off x="6219503" y="1524821"/>
            <a:ext cx="4043289" cy="2269902"/>
            <a:chOff x="838200" y="1598713"/>
            <a:chExt cx="4043289" cy="2269902"/>
          </a:xfrm>
        </p:grpSpPr>
        <p:sp>
          <p:nvSpPr>
            <p:cNvPr id="134" name="Rectangle 133">
              <a:extLst>
                <a:ext uri="{FF2B5EF4-FFF2-40B4-BE49-F238E27FC236}">
                  <a16:creationId xmlns:a16="http://schemas.microsoft.com/office/drawing/2014/main" id="{6E064DED-61D4-4E3F-8B08-5225BD13FD6B}"/>
                </a:ext>
              </a:extLst>
            </p:cNvPr>
            <p:cNvSpPr/>
            <p:nvPr/>
          </p:nvSpPr>
          <p:spPr>
            <a:xfrm>
              <a:off x="838200" y="1598713"/>
              <a:ext cx="4043289" cy="22699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35" name="TextBox 134">
              <a:extLst>
                <a:ext uri="{FF2B5EF4-FFF2-40B4-BE49-F238E27FC236}">
                  <a16:creationId xmlns:a16="http://schemas.microsoft.com/office/drawing/2014/main" id="{4A2272C1-31CE-47CE-B8AC-3CBCC3D7AEB5}"/>
                </a:ext>
              </a:extLst>
            </p:cNvPr>
            <p:cNvSpPr txBox="1"/>
            <p:nvPr/>
          </p:nvSpPr>
          <p:spPr>
            <a:xfrm>
              <a:off x="1956010" y="1635657"/>
              <a:ext cx="1807668" cy="307777"/>
            </a:xfrm>
            <a:prstGeom prst="rect">
              <a:avLst/>
            </a:prstGeom>
            <a:noFill/>
          </p:spPr>
          <p:txBody>
            <a:bodyPr wrap="square" rtlCol="0">
              <a:spAutoFit/>
            </a:bodyPr>
            <a:lstStyle/>
            <a:p>
              <a:pPr algn="ctr"/>
              <a:r>
                <a:rPr lang="en-GB" sz="1400">
                  <a:latin typeface="Segoe UI Semibold" panose="020B0702040204020203" pitchFamily="34" charset="0"/>
                  <a:cs typeface="Segoe UI Semibold" panose="020B0702040204020203" pitchFamily="34" charset="0"/>
                </a:rPr>
                <a:t>Staging Cluster</a:t>
              </a:r>
            </a:p>
          </p:txBody>
        </p:sp>
        <p:grpSp>
          <p:nvGrpSpPr>
            <p:cNvPr id="136" name="Group 135">
              <a:extLst>
                <a:ext uri="{FF2B5EF4-FFF2-40B4-BE49-F238E27FC236}">
                  <a16:creationId xmlns:a16="http://schemas.microsoft.com/office/drawing/2014/main" id="{476F56D0-45F2-4747-9FC7-12812A5F3706}"/>
                </a:ext>
              </a:extLst>
            </p:cNvPr>
            <p:cNvGrpSpPr/>
            <p:nvPr/>
          </p:nvGrpSpPr>
          <p:grpSpPr>
            <a:xfrm>
              <a:off x="1180852" y="1970356"/>
              <a:ext cx="3357985" cy="1711340"/>
              <a:chOff x="1102659" y="1882589"/>
              <a:chExt cx="3357985" cy="1711340"/>
            </a:xfrm>
          </p:grpSpPr>
          <p:sp>
            <p:nvSpPr>
              <p:cNvPr id="138" name="Rectangle 137">
                <a:extLst>
                  <a:ext uri="{FF2B5EF4-FFF2-40B4-BE49-F238E27FC236}">
                    <a16:creationId xmlns:a16="http://schemas.microsoft.com/office/drawing/2014/main" id="{6883A354-0361-4373-B86B-914CC5AFE660}"/>
                  </a:ext>
                </a:extLst>
              </p:cNvPr>
              <p:cNvSpPr/>
              <p:nvPr/>
            </p:nvSpPr>
            <p:spPr>
              <a:xfrm>
                <a:off x="1102659" y="1882589"/>
                <a:ext cx="3357985" cy="17113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39" name="Group 138">
                <a:extLst>
                  <a:ext uri="{FF2B5EF4-FFF2-40B4-BE49-F238E27FC236}">
                    <a16:creationId xmlns:a16="http://schemas.microsoft.com/office/drawing/2014/main" id="{9659CCD2-C842-47CC-8825-BDC247816EE2}"/>
                  </a:ext>
                </a:extLst>
              </p:cNvPr>
              <p:cNvGrpSpPr/>
              <p:nvPr/>
            </p:nvGrpSpPr>
            <p:grpSpPr>
              <a:xfrm>
                <a:off x="1391320" y="2029920"/>
                <a:ext cx="2780663" cy="1416679"/>
                <a:chOff x="1344705" y="1982301"/>
                <a:chExt cx="2780663" cy="1416679"/>
              </a:xfrm>
            </p:grpSpPr>
            <p:grpSp>
              <p:nvGrpSpPr>
                <p:cNvPr id="140" name="Group 139">
                  <a:extLst>
                    <a:ext uri="{FF2B5EF4-FFF2-40B4-BE49-F238E27FC236}">
                      <a16:creationId xmlns:a16="http://schemas.microsoft.com/office/drawing/2014/main" id="{11BB9FAB-DD46-497C-8205-BFFEAE37B765}"/>
                    </a:ext>
                  </a:extLst>
                </p:cNvPr>
                <p:cNvGrpSpPr/>
                <p:nvPr/>
              </p:nvGrpSpPr>
              <p:grpSpPr>
                <a:xfrm>
                  <a:off x="1344705" y="2287628"/>
                  <a:ext cx="1302075" cy="1111352"/>
                  <a:chOff x="1344705" y="2232212"/>
                  <a:chExt cx="1302075" cy="1111352"/>
                </a:xfrm>
              </p:grpSpPr>
              <p:sp>
                <p:nvSpPr>
                  <p:cNvPr id="150" name="Rectangle 149">
                    <a:extLst>
                      <a:ext uri="{FF2B5EF4-FFF2-40B4-BE49-F238E27FC236}">
                        <a16:creationId xmlns:a16="http://schemas.microsoft.com/office/drawing/2014/main" id="{38787490-C6A8-4357-BB74-499EDAA0A375}"/>
                      </a:ext>
                    </a:extLst>
                  </p:cNvPr>
                  <p:cNvSpPr/>
                  <p:nvPr/>
                </p:nvSpPr>
                <p:spPr>
                  <a:xfrm>
                    <a:off x="1344705" y="2232212"/>
                    <a:ext cx="1302075" cy="11113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51" name="Group 150">
                    <a:extLst>
                      <a:ext uri="{FF2B5EF4-FFF2-40B4-BE49-F238E27FC236}">
                        <a16:creationId xmlns:a16="http://schemas.microsoft.com/office/drawing/2014/main" id="{5EF995FB-2E0C-4157-83C3-688B7128FBE6}"/>
                      </a:ext>
                    </a:extLst>
                  </p:cNvPr>
                  <p:cNvGrpSpPr/>
                  <p:nvPr/>
                </p:nvGrpSpPr>
                <p:grpSpPr>
                  <a:xfrm>
                    <a:off x="1434881" y="2367475"/>
                    <a:ext cx="1121723" cy="840827"/>
                    <a:chOff x="1452282" y="2366683"/>
                    <a:chExt cx="1121723" cy="840827"/>
                  </a:xfrm>
                </p:grpSpPr>
                <p:sp>
                  <p:nvSpPr>
                    <p:cNvPr id="152" name="Rectangle 151">
                      <a:extLst>
                        <a:ext uri="{FF2B5EF4-FFF2-40B4-BE49-F238E27FC236}">
                          <a16:creationId xmlns:a16="http://schemas.microsoft.com/office/drawing/2014/main" id="{76739822-8E27-4646-8663-11B18B5A8C82}"/>
                        </a:ext>
                      </a:extLst>
                    </p:cNvPr>
                    <p:cNvSpPr/>
                    <p:nvPr/>
                  </p:nvSpPr>
                  <p:spPr>
                    <a:xfrm>
                      <a:off x="1452282"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PodA</a:t>
                      </a:r>
                      <a:endParaRPr lang="en-GB" sz="1000">
                        <a:latin typeface="Segoe UI" panose="020B0502040204020203" pitchFamily="34" charset="0"/>
                        <a:cs typeface="Segoe UI" panose="020B0502040204020203" pitchFamily="34" charset="0"/>
                      </a:endParaRPr>
                    </a:p>
                  </p:txBody>
                </p:sp>
                <p:sp>
                  <p:nvSpPr>
                    <p:cNvPr id="153" name="Rectangle 152">
                      <a:extLst>
                        <a:ext uri="{FF2B5EF4-FFF2-40B4-BE49-F238E27FC236}">
                          <a16:creationId xmlns:a16="http://schemas.microsoft.com/office/drawing/2014/main" id="{B700A3D6-1186-4C01-903E-47CA44A0594B}"/>
                        </a:ext>
                      </a:extLst>
                    </p:cNvPr>
                    <p:cNvSpPr/>
                    <p:nvPr/>
                  </p:nvSpPr>
                  <p:spPr>
                    <a:xfrm>
                      <a:off x="2034986"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PodB</a:t>
                      </a:r>
                      <a:endParaRPr lang="en-GB" sz="1000">
                        <a:latin typeface="Segoe UI" panose="020B0502040204020203" pitchFamily="34" charset="0"/>
                        <a:cs typeface="Segoe UI" panose="020B0502040204020203" pitchFamily="34" charset="0"/>
                      </a:endParaRPr>
                    </a:p>
                  </p:txBody>
                </p:sp>
                <p:sp>
                  <p:nvSpPr>
                    <p:cNvPr id="154" name="Rectangle 153">
                      <a:extLst>
                        <a:ext uri="{FF2B5EF4-FFF2-40B4-BE49-F238E27FC236}">
                          <a16:creationId xmlns:a16="http://schemas.microsoft.com/office/drawing/2014/main" id="{CB5089FA-D78E-4420-B0C6-2F4F5E873AE7}"/>
                        </a:ext>
                      </a:extLst>
                    </p:cNvPr>
                    <p:cNvSpPr/>
                    <p:nvPr/>
                  </p:nvSpPr>
                  <p:spPr>
                    <a:xfrm>
                      <a:off x="2039469"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PodD</a:t>
                      </a:r>
                      <a:endParaRPr lang="en-GB" sz="1000">
                        <a:latin typeface="Segoe UI" panose="020B0502040204020203" pitchFamily="34" charset="0"/>
                        <a:cs typeface="Segoe UI" panose="020B0502040204020203" pitchFamily="34" charset="0"/>
                      </a:endParaRPr>
                    </a:p>
                  </p:txBody>
                </p:sp>
                <p:sp>
                  <p:nvSpPr>
                    <p:cNvPr id="155" name="Rectangle 154">
                      <a:extLst>
                        <a:ext uri="{FF2B5EF4-FFF2-40B4-BE49-F238E27FC236}">
                          <a16:creationId xmlns:a16="http://schemas.microsoft.com/office/drawing/2014/main" id="{C4F8095F-5BF4-4769-A30B-220ABFB2663E}"/>
                        </a:ext>
                      </a:extLst>
                    </p:cNvPr>
                    <p:cNvSpPr/>
                    <p:nvPr/>
                  </p:nvSpPr>
                  <p:spPr>
                    <a:xfrm>
                      <a:off x="1452284"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PodC</a:t>
                      </a:r>
                      <a:endParaRPr lang="en-GB" sz="1000">
                        <a:latin typeface="Segoe UI" panose="020B0502040204020203" pitchFamily="34" charset="0"/>
                        <a:cs typeface="Segoe UI" panose="020B0502040204020203" pitchFamily="34" charset="0"/>
                      </a:endParaRPr>
                    </a:p>
                  </p:txBody>
                </p:sp>
              </p:grpSp>
            </p:grpSp>
            <p:sp>
              <p:nvSpPr>
                <p:cNvPr id="141" name="TextBox 140">
                  <a:extLst>
                    <a:ext uri="{FF2B5EF4-FFF2-40B4-BE49-F238E27FC236}">
                      <a16:creationId xmlns:a16="http://schemas.microsoft.com/office/drawing/2014/main" id="{E5DAB01B-CF79-4DB3-B4D5-13B2DEAF2D71}"/>
                    </a:ext>
                  </a:extLst>
                </p:cNvPr>
                <p:cNvSpPr txBox="1"/>
                <p:nvPr/>
              </p:nvSpPr>
              <p:spPr>
                <a:xfrm>
                  <a:off x="1544588" y="198230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Node0</a:t>
                  </a:r>
                </a:p>
              </p:txBody>
            </p:sp>
            <p:sp>
              <p:nvSpPr>
                <p:cNvPr id="142" name="TextBox 141">
                  <a:extLst>
                    <a:ext uri="{FF2B5EF4-FFF2-40B4-BE49-F238E27FC236}">
                      <a16:creationId xmlns:a16="http://schemas.microsoft.com/office/drawing/2014/main" id="{0A228FA6-9311-41BB-A2D5-8E8E00D7BCD9}"/>
                    </a:ext>
                  </a:extLst>
                </p:cNvPr>
                <p:cNvSpPr txBox="1"/>
                <p:nvPr/>
              </p:nvSpPr>
              <p:spPr>
                <a:xfrm>
                  <a:off x="3023176" y="198230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Node1</a:t>
                  </a:r>
                </a:p>
              </p:txBody>
            </p:sp>
            <p:grpSp>
              <p:nvGrpSpPr>
                <p:cNvPr id="143" name="Group 142">
                  <a:extLst>
                    <a:ext uri="{FF2B5EF4-FFF2-40B4-BE49-F238E27FC236}">
                      <a16:creationId xmlns:a16="http://schemas.microsoft.com/office/drawing/2014/main" id="{E96DE1C0-3E1A-4B79-BFC1-A8743D36B89A}"/>
                    </a:ext>
                  </a:extLst>
                </p:cNvPr>
                <p:cNvGrpSpPr/>
                <p:nvPr/>
              </p:nvGrpSpPr>
              <p:grpSpPr>
                <a:xfrm>
                  <a:off x="2823293" y="2287628"/>
                  <a:ext cx="1302075" cy="1111352"/>
                  <a:chOff x="1344705" y="2232212"/>
                  <a:chExt cx="1302075" cy="1111352"/>
                </a:xfrm>
              </p:grpSpPr>
              <p:sp>
                <p:nvSpPr>
                  <p:cNvPr id="144" name="Rectangle 143">
                    <a:extLst>
                      <a:ext uri="{FF2B5EF4-FFF2-40B4-BE49-F238E27FC236}">
                        <a16:creationId xmlns:a16="http://schemas.microsoft.com/office/drawing/2014/main" id="{9C1C1BB5-FB10-4476-B9D6-B78D1B6A755B}"/>
                      </a:ext>
                    </a:extLst>
                  </p:cNvPr>
                  <p:cNvSpPr/>
                  <p:nvPr/>
                </p:nvSpPr>
                <p:spPr>
                  <a:xfrm>
                    <a:off x="1344705" y="2232212"/>
                    <a:ext cx="1302075" cy="11113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45" name="Group 144">
                    <a:extLst>
                      <a:ext uri="{FF2B5EF4-FFF2-40B4-BE49-F238E27FC236}">
                        <a16:creationId xmlns:a16="http://schemas.microsoft.com/office/drawing/2014/main" id="{FD77836D-D310-4AAD-97AA-996C1DE864D3}"/>
                      </a:ext>
                    </a:extLst>
                  </p:cNvPr>
                  <p:cNvGrpSpPr/>
                  <p:nvPr/>
                </p:nvGrpSpPr>
                <p:grpSpPr>
                  <a:xfrm>
                    <a:off x="1434881" y="2367475"/>
                    <a:ext cx="1121723" cy="840827"/>
                    <a:chOff x="1452282" y="2366683"/>
                    <a:chExt cx="1121723" cy="840827"/>
                  </a:xfrm>
                </p:grpSpPr>
                <p:sp>
                  <p:nvSpPr>
                    <p:cNvPr id="146" name="Rectangle 145">
                      <a:extLst>
                        <a:ext uri="{FF2B5EF4-FFF2-40B4-BE49-F238E27FC236}">
                          <a16:creationId xmlns:a16="http://schemas.microsoft.com/office/drawing/2014/main" id="{380E73CF-C6B8-4865-93C8-10AF30A2040E}"/>
                        </a:ext>
                      </a:extLst>
                    </p:cNvPr>
                    <p:cNvSpPr/>
                    <p:nvPr/>
                  </p:nvSpPr>
                  <p:spPr>
                    <a:xfrm>
                      <a:off x="1452282"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PodE</a:t>
                      </a:r>
                      <a:endParaRPr lang="en-GB" sz="1000">
                        <a:latin typeface="Segoe UI" panose="020B0502040204020203" pitchFamily="34" charset="0"/>
                        <a:cs typeface="Segoe UI" panose="020B0502040204020203" pitchFamily="34" charset="0"/>
                      </a:endParaRPr>
                    </a:p>
                  </p:txBody>
                </p:sp>
                <p:sp>
                  <p:nvSpPr>
                    <p:cNvPr id="147" name="Rectangle 146">
                      <a:extLst>
                        <a:ext uri="{FF2B5EF4-FFF2-40B4-BE49-F238E27FC236}">
                          <a16:creationId xmlns:a16="http://schemas.microsoft.com/office/drawing/2014/main" id="{54ADDCEB-0864-4079-97C1-726EFC5CEA13}"/>
                        </a:ext>
                      </a:extLst>
                    </p:cNvPr>
                    <p:cNvSpPr/>
                    <p:nvPr/>
                  </p:nvSpPr>
                  <p:spPr>
                    <a:xfrm>
                      <a:off x="2034986"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PodF</a:t>
                      </a:r>
                      <a:endParaRPr lang="en-GB" sz="1000">
                        <a:latin typeface="Segoe UI" panose="020B0502040204020203" pitchFamily="34" charset="0"/>
                        <a:cs typeface="Segoe UI" panose="020B0502040204020203" pitchFamily="34" charset="0"/>
                      </a:endParaRPr>
                    </a:p>
                  </p:txBody>
                </p:sp>
                <p:sp>
                  <p:nvSpPr>
                    <p:cNvPr id="148" name="Rectangle 147">
                      <a:extLst>
                        <a:ext uri="{FF2B5EF4-FFF2-40B4-BE49-F238E27FC236}">
                          <a16:creationId xmlns:a16="http://schemas.microsoft.com/office/drawing/2014/main" id="{B62EA4C1-AAC8-4836-B724-C7477D1013B1}"/>
                        </a:ext>
                      </a:extLst>
                    </p:cNvPr>
                    <p:cNvSpPr/>
                    <p:nvPr/>
                  </p:nvSpPr>
                  <p:spPr>
                    <a:xfrm>
                      <a:off x="2039469"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PodH</a:t>
                      </a:r>
                      <a:endParaRPr lang="en-GB" sz="1000">
                        <a:latin typeface="Segoe UI" panose="020B0502040204020203" pitchFamily="34" charset="0"/>
                        <a:cs typeface="Segoe UI" panose="020B0502040204020203" pitchFamily="34" charset="0"/>
                      </a:endParaRPr>
                    </a:p>
                  </p:txBody>
                </p:sp>
                <p:sp>
                  <p:nvSpPr>
                    <p:cNvPr id="149" name="Rectangle 148">
                      <a:extLst>
                        <a:ext uri="{FF2B5EF4-FFF2-40B4-BE49-F238E27FC236}">
                          <a16:creationId xmlns:a16="http://schemas.microsoft.com/office/drawing/2014/main" id="{9E615D61-FBC0-4E31-A3BA-C22C68CD3824}"/>
                        </a:ext>
                      </a:extLst>
                    </p:cNvPr>
                    <p:cNvSpPr/>
                    <p:nvPr/>
                  </p:nvSpPr>
                  <p:spPr>
                    <a:xfrm>
                      <a:off x="1452284"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PodG</a:t>
                      </a:r>
                      <a:endParaRPr lang="en-GB" sz="1000">
                        <a:latin typeface="Segoe UI" panose="020B0502040204020203" pitchFamily="34" charset="0"/>
                        <a:cs typeface="Segoe UI" panose="020B0502040204020203" pitchFamily="34" charset="0"/>
                      </a:endParaRPr>
                    </a:p>
                  </p:txBody>
                </p:sp>
              </p:grpSp>
            </p:grpSp>
          </p:grpSp>
        </p:grpSp>
        <p:pic>
          <p:nvPicPr>
            <p:cNvPr id="137" name="Picture 136">
              <a:extLst>
                <a:ext uri="{FF2B5EF4-FFF2-40B4-BE49-F238E27FC236}">
                  <a16:creationId xmlns:a16="http://schemas.microsoft.com/office/drawing/2014/main" id="{C04471AA-A56B-49A2-864B-9F65F1A04685}"/>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208065" y="1681350"/>
              <a:ext cx="636766" cy="619818"/>
            </a:xfrm>
            <a:prstGeom prst="rect">
              <a:avLst/>
            </a:prstGeom>
          </p:spPr>
        </p:pic>
      </p:grpSp>
      <p:grpSp>
        <p:nvGrpSpPr>
          <p:cNvPr id="156" name="Group 155">
            <a:extLst>
              <a:ext uri="{FF2B5EF4-FFF2-40B4-BE49-F238E27FC236}">
                <a16:creationId xmlns:a16="http://schemas.microsoft.com/office/drawing/2014/main" id="{8B540339-44FF-4266-8F85-100F8BDE5C3B}"/>
              </a:ext>
            </a:extLst>
          </p:cNvPr>
          <p:cNvGrpSpPr/>
          <p:nvPr/>
        </p:nvGrpSpPr>
        <p:grpSpPr>
          <a:xfrm>
            <a:off x="6219503" y="4041730"/>
            <a:ext cx="4043289" cy="2269902"/>
            <a:chOff x="838200" y="1598713"/>
            <a:chExt cx="4043289" cy="2269902"/>
          </a:xfrm>
        </p:grpSpPr>
        <p:sp>
          <p:nvSpPr>
            <p:cNvPr id="157" name="Rectangle 156">
              <a:extLst>
                <a:ext uri="{FF2B5EF4-FFF2-40B4-BE49-F238E27FC236}">
                  <a16:creationId xmlns:a16="http://schemas.microsoft.com/office/drawing/2014/main" id="{11CA940B-7E60-4611-A92B-37895C9FF751}"/>
                </a:ext>
              </a:extLst>
            </p:cNvPr>
            <p:cNvSpPr/>
            <p:nvPr/>
          </p:nvSpPr>
          <p:spPr>
            <a:xfrm>
              <a:off x="838200" y="1598713"/>
              <a:ext cx="4043289" cy="22699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58" name="TextBox 157">
              <a:extLst>
                <a:ext uri="{FF2B5EF4-FFF2-40B4-BE49-F238E27FC236}">
                  <a16:creationId xmlns:a16="http://schemas.microsoft.com/office/drawing/2014/main" id="{2BDDCE5A-DE1B-40E7-A9B2-CCD2F6D4A413}"/>
                </a:ext>
              </a:extLst>
            </p:cNvPr>
            <p:cNvSpPr txBox="1"/>
            <p:nvPr/>
          </p:nvSpPr>
          <p:spPr>
            <a:xfrm>
              <a:off x="1956010" y="1635657"/>
              <a:ext cx="1807668" cy="307777"/>
            </a:xfrm>
            <a:prstGeom prst="rect">
              <a:avLst/>
            </a:prstGeom>
            <a:noFill/>
          </p:spPr>
          <p:txBody>
            <a:bodyPr wrap="square" rtlCol="0">
              <a:spAutoFit/>
            </a:bodyPr>
            <a:lstStyle/>
            <a:p>
              <a:pPr algn="ctr"/>
              <a:r>
                <a:rPr lang="en-GB" sz="1400">
                  <a:latin typeface="Segoe UI Semibold" panose="020B0702040204020203" pitchFamily="34" charset="0"/>
                  <a:cs typeface="Segoe UI Semibold" panose="020B0702040204020203" pitchFamily="34" charset="0"/>
                </a:rPr>
                <a:t>Prod Team2 Cluster</a:t>
              </a:r>
            </a:p>
          </p:txBody>
        </p:sp>
        <p:grpSp>
          <p:nvGrpSpPr>
            <p:cNvPr id="159" name="Group 158">
              <a:extLst>
                <a:ext uri="{FF2B5EF4-FFF2-40B4-BE49-F238E27FC236}">
                  <a16:creationId xmlns:a16="http://schemas.microsoft.com/office/drawing/2014/main" id="{01CD04E0-6024-4FD7-B5CB-B7E19C2D4AAA}"/>
                </a:ext>
              </a:extLst>
            </p:cNvPr>
            <p:cNvGrpSpPr/>
            <p:nvPr/>
          </p:nvGrpSpPr>
          <p:grpSpPr>
            <a:xfrm>
              <a:off x="1180852" y="1970356"/>
              <a:ext cx="3357985" cy="1711340"/>
              <a:chOff x="1102659" y="1882589"/>
              <a:chExt cx="3357985" cy="1711340"/>
            </a:xfrm>
          </p:grpSpPr>
          <p:sp>
            <p:nvSpPr>
              <p:cNvPr id="161" name="Rectangle 160">
                <a:extLst>
                  <a:ext uri="{FF2B5EF4-FFF2-40B4-BE49-F238E27FC236}">
                    <a16:creationId xmlns:a16="http://schemas.microsoft.com/office/drawing/2014/main" id="{C910EF18-97B0-4D46-91C7-DFBA61649873}"/>
                  </a:ext>
                </a:extLst>
              </p:cNvPr>
              <p:cNvSpPr/>
              <p:nvPr/>
            </p:nvSpPr>
            <p:spPr>
              <a:xfrm>
                <a:off x="1102659" y="1882589"/>
                <a:ext cx="3357985" cy="17113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62" name="Group 161">
                <a:extLst>
                  <a:ext uri="{FF2B5EF4-FFF2-40B4-BE49-F238E27FC236}">
                    <a16:creationId xmlns:a16="http://schemas.microsoft.com/office/drawing/2014/main" id="{EDB85081-E07C-459B-8224-8A2DC1CC1D85}"/>
                  </a:ext>
                </a:extLst>
              </p:cNvPr>
              <p:cNvGrpSpPr/>
              <p:nvPr/>
            </p:nvGrpSpPr>
            <p:grpSpPr>
              <a:xfrm>
                <a:off x="1391320" y="2029920"/>
                <a:ext cx="2780663" cy="1416679"/>
                <a:chOff x="1344705" y="1982301"/>
                <a:chExt cx="2780663" cy="1416679"/>
              </a:xfrm>
            </p:grpSpPr>
            <p:grpSp>
              <p:nvGrpSpPr>
                <p:cNvPr id="163" name="Group 162">
                  <a:extLst>
                    <a:ext uri="{FF2B5EF4-FFF2-40B4-BE49-F238E27FC236}">
                      <a16:creationId xmlns:a16="http://schemas.microsoft.com/office/drawing/2014/main" id="{5851022C-AD54-4589-8474-23C6AB8AA6EA}"/>
                    </a:ext>
                  </a:extLst>
                </p:cNvPr>
                <p:cNvGrpSpPr/>
                <p:nvPr/>
              </p:nvGrpSpPr>
              <p:grpSpPr>
                <a:xfrm>
                  <a:off x="1344705" y="2287628"/>
                  <a:ext cx="1302075" cy="1111352"/>
                  <a:chOff x="1344705" y="2232212"/>
                  <a:chExt cx="1302075" cy="1111352"/>
                </a:xfrm>
              </p:grpSpPr>
              <p:sp>
                <p:nvSpPr>
                  <p:cNvPr id="173" name="Rectangle 172">
                    <a:extLst>
                      <a:ext uri="{FF2B5EF4-FFF2-40B4-BE49-F238E27FC236}">
                        <a16:creationId xmlns:a16="http://schemas.microsoft.com/office/drawing/2014/main" id="{F3C8CF78-BC9A-44E2-8BCD-6B518E060D04}"/>
                      </a:ext>
                    </a:extLst>
                  </p:cNvPr>
                  <p:cNvSpPr/>
                  <p:nvPr/>
                </p:nvSpPr>
                <p:spPr>
                  <a:xfrm>
                    <a:off x="1344705" y="2232212"/>
                    <a:ext cx="1302075" cy="11113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74" name="Group 173">
                    <a:extLst>
                      <a:ext uri="{FF2B5EF4-FFF2-40B4-BE49-F238E27FC236}">
                        <a16:creationId xmlns:a16="http://schemas.microsoft.com/office/drawing/2014/main" id="{111F19E9-C09E-4746-BCC3-7F6DFAA7889F}"/>
                      </a:ext>
                    </a:extLst>
                  </p:cNvPr>
                  <p:cNvGrpSpPr/>
                  <p:nvPr/>
                </p:nvGrpSpPr>
                <p:grpSpPr>
                  <a:xfrm>
                    <a:off x="1434881" y="2367475"/>
                    <a:ext cx="1121723" cy="840827"/>
                    <a:chOff x="1452282" y="2366683"/>
                    <a:chExt cx="1121723" cy="840827"/>
                  </a:xfrm>
                </p:grpSpPr>
                <p:sp>
                  <p:nvSpPr>
                    <p:cNvPr id="175" name="Rectangle 174">
                      <a:extLst>
                        <a:ext uri="{FF2B5EF4-FFF2-40B4-BE49-F238E27FC236}">
                          <a16:creationId xmlns:a16="http://schemas.microsoft.com/office/drawing/2014/main" id="{A5BC1A35-6C84-4D1B-B416-2DC01CC0C5AA}"/>
                        </a:ext>
                      </a:extLst>
                    </p:cNvPr>
                    <p:cNvSpPr/>
                    <p:nvPr/>
                  </p:nvSpPr>
                  <p:spPr>
                    <a:xfrm>
                      <a:off x="1452282"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PodA</a:t>
                      </a:r>
                      <a:endParaRPr lang="en-GB" sz="1000">
                        <a:latin typeface="Segoe UI" panose="020B0502040204020203" pitchFamily="34" charset="0"/>
                        <a:cs typeface="Segoe UI" panose="020B0502040204020203" pitchFamily="34" charset="0"/>
                      </a:endParaRPr>
                    </a:p>
                  </p:txBody>
                </p:sp>
                <p:sp>
                  <p:nvSpPr>
                    <p:cNvPr id="176" name="Rectangle 175">
                      <a:extLst>
                        <a:ext uri="{FF2B5EF4-FFF2-40B4-BE49-F238E27FC236}">
                          <a16:creationId xmlns:a16="http://schemas.microsoft.com/office/drawing/2014/main" id="{0D7C423B-D317-43F8-A41C-58DDD2D0B6A5}"/>
                        </a:ext>
                      </a:extLst>
                    </p:cNvPr>
                    <p:cNvSpPr/>
                    <p:nvPr/>
                  </p:nvSpPr>
                  <p:spPr>
                    <a:xfrm>
                      <a:off x="2034986"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PodB</a:t>
                      </a:r>
                      <a:endParaRPr lang="en-GB" sz="1000">
                        <a:latin typeface="Segoe UI" panose="020B0502040204020203" pitchFamily="34" charset="0"/>
                        <a:cs typeface="Segoe UI" panose="020B0502040204020203" pitchFamily="34" charset="0"/>
                      </a:endParaRPr>
                    </a:p>
                  </p:txBody>
                </p:sp>
                <p:sp>
                  <p:nvSpPr>
                    <p:cNvPr id="177" name="Rectangle 176">
                      <a:extLst>
                        <a:ext uri="{FF2B5EF4-FFF2-40B4-BE49-F238E27FC236}">
                          <a16:creationId xmlns:a16="http://schemas.microsoft.com/office/drawing/2014/main" id="{845EE582-A745-4FDC-A6DE-CBA2366FA1FC}"/>
                        </a:ext>
                      </a:extLst>
                    </p:cNvPr>
                    <p:cNvSpPr/>
                    <p:nvPr/>
                  </p:nvSpPr>
                  <p:spPr>
                    <a:xfrm>
                      <a:off x="2039469"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PodD</a:t>
                      </a:r>
                      <a:endParaRPr lang="en-GB" sz="1000">
                        <a:latin typeface="Segoe UI" panose="020B0502040204020203" pitchFamily="34" charset="0"/>
                        <a:cs typeface="Segoe UI" panose="020B0502040204020203" pitchFamily="34" charset="0"/>
                      </a:endParaRPr>
                    </a:p>
                  </p:txBody>
                </p:sp>
                <p:sp>
                  <p:nvSpPr>
                    <p:cNvPr id="178" name="Rectangle 177">
                      <a:extLst>
                        <a:ext uri="{FF2B5EF4-FFF2-40B4-BE49-F238E27FC236}">
                          <a16:creationId xmlns:a16="http://schemas.microsoft.com/office/drawing/2014/main" id="{6272AD20-4CF0-4CF5-A262-52582B838F4C}"/>
                        </a:ext>
                      </a:extLst>
                    </p:cNvPr>
                    <p:cNvSpPr/>
                    <p:nvPr/>
                  </p:nvSpPr>
                  <p:spPr>
                    <a:xfrm>
                      <a:off x="1452284"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PodC</a:t>
                      </a:r>
                      <a:endParaRPr lang="en-GB" sz="1000">
                        <a:latin typeface="Segoe UI" panose="020B0502040204020203" pitchFamily="34" charset="0"/>
                        <a:cs typeface="Segoe UI" panose="020B0502040204020203" pitchFamily="34" charset="0"/>
                      </a:endParaRPr>
                    </a:p>
                  </p:txBody>
                </p:sp>
              </p:grpSp>
            </p:grpSp>
            <p:sp>
              <p:nvSpPr>
                <p:cNvPr id="164" name="TextBox 163">
                  <a:extLst>
                    <a:ext uri="{FF2B5EF4-FFF2-40B4-BE49-F238E27FC236}">
                      <a16:creationId xmlns:a16="http://schemas.microsoft.com/office/drawing/2014/main" id="{4E84C56E-6CB4-4555-AEA4-F5298AD61EB5}"/>
                    </a:ext>
                  </a:extLst>
                </p:cNvPr>
                <p:cNvSpPr txBox="1"/>
                <p:nvPr/>
              </p:nvSpPr>
              <p:spPr>
                <a:xfrm>
                  <a:off x="1544588" y="198230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Node0</a:t>
                  </a:r>
                </a:p>
              </p:txBody>
            </p:sp>
            <p:sp>
              <p:nvSpPr>
                <p:cNvPr id="165" name="TextBox 164">
                  <a:extLst>
                    <a:ext uri="{FF2B5EF4-FFF2-40B4-BE49-F238E27FC236}">
                      <a16:creationId xmlns:a16="http://schemas.microsoft.com/office/drawing/2014/main" id="{D88DE644-9271-47CE-B905-D72276691673}"/>
                    </a:ext>
                  </a:extLst>
                </p:cNvPr>
                <p:cNvSpPr txBox="1"/>
                <p:nvPr/>
              </p:nvSpPr>
              <p:spPr>
                <a:xfrm>
                  <a:off x="3023176" y="198230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Node1</a:t>
                  </a:r>
                </a:p>
              </p:txBody>
            </p:sp>
            <p:grpSp>
              <p:nvGrpSpPr>
                <p:cNvPr id="166" name="Group 165">
                  <a:extLst>
                    <a:ext uri="{FF2B5EF4-FFF2-40B4-BE49-F238E27FC236}">
                      <a16:creationId xmlns:a16="http://schemas.microsoft.com/office/drawing/2014/main" id="{956F3B88-47A5-49E0-ABB9-759A3C7C1B87}"/>
                    </a:ext>
                  </a:extLst>
                </p:cNvPr>
                <p:cNvGrpSpPr/>
                <p:nvPr/>
              </p:nvGrpSpPr>
              <p:grpSpPr>
                <a:xfrm>
                  <a:off x="2823293" y="2287628"/>
                  <a:ext cx="1302075" cy="1111352"/>
                  <a:chOff x="1344705" y="2232212"/>
                  <a:chExt cx="1302075" cy="1111352"/>
                </a:xfrm>
              </p:grpSpPr>
              <p:sp>
                <p:nvSpPr>
                  <p:cNvPr id="167" name="Rectangle 166">
                    <a:extLst>
                      <a:ext uri="{FF2B5EF4-FFF2-40B4-BE49-F238E27FC236}">
                        <a16:creationId xmlns:a16="http://schemas.microsoft.com/office/drawing/2014/main" id="{50E08603-FCCC-49A5-B699-A9B73717590D}"/>
                      </a:ext>
                    </a:extLst>
                  </p:cNvPr>
                  <p:cNvSpPr/>
                  <p:nvPr/>
                </p:nvSpPr>
                <p:spPr>
                  <a:xfrm>
                    <a:off x="1344705" y="2232212"/>
                    <a:ext cx="1302075" cy="11113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168" name="Group 167">
                    <a:extLst>
                      <a:ext uri="{FF2B5EF4-FFF2-40B4-BE49-F238E27FC236}">
                        <a16:creationId xmlns:a16="http://schemas.microsoft.com/office/drawing/2014/main" id="{DD19ABBA-B518-41D6-A270-0B2F2D5911FD}"/>
                      </a:ext>
                    </a:extLst>
                  </p:cNvPr>
                  <p:cNvGrpSpPr/>
                  <p:nvPr/>
                </p:nvGrpSpPr>
                <p:grpSpPr>
                  <a:xfrm>
                    <a:off x="1434881" y="2367475"/>
                    <a:ext cx="1121723" cy="840827"/>
                    <a:chOff x="1452282" y="2366683"/>
                    <a:chExt cx="1121723" cy="840827"/>
                  </a:xfrm>
                </p:grpSpPr>
                <p:sp>
                  <p:nvSpPr>
                    <p:cNvPr id="169" name="Rectangle 168">
                      <a:extLst>
                        <a:ext uri="{FF2B5EF4-FFF2-40B4-BE49-F238E27FC236}">
                          <a16:creationId xmlns:a16="http://schemas.microsoft.com/office/drawing/2014/main" id="{FBAE5601-3717-4224-9262-E49462D83281}"/>
                        </a:ext>
                      </a:extLst>
                    </p:cNvPr>
                    <p:cNvSpPr/>
                    <p:nvPr/>
                  </p:nvSpPr>
                  <p:spPr>
                    <a:xfrm>
                      <a:off x="1452282"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PodE</a:t>
                      </a:r>
                      <a:endParaRPr lang="en-GB" sz="1000">
                        <a:latin typeface="Segoe UI" panose="020B0502040204020203" pitchFamily="34" charset="0"/>
                        <a:cs typeface="Segoe UI" panose="020B0502040204020203" pitchFamily="34" charset="0"/>
                      </a:endParaRPr>
                    </a:p>
                  </p:txBody>
                </p:sp>
                <p:sp>
                  <p:nvSpPr>
                    <p:cNvPr id="170" name="Rectangle 169">
                      <a:extLst>
                        <a:ext uri="{FF2B5EF4-FFF2-40B4-BE49-F238E27FC236}">
                          <a16:creationId xmlns:a16="http://schemas.microsoft.com/office/drawing/2014/main" id="{27E1C69C-7D46-44DF-8767-CE922F59B132}"/>
                        </a:ext>
                      </a:extLst>
                    </p:cNvPr>
                    <p:cNvSpPr/>
                    <p:nvPr/>
                  </p:nvSpPr>
                  <p:spPr>
                    <a:xfrm>
                      <a:off x="2034986" y="2366683"/>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PodF</a:t>
                      </a:r>
                      <a:endParaRPr lang="en-GB" sz="1000">
                        <a:latin typeface="Segoe UI" panose="020B0502040204020203" pitchFamily="34" charset="0"/>
                        <a:cs typeface="Segoe UI" panose="020B0502040204020203" pitchFamily="34" charset="0"/>
                      </a:endParaRPr>
                    </a:p>
                  </p:txBody>
                </p:sp>
                <p:sp>
                  <p:nvSpPr>
                    <p:cNvPr id="171" name="Rectangle 170">
                      <a:extLst>
                        <a:ext uri="{FF2B5EF4-FFF2-40B4-BE49-F238E27FC236}">
                          <a16:creationId xmlns:a16="http://schemas.microsoft.com/office/drawing/2014/main" id="{258C9E0C-672B-45FA-A182-D54F23B809B4}"/>
                        </a:ext>
                      </a:extLst>
                    </p:cNvPr>
                    <p:cNvSpPr/>
                    <p:nvPr/>
                  </p:nvSpPr>
                  <p:spPr>
                    <a:xfrm>
                      <a:off x="2039469"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PodH</a:t>
                      </a:r>
                      <a:endParaRPr lang="en-GB" sz="1000">
                        <a:latin typeface="Segoe UI" panose="020B0502040204020203" pitchFamily="34" charset="0"/>
                        <a:cs typeface="Segoe UI" panose="020B0502040204020203" pitchFamily="34" charset="0"/>
                      </a:endParaRPr>
                    </a:p>
                  </p:txBody>
                </p:sp>
                <p:sp>
                  <p:nvSpPr>
                    <p:cNvPr id="172" name="Rectangle 171">
                      <a:extLst>
                        <a:ext uri="{FF2B5EF4-FFF2-40B4-BE49-F238E27FC236}">
                          <a16:creationId xmlns:a16="http://schemas.microsoft.com/office/drawing/2014/main" id="{63B87B2A-A1B1-40EF-85B2-E4F548544319}"/>
                        </a:ext>
                      </a:extLst>
                    </p:cNvPr>
                    <p:cNvSpPr/>
                    <p:nvPr/>
                  </p:nvSpPr>
                  <p:spPr>
                    <a:xfrm>
                      <a:off x="1452284" y="2839096"/>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err="1">
                          <a:latin typeface="Segoe UI" panose="020B0502040204020203" pitchFamily="34" charset="0"/>
                          <a:cs typeface="Segoe UI" panose="020B0502040204020203" pitchFamily="34" charset="0"/>
                        </a:rPr>
                        <a:t>PodG</a:t>
                      </a:r>
                      <a:endParaRPr lang="en-GB" sz="1000">
                        <a:latin typeface="Segoe UI" panose="020B0502040204020203" pitchFamily="34" charset="0"/>
                        <a:cs typeface="Segoe UI" panose="020B0502040204020203" pitchFamily="34" charset="0"/>
                      </a:endParaRPr>
                    </a:p>
                  </p:txBody>
                </p:sp>
              </p:grpSp>
            </p:grpSp>
          </p:grpSp>
        </p:grpSp>
        <p:pic>
          <p:nvPicPr>
            <p:cNvPr id="160" name="Picture 159">
              <a:extLst>
                <a:ext uri="{FF2B5EF4-FFF2-40B4-BE49-F238E27FC236}">
                  <a16:creationId xmlns:a16="http://schemas.microsoft.com/office/drawing/2014/main" id="{08D60E3E-6489-4FC4-B916-F81AB33142F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208065" y="1681350"/>
              <a:ext cx="636766" cy="619818"/>
            </a:xfrm>
            <a:prstGeom prst="rect">
              <a:avLst/>
            </a:prstGeom>
          </p:spPr>
        </p:pic>
      </p:grpSp>
    </p:spTree>
    <p:extLst>
      <p:ext uri="{BB962C8B-B14F-4D97-AF65-F5344CB8AC3E}">
        <p14:creationId xmlns:p14="http://schemas.microsoft.com/office/powerpoint/2010/main" val="34365523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itle 16">
            <a:extLst>
              <a:ext uri="{FF2B5EF4-FFF2-40B4-BE49-F238E27FC236}">
                <a16:creationId xmlns:a16="http://schemas.microsoft.com/office/drawing/2014/main" id="{615F1C17-B3F2-43D2-ADE2-DBD1DDF27FC7}"/>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defRPr/>
            </a:pPr>
            <a:r>
              <a:rPr lang="en-GB">
                <a:gradFill>
                  <a:gsLst>
                    <a:gs pos="1250">
                      <a:srgbClr val="1A1A1A"/>
                    </a:gs>
                    <a:gs pos="100000">
                      <a:srgbClr val="1A1A1A"/>
                    </a:gs>
                  </a:gsLst>
                  <a:lin ang="5400000" scaled="0"/>
                </a:gradFill>
                <a:latin typeface="Segoe UI Semibold"/>
              </a:rPr>
              <a:t>Cluster Isolation Patterns: </a:t>
            </a: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Logical Isolation</a:t>
            </a:r>
          </a:p>
        </p:txBody>
      </p:sp>
      <p:grpSp>
        <p:nvGrpSpPr>
          <p:cNvPr id="28" name="Group 27">
            <a:extLst>
              <a:ext uri="{FF2B5EF4-FFF2-40B4-BE49-F238E27FC236}">
                <a16:creationId xmlns:a16="http://schemas.microsoft.com/office/drawing/2014/main" id="{7262AC92-F509-4CCD-8468-FBBCD628ED03}"/>
              </a:ext>
            </a:extLst>
          </p:cNvPr>
          <p:cNvGrpSpPr/>
          <p:nvPr/>
        </p:nvGrpSpPr>
        <p:grpSpPr>
          <a:xfrm>
            <a:off x="838200" y="1598713"/>
            <a:ext cx="5299530" cy="4745816"/>
            <a:chOff x="838200" y="1598713"/>
            <a:chExt cx="5299530" cy="4745816"/>
          </a:xfrm>
        </p:grpSpPr>
        <p:sp>
          <p:nvSpPr>
            <p:cNvPr id="4" name="Rectangle 3">
              <a:extLst>
                <a:ext uri="{FF2B5EF4-FFF2-40B4-BE49-F238E27FC236}">
                  <a16:creationId xmlns:a16="http://schemas.microsoft.com/office/drawing/2014/main" id="{BCA183E5-1B10-EF45-9FAA-8A1E5D420A7D}"/>
                </a:ext>
              </a:extLst>
            </p:cNvPr>
            <p:cNvSpPr/>
            <p:nvPr/>
          </p:nvSpPr>
          <p:spPr>
            <a:xfrm>
              <a:off x="838200" y="1598713"/>
              <a:ext cx="4043289" cy="47458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7" name="TextBox 16">
              <a:extLst>
                <a:ext uri="{FF2B5EF4-FFF2-40B4-BE49-F238E27FC236}">
                  <a16:creationId xmlns:a16="http://schemas.microsoft.com/office/drawing/2014/main" id="{FA447C44-1646-6D43-B601-14DB2D7BDB26}"/>
                </a:ext>
              </a:extLst>
            </p:cNvPr>
            <p:cNvSpPr txBox="1"/>
            <p:nvPr/>
          </p:nvSpPr>
          <p:spPr>
            <a:xfrm>
              <a:off x="1716394" y="1654129"/>
              <a:ext cx="2286901" cy="307777"/>
            </a:xfrm>
            <a:prstGeom prst="rect">
              <a:avLst/>
            </a:prstGeom>
            <a:noFill/>
          </p:spPr>
          <p:txBody>
            <a:bodyPr wrap="square" rtlCol="0">
              <a:spAutoFit/>
            </a:bodyPr>
            <a:lstStyle/>
            <a:p>
              <a:pPr algn="ctr"/>
              <a:r>
                <a:rPr lang="en-GB" sz="1400">
                  <a:latin typeface="Segoe UI Semibold" panose="020B0702040204020203" pitchFamily="34" charset="0"/>
                  <a:cs typeface="Segoe UI Semibold" panose="020B0702040204020203" pitchFamily="34" charset="0"/>
                </a:rPr>
                <a:t>Dev and Staging Cluster</a:t>
              </a:r>
            </a:p>
          </p:txBody>
        </p:sp>
        <p:sp>
          <p:nvSpPr>
            <p:cNvPr id="20" name="TextBox 19">
              <a:extLst>
                <a:ext uri="{FF2B5EF4-FFF2-40B4-BE49-F238E27FC236}">
                  <a16:creationId xmlns:a16="http://schemas.microsoft.com/office/drawing/2014/main" id="{7E21AC0A-38E7-9345-973C-ABE06B60EBED}"/>
                </a:ext>
              </a:extLst>
            </p:cNvPr>
            <p:cNvSpPr txBox="1"/>
            <p:nvPr/>
          </p:nvSpPr>
          <p:spPr>
            <a:xfrm>
              <a:off x="4556839" y="2486512"/>
              <a:ext cx="1580891" cy="338554"/>
            </a:xfrm>
            <a:prstGeom prst="rect">
              <a:avLst/>
            </a:prstGeom>
            <a:solidFill>
              <a:schemeClr val="bg1"/>
            </a:solidFill>
          </p:spPr>
          <p:txBody>
            <a:bodyPr wrap="square" tIns="91440" bIns="91440" rtlCol="0">
              <a:spAutoFit/>
            </a:bodyPr>
            <a:lstStyle/>
            <a:p>
              <a:r>
                <a:rPr lang="en-GB" sz="1000">
                  <a:latin typeface="Segoe UI Semibold" panose="020B0702040204020203" pitchFamily="34" charset="0"/>
                  <a:cs typeface="Segoe UI Semibold" panose="020B0702040204020203" pitchFamily="34" charset="0"/>
                </a:rPr>
                <a:t>DevTeam1</a:t>
              </a:r>
            </a:p>
          </p:txBody>
        </p:sp>
        <p:sp>
          <p:nvSpPr>
            <p:cNvPr id="73" name="TextBox 72">
              <a:extLst>
                <a:ext uri="{FF2B5EF4-FFF2-40B4-BE49-F238E27FC236}">
                  <a16:creationId xmlns:a16="http://schemas.microsoft.com/office/drawing/2014/main" id="{567FE158-3C39-374D-A36C-55BA49ADF606}"/>
                </a:ext>
              </a:extLst>
            </p:cNvPr>
            <p:cNvSpPr txBox="1"/>
            <p:nvPr/>
          </p:nvSpPr>
          <p:spPr>
            <a:xfrm>
              <a:off x="4556839" y="3451997"/>
              <a:ext cx="1580891" cy="338554"/>
            </a:xfrm>
            <a:prstGeom prst="rect">
              <a:avLst/>
            </a:prstGeom>
            <a:solidFill>
              <a:schemeClr val="bg1"/>
            </a:solidFill>
          </p:spPr>
          <p:txBody>
            <a:bodyPr wrap="square" tIns="91440" bIns="91440" rtlCol="0">
              <a:spAutoFit/>
            </a:bodyPr>
            <a:lstStyle/>
            <a:p>
              <a:r>
                <a:rPr lang="en-GB" sz="1000">
                  <a:latin typeface="Segoe UI Semibold" panose="020B0702040204020203" pitchFamily="34" charset="0"/>
                  <a:cs typeface="Segoe UI Semibold" panose="020B0702040204020203" pitchFamily="34" charset="0"/>
                </a:rPr>
                <a:t>Staging</a:t>
              </a:r>
            </a:p>
          </p:txBody>
        </p:sp>
        <p:sp>
          <p:nvSpPr>
            <p:cNvPr id="74" name="TextBox 73">
              <a:extLst>
                <a:ext uri="{FF2B5EF4-FFF2-40B4-BE49-F238E27FC236}">
                  <a16:creationId xmlns:a16="http://schemas.microsoft.com/office/drawing/2014/main" id="{873EBB09-4742-EC42-97AE-EE1DD2A06F81}"/>
                </a:ext>
              </a:extLst>
            </p:cNvPr>
            <p:cNvSpPr txBox="1"/>
            <p:nvPr/>
          </p:nvSpPr>
          <p:spPr>
            <a:xfrm>
              <a:off x="4556839" y="5405488"/>
              <a:ext cx="1580891" cy="338554"/>
            </a:xfrm>
            <a:prstGeom prst="rect">
              <a:avLst/>
            </a:prstGeom>
            <a:solidFill>
              <a:schemeClr val="bg1"/>
            </a:solidFill>
          </p:spPr>
          <p:txBody>
            <a:bodyPr wrap="square" tIns="91440" bIns="91440" rtlCol="0">
              <a:spAutoFit/>
            </a:bodyPr>
            <a:lstStyle/>
            <a:p>
              <a:r>
                <a:rPr lang="en-GB" sz="1000">
                  <a:latin typeface="Segoe UI Semibold" panose="020B0702040204020203" pitchFamily="34" charset="0"/>
                  <a:cs typeface="Segoe UI Semibold" panose="020B0702040204020203" pitchFamily="34" charset="0"/>
                </a:rPr>
                <a:t>DevTeam2</a:t>
              </a:r>
            </a:p>
          </p:txBody>
        </p:sp>
        <p:sp>
          <p:nvSpPr>
            <p:cNvPr id="5" name="Rectangle 4">
              <a:extLst>
                <a:ext uri="{FF2B5EF4-FFF2-40B4-BE49-F238E27FC236}">
                  <a16:creationId xmlns:a16="http://schemas.microsoft.com/office/drawing/2014/main" id="{E29E708C-14B5-1843-B1BA-88C92B68EF1F}"/>
                </a:ext>
              </a:extLst>
            </p:cNvPr>
            <p:cNvSpPr/>
            <p:nvPr/>
          </p:nvSpPr>
          <p:spPr>
            <a:xfrm>
              <a:off x="1180852" y="2022500"/>
              <a:ext cx="3357985" cy="4138383"/>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8" name="TextBox 17">
              <a:extLst>
                <a:ext uri="{FF2B5EF4-FFF2-40B4-BE49-F238E27FC236}">
                  <a16:creationId xmlns:a16="http://schemas.microsoft.com/office/drawing/2014/main" id="{57FCFA9F-BB63-2845-A78E-6F036431FE36}"/>
                </a:ext>
              </a:extLst>
            </p:cNvPr>
            <p:cNvSpPr txBox="1"/>
            <p:nvPr/>
          </p:nvSpPr>
          <p:spPr>
            <a:xfrm>
              <a:off x="1644381" y="2163247"/>
              <a:ext cx="902308" cy="292388"/>
            </a:xfrm>
            <a:prstGeom prst="rect">
              <a:avLst/>
            </a:prstGeom>
            <a:noFill/>
          </p:spPr>
          <p:txBody>
            <a:bodyPr wrap="square" rtlCol="0">
              <a:spAutoFit/>
            </a:bodyPr>
            <a:lstStyle/>
            <a:p>
              <a:pPr algn="ctr"/>
              <a:r>
                <a:rPr lang="en-GB" sz="1300">
                  <a:latin typeface="Segoe UI" panose="020B0502040204020203" pitchFamily="34" charset="0"/>
                  <a:cs typeface="Segoe UI" panose="020B0502040204020203" pitchFamily="34" charset="0"/>
                </a:rPr>
                <a:t>Node0</a:t>
              </a:r>
            </a:p>
          </p:txBody>
        </p:sp>
        <p:sp>
          <p:nvSpPr>
            <p:cNvPr id="19" name="TextBox 18">
              <a:extLst>
                <a:ext uri="{FF2B5EF4-FFF2-40B4-BE49-F238E27FC236}">
                  <a16:creationId xmlns:a16="http://schemas.microsoft.com/office/drawing/2014/main" id="{54BE3487-C72C-6A45-9D46-832740077D65}"/>
                </a:ext>
              </a:extLst>
            </p:cNvPr>
            <p:cNvSpPr txBox="1"/>
            <p:nvPr/>
          </p:nvSpPr>
          <p:spPr>
            <a:xfrm>
              <a:off x="3172999" y="2168236"/>
              <a:ext cx="902308" cy="292388"/>
            </a:xfrm>
            <a:prstGeom prst="rect">
              <a:avLst/>
            </a:prstGeom>
            <a:noFill/>
          </p:spPr>
          <p:txBody>
            <a:bodyPr wrap="square" rtlCol="0">
              <a:spAutoFit/>
            </a:bodyPr>
            <a:lstStyle/>
            <a:p>
              <a:pPr algn="ctr"/>
              <a:r>
                <a:rPr lang="en-GB" sz="1300">
                  <a:latin typeface="Segoe UI" panose="020B0502040204020203" pitchFamily="34" charset="0"/>
                  <a:cs typeface="Segoe UI" panose="020B0502040204020203" pitchFamily="34" charset="0"/>
                </a:rPr>
                <a:t>Node1</a:t>
              </a:r>
            </a:p>
          </p:txBody>
        </p:sp>
        <p:sp>
          <p:nvSpPr>
            <p:cNvPr id="105" name="TextBox 104">
              <a:extLst>
                <a:ext uri="{FF2B5EF4-FFF2-40B4-BE49-F238E27FC236}">
                  <a16:creationId xmlns:a16="http://schemas.microsoft.com/office/drawing/2014/main" id="{BC560329-E37C-2144-97EF-977308498C7E}"/>
                </a:ext>
              </a:extLst>
            </p:cNvPr>
            <p:cNvSpPr txBox="1"/>
            <p:nvPr/>
          </p:nvSpPr>
          <p:spPr>
            <a:xfrm>
              <a:off x="1644381" y="4133514"/>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Node2</a:t>
              </a:r>
            </a:p>
          </p:txBody>
        </p:sp>
        <p:sp>
          <p:nvSpPr>
            <p:cNvPr id="106" name="TextBox 105">
              <a:extLst>
                <a:ext uri="{FF2B5EF4-FFF2-40B4-BE49-F238E27FC236}">
                  <a16:creationId xmlns:a16="http://schemas.microsoft.com/office/drawing/2014/main" id="{0522797A-E2EA-A449-A2F5-D2C8221DA1E4}"/>
                </a:ext>
              </a:extLst>
            </p:cNvPr>
            <p:cNvSpPr txBox="1"/>
            <p:nvPr/>
          </p:nvSpPr>
          <p:spPr>
            <a:xfrm>
              <a:off x="3172999" y="413227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Node3</a:t>
              </a:r>
            </a:p>
          </p:txBody>
        </p:sp>
        <p:grpSp>
          <p:nvGrpSpPr>
            <p:cNvPr id="24" name="Group 23">
              <a:extLst>
                <a:ext uri="{FF2B5EF4-FFF2-40B4-BE49-F238E27FC236}">
                  <a16:creationId xmlns:a16="http://schemas.microsoft.com/office/drawing/2014/main" id="{A76DAC1D-0E44-4593-8162-FC280B2F3633}"/>
                </a:ext>
              </a:extLst>
            </p:cNvPr>
            <p:cNvGrpSpPr/>
            <p:nvPr/>
          </p:nvGrpSpPr>
          <p:grpSpPr>
            <a:xfrm>
              <a:off x="1444498" y="4440003"/>
              <a:ext cx="1302075" cy="1580133"/>
              <a:chOff x="1344705" y="4392613"/>
              <a:chExt cx="1302075" cy="1580133"/>
            </a:xfrm>
          </p:grpSpPr>
          <p:sp>
            <p:nvSpPr>
              <p:cNvPr id="102" name="Rectangle 101">
                <a:extLst>
                  <a:ext uri="{FF2B5EF4-FFF2-40B4-BE49-F238E27FC236}">
                    <a16:creationId xmlns:a16="http://schemas.microsoft.com/office/drawing/2014/main" id="{BB67CACE-E249-0F49-A9E6-6A326C4E53E4}"/>
                  </a:ext>
                </a:extLst>
              </p:cNvPr>
              <p:cNvSpPr/>
              <p:nvPr/>
            </p:nvSpPr>
            <p:spPr>
              <a:xfrm>
                <a:off x="1344705" y="4392613"/>
                <a:ext cx="1302075" cy="15801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nvGrpSpPr>
              <p:cNvPr id="23" name="Group 22">
                <a:extLst>
                  <a:ext uri="{FF2B5EF4-FFF2-40B4-BE49-F238E27FC236}">
                    <a16:creationId xmlns:a16="http://schemas.microsoft.com/office/drawing/2014/main" id="{1E432AE6-F126-478A-AC69-D20910A23375}"/>
                  </a:ext>
                </a:extLst>
              </p:cNvPr>
              <p:cNvGrpSpPr/>
              <p:nvPr/>
            </p:nvGrpSpPr>
            <p:grpSpPr>
              <a:xfrm>
                <a:off x="1422630" y="4631931"/>
                <a:ext cx="1146225" cy="1101497"/>
                <a:chOff x="1435674" y="4610442"/>
                <a:chExt cx="1146225" cy="1101497"/>
              </a:xfrm>
            </p:grpSpPr>
            <p:sp>
              <p:nvSpPr>
                <p:cNvPr id="107" name="Rectangle 106">
                  <a:extLst>
                    <a:ext uri="{FF2B5EF4-FFF2-40B4-BE49-F238E27FC236}">
                      <a16:creationId xmlns:a16="http://schemas.microsoft.com/office/drawing/2014/main" id="{C1C974FC-5357-F846-9DC2-4A30DEF1531F}"/>
                    </a:ext>
                  </a:extLst>
                </p:cNvPr>
                <p:cNvSpPr/>
                <p:nvPr/>
              </p:nvSpPr>
              <p:spPr>
                <a:xfrm>
                  <a:off x="1435674" y="4610442"/>
                  <a:ext cx="534536" cy="368414"/>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08" name="Rectangle 107">
                  <a:extLst>
                    <a:ext uri="{FF2B5EF4-FFF2-40B4-BE49-F238E27FC236}">
                      <a16:creationId xmlns:a16="http://schemas.microsoft.com/office/drawing/2014/main" id="{929A4745-615D-DA4E-8D45-DC58EEDAF5E9}"/>
                    </a:ext>
                  </a:extLst>
                </p:cNvPr>
                <p:cNvSpPr/>
                <p:nvPr/>
              </p:nvSpPr>
              <p:spPr>
                <a:xfrm>
                  <a:off x="2018378" y="4614925"/>
                  <a:ext cx="534536" cy="368414"/>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09" name="Rectangle 108">
                  <a:extLst>
                    <a:ext uri="{FF2B5EF4-FFF2-40B4-BE49-F238E27FC236}">
                      <a16:creationId xmlns:a16="http://schemas.microsoft.com/office/drawing/2014/main" id="{D1CDED0F-4BA6-3F4E-857B-BF80CE8F69D9}"/>
                    </a:ext>
                  </a:extLst>
                </p:cNvPr>
                <p:cNvSpPr/>
                <p:nvPr/>
              </p:nvSpPr>
              <p:spPr>
                <a:xfrm>
                  <a:off x="2047363" y="5336609"/>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10" name="Rectangle 109">
                  <a:extLst>
                    <a:ext uri="{FF2B5EF4-FFF2-40B4-BE49-F238E27FC236}">
                      <a16:creationId xmlns:a16="http://schemas.microsoft.com/office/drawing/2014/main" id="{B7F69027-CA83-A841-8E75-CB3A46ECE79E}"/>
                    </a:ext>
                  </a:extLst>
                </p:cNvPr>
                <p:cNvSpPr/>
                <p:nvPr/>
              </p:nvSpPr>
              <p:spPr>
                <a:xfrm>
                  <a:off x="1435674" y="5343525"/>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grpSp>
        </p:grpSp>
        <p:sp>
          <p:nvSpPr>
            <p:cNvPr id="78" name="Rectangle 77">
              <a:extLst>
                <a:ext uri="{FF2B5EF4-FFF2-40B4-BE49-F238E27FC236}">
                  <a16:creationId xmlns:a16="http://schemas.microsoft.com/office/drawing/2014/main" id="{5A52B85C-9B5F-4E8D-BB0C-DE3C523F9388}"/>
                </a:ext>
              </a:extLst>
            </p:cNvPr>
            <p:cNvSpPr/>
            <p:nvPr/>
          </p:nvSpPr>
          <p:spPr>
            <a:xfrm>
              <a:off x="2973116" y="4440003"/>
              <a:ext cx="1302075" cy="15801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80" name="Rectangle 79">
              <a:extLst>
                <a:ext uri="{FF2B5EF4-FFF2-40B4-BE49-F238E27FC236}">
                  <a16:creationId xmlns:a16="http://schemas.microsoft.com/office/drawing/2014/main" id="{C41326F4-0041-45EB-9235-371AE5FA1C95}"/>
                </a:ext>
              </a:extLst>
            </p:cNvPr>
            <p:cNvSpPr/>
            <p:nvPr/>
          </p:nvSpPr>
          <p:spPr>
            <a:xfrm>
              <a:off x="3051041" y="4679321"/>
              <a:ext cx="534536" cy="368414"/>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81" name="Rectangle 80">
              <a:extLst>
                <a:ext uri="{FF2B5EF4-FFF2-40B4-BE49-F238E27FC236}">
                  <a16:creationId xmlns:a16="http://schemas.microsoft.com/office/drawing/2014/main" id="{F5A082C6-25AB-4010-8860-0548B2D39752}"/>
                </a:ext>
              </a:extLst>
            </p:cNvPr>
            <p:cNvSpPr/>
            <p:nvPr/>
          </p:nvSpPr>
          <p:spPr>
            <a:xfrm>
              <a:off x="3633745" y="4683804"/>
              <a:ext cx="534536" cy="368414"/>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82" name="Rectangle 81">
              <a:extLst>
                <a:ext uri="{FF2B5EF4-FFF2-40B4-BE49-F238E27FC236}">
                  <a16:creationId xmlns:a16="http://schemas.microsoft.com/office/drawing/2014/main" id="{081585FB-E2D5-4E4A-AFBC-7B500CCA0063}"/>
                </a:ext>
              </a:extLst>
            </p:cNvPr>
            <p:cNvSpPr/>
            <p:nvPr/>
          </p:nvSpPr>
          <p:spPr>
            <a:xfrm>
              <a:off x="3662730" y="5405488"/>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83" name="Rectangle 82">
              <a:extLst>
                <a:ext uri="{FF2B5EF4-FFF2-40B4-BE49-F238E27FC236}">
                  <a16:creationId xmlns:a16="http://schemas.microsoft.com/office/drawing/2014/main" id="{DE935FAE-7053-4C90-9229-138507A8E5BB}"/>
                </a:ext>
              </a:extLst>
            </p:cNvPr>
            <p:cNvSpPr/>
            <p:nvPr/>
          </p:nvSpPr>
          <p:spPr>
            <a:xfrm>
              <a:off x="3051041" y="5412404"/>
              <a:ext cx="534536" cy="3684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grpSp>
          <p:nvGrpSpPr>
            <p:cNvPr id="25" name="Group 24">
              <a:extLst>
                <a:ext uri="{FF2B5EF4-FFF2-40B4-BE49-F238E27FC236}">
                  <a16:creationId xmlns:a16="http://schemas.microsoft.com/office/drawing/2014/main" id="{63A4221B-9042-4F95-97A3-76B5B957CD69}"/>
                </a:ext>
              </a:extLst>
            </p:cNvPr>
            <p:cNvGrpSpPr/>
            <p:nvPr/>
          </p:nvGrpSpPr>
          <p:grpSpPr>
            <a:xfrm>
              <a:off x="1444498" y="2486512"/>
              <a:ext cx="1302075" cy="1580133"/>
              <a:chOff x="-918204" y="2439122"/>
              <a:chExt cx="1302075" cy="1580133"/>
            </a:xfrm>
          </p:grpSpPr>
          <p:sp>
            <p:nvSpPr>
              <p:cNvPr id="85" name="Rectangle 84">
                <a:extLst>
                  <a:ext uri="{FF2B5EF4-FFF2-40B4-BE49-F238E27FC236}">
                    <a16:creationId xmlns:a16="http://schemas.microsoft.com/office/drawing/2014/main" id="{25F0B6B4-6970-4936-A74D-43AC4D6A9F36}"/>
                  </a:ext>
                </a:extLst>
              </p:cNvPr>
              <p:cNvSpPr/>
              <p:nvPr/>
            </p:nvSpPr>
            <p:spPr>
              <a:xfrm>
                <a:off x="-918204" y="2439122"/>
                <a:ext cx="1302075" cy="15801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87" name="Rectangle 86">
                <a:extLst>
                  <a:ext uri="{FF2B5EF4-FFF2-40B4-BE49-F238E27FC236}">
                    <a16:creationId xmlns:a16="http://schemas.microsoft.com/office/drawing/2014/main" id="{FD9E8953-7C91-413C-B0C8-EFF31A68D7C2}"/>
                  </a:ext>
                </a:extLst>
              </p:cNvPr>
              <p:cNvSpPr/>
              <p:nvPr/>
            </p:nvSpPr>
            <p:spPr>
              <a:xfrm>
                <a:off x="-840279" y="2678440"/>
                <a:ext cx="534536" cy="368414"/>
              </a:xfrm>
              <a:prstGeom prst="rect">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88" name="Rectangle 87">
                <a:extLst>
                  <a:ext uri="{FF2B5EF4-FFF2-40B4-BE49-F238E27FC236}">
                    <a16:creationId xmlns:a16="http://schemas.microsoft.com/office/drawing/2014/main" id="{4B860C4D-4513-4E5E-95F0-65102C2B1F09}"/>
                  </a:ext>
                </a:extLst>
              </p:cNvPr>
              <p:cNvSpPr/>
              <p:nvPr/>
            </p:nvSpPr>
            <p:spPr>
              <a:xfrm>
                <a:off x="-257575" y="2682923"/>
                <a:ext cx="534536" cy="368414"/>
              </a:xfrm>
              <a:prstGeom prst="rect">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89" name="Rectangle 88">
                <a:extLst>
                  <a:ext uri="{FF2B5EF4-FFF2-40B4-BE49-F238E27FC236}">
                    <a16:creationId xmlns:a16="http://schemas.microsoft.com/office/drawing/2014/main" id="{E7390859-2684-41F7-88CF-14AE8CB60D8A}"/>
                  </a:ext>
                </a:extLst>
              </p:cNvPr>
              <p:cNvSpPr/>
              <p:nvPr/>
            </p:nvSpPr>
            <p:spPr>
              <a:xfrm>
                <a:off x="-228590" y="3404607"/>
                <a:ext cx="534536" cy="368414"/>
              </a:xfrm>
              <a:prstGeom prst="rect">
                <a:avLst/>
              </a:prstGeom>
              <a:solidFill>
                <a:srgbClr val="FFD9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90" name="Rectangle 89">
                <a:extLst>
                  <a:ext uri="{FF2B5EF4-FFF2-40B4-BE49-F238E27FC236}">
                    <a16:creationId xmlns:a16="http://schemas.microsoft.com/office/drawing/2014/main" id="{8D42E314-51FB-45F5-A420-B805B147B4F8}"/>
                  </a:ext>
                </a:extLst>
              </p:cNvPr>
              <p:cNvSpPr/>
              <p:nvPr/>
            </p:nvSpPr>
            <p:spPr>
              <a:xfrm>
                <a:off x="-840279" y="3411523"/>
                <a:ext cx="534536" cy="368414"/>
              </a:xfrm>
              <a:prstGeom prst="rect">
                <a:avLst/>
              </a:prstGeom>
              <a:solidFill>
                <a:srgbClr val="FFD9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grpSp>
        <p:sp>
          <p:nvSpPr>
            <p:cNvPr id="93" name="Rectangle 92">
              <a:extLst>
                <a:ext uri="{FF2B5EF4-FFF2-40B4-BE49-F238E27FC236}">
                  <a16:creationId xmlns:a16="http://schemas.microsoft.com/office/drawing/2014/main" id="{28D1CAED-6778-4494-8311-FD22E0CB49F3}"/>
                </a:ext>
              </a:extLst>
            </p:cNvPr>
            <p:cNvSpPr/>
            <p:nvPr/>
          </p:nvSpPr>
          <p:spPr>
            <a:xfrm>
              <a:off x="2973116" y="2486512"/>
              <a:ext cx="1302075" cy="15801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94" name="Rectangle 93">
              <a:extLst>
                <a:ext uri="{FF2B5EF4-FFF2-40B4-BE49-F238E27FC236}">
                  <a16:creationId xmlns:a16="http://schemas.microsoft.com/office/drawing/2014/main" id="{FEE9A2EB-5777-4F18-BB67-2072FAF80016}"/>
                </a:ext>
              </a:extLst>
            </p:cNvPr>
            <p:cNvSpPr/>
            <p:nvPr/>
          </p:nvSpPr>
          <p:spPr>
            <a:xfrm>
              <a:off x="3051041" y="2725830"/>
              <a:ext cx="534536" cy="368414"/>
            </a:xfrm>
            <a:prstGeom prst="rect">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95" name="Rectangle 94">
              <a:extLst>
                <a:ext uri="{FF2B5EF4-FFF2-40B4-BE49-F238E27FC236}">
                  <a16:creationId xmlns:a16="http://schemas.microsoft.com/office/drawing/2014/main" id="{198B33D5-5C19-4222-B1D5-93BD9350DDA2}"/>
                </a:ext>
              </a:extLst>
            </p:cNvPr>
            <p:cNvSpPr/>
            <p:nvPr/>
          </p:nvSpPr>
          <p:spPr>
            <a:xfrm>
              <a:off x="3633745" y="2730313"/>
              <a:ext cx="534536" cy="368414"/>
            </a:xfrm>
            <a:prstGeom prst="rect">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96" name="Rectangle 95">
              <a:extLst>
                <a:ext uri="{FF2B5EF4-FFF2-40B4-BE49-F238E27FC236}">
                  <a16:creationId xmlns:a16="http://schemas.microsoft.com/office/drawing/2014/main" id="{E06307E7-8DB7-4411-BB8B-F056DB1A47A8}"/>
                </a:ext>
              </a:extLst>
            </p:cNvPr>
            <p:cNvSpPr/>
            <p:nvPr/>
          </p:nvSpPr>
          <p:spPr>
            <a:xfrm>
              <a:off x="3662730" y="3451997"/>
              <a:ext cx="534536" cy="368414"/>
            </a:xfrm>
            <a:prstGeom prst="rect">
              <a:avLst/>
            </a:prstGeom>
            <a:solidFill>
              <a:srgbClr val="FFD9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97" name="Rectangle 96">
              <a:extLst>
                <a:ext uri="{FF2B5EF4-FFF2-40B4-BE49-F238E27FC236}">
                  <a16:creationId xmlns:a16="http://schemas.microsoft.com/office/drawing/2014/main" id="{0C1BBB20-450C-4818-B76D-261967BD8444}"/>
                </a:ext>
              </a:extLst>
            </p:cNvPr>
            <p:cNvSpPr/>
            <p:nvPr/>
          </p:nvSpPr>
          <p:spPr>
            <a:xfrm>
              <a:off x="3051041" y="3458913"/>
              <a:ext cx="534536" cy="368414"/>
            </a:xfrm>
            <a:prstGeom prst="rect">
              <a:avLst/>
            </a:prstGeom>
            <a:solidFill>
              <a:srgbClr val="FFD9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pic>
          <p:nvPicPr>
            <p:cNvPr id="21" name="Picture 20">
              <a:extLst>
                <a:ext uri="{FF2B5EF4-FFF2-40B4-BE49-F238E27FC236}">
                  <a16:creationId xmlns:a16="http://schemas.microsoft.com/office/drawing/2014/main" id="{30AF4CC4-A70D-FF44-B498-D8ACB9D7AF2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61884" y="1681347"/>
              <a:ext cx="636766" cy="619818"/>
            </a:xfrm>
            <a:prstGeom prst="rect">
              <a:avLst/>
            </a:prstGeom>
          </p:spPr>
        </p:pic>
        <p:sp>
          <p:nvSpPr>
            <p:cNvPr id="7" name="Rounded Rectangle 6">
              <a:extLst>
                <a:ext uri="{FF2B5EF4-FFF2-40B4-BE49-F238E27FC236}">
                  <a16:creationId xmlns:a16="http://schemas.microsoft.com/office/drawing/2014/main" id="{E9E887F6-67D5-1E47-A34D-FD2F0B524DBB}"/>
                </a:ext>
              </a:extLst>
            </p:cNvPr>
            <p:cNvSpPr/>
            <p:nvPr/>
          </p:nvSpPr>
          <p:spPr>
            <a:xfrm>
              <a:off x="1353511" y="2599674"/>
              <a:ext cx="3012666" cy="624294"/>
            </a:xfrm>
            <a:prstGeom prst="roundRect">
              <a:avLst/>
            </a:prstGeom>
            <a:noFill/>
            <a:ln w="19050">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15" name="Rounded Rectangle 114">
              <a:extLst>
                <a:ext uri="{FF2B5EF4-FFF2-40B4-BE49-F238E27FC236}">
                  <a16:creationId xmlns:a16="http://schemas.microsoft.com/office/drawing/2014/main" id="{1652D089-B974-D941-B5B6-3178B06F2F25}"/>
                </a:ext>
              </a:extLst>
            </p:cNvPr>
            <p:cNvSpPr/>
            <p:nvPr/>
          </p:nvSpPr>
          <p:spPr>
            <a:xfrm>
              <a:off x="1351084" y="3304334"/>
              <a:ext cx="3017520" cy="1908689"/>
            </a:xfrm>
            <a:prstGeom prst="roundRect">
              <a:avLst>
                <a:gd name="adj" fmla="val 11234"/>
              </a:avLst>
            </a:prstGeom>
            <a:noFill/>
            <a:ln w="19050">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16" name="Rounded Rectangle 115">
              <a:extLst>
                <a:ext uri="{FF2B5EF4-FFF2-40B4-BE49-F238E27FC236}">
                  <a16:creationId xmlns:a16="http://schemas.microsoft.com/office/drawing/2014/main" id="{4EFAF470-F14F-514F-AE72-F210A2419E5B}"/>
                </a:ext>
              </a:extLst>
            </p:cNvPr>
            <p:cNvSpPr/>
            <p:nvPr/>
          </p:nvSpPr>
          <p:spPr>
            <a:xfrm>
              <a:off x="1351084" y="5288397"/>
              <a:ext cx="3017520" cy="621792"/>
            </a:xfrm>
            <a:prstGeom prst="roundRect">
              <a:avLst/>
            </a:prstGeom>
            <a:noFill/>
            <a:ln w="19050">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grpSp>
      <p:sp>
        <p:nvSpPr>
          <p:cNvPr id="104" name="Rectangle 103">
            <a:extLst>
              <a:ext uri="{FF2B5EF4-FFF2-40B4-BE49-F238E27FC236}">
                <a16:creationId xmlns:a16="http://schemas.microsoft.com/office/drawing/2014/main" id="{BC78A1D1-BAD0-4B73-B895-81EF31BBA0F6}"/>
              </a:ext>
            </a:extLst>
          </p:cNvPr>
          <p:cNvSpPr/>
          <p:nvPr/>
        </p:nvSpPr>
        <p:spPr>
          <a:xfrm>
            <a:off x="6505280" y="1598713"/>
            <a:ext cx="4043289" cy="47458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17" name="TextBox 116">
            <a:extLst>
              <a:ext uri="{FF2B5EF4-FFF2-40B4-BE49-F238E27FC236}">
                <a16:creationId xmlns:a16="http://schemas.microsoft.com/office/drawing/2014/main" id="{94299679-9CD6-4FFA-B8E7-863F4B4F411A}"/>
              </a:ext>
            </a:extLst>
          </p:cNvPr>
          <p:cNvSpPr txBox="1"/>
          <p:nvPr/>
        </p:nvSpPr>
        <p:spPr>
          <a:xfrm>
            <a:off x="7383474" y="1654129"/>
            <a:ext cx="2286901" cy="307777"/>
          </a:xfrm>
          <a:prstGeom prst="rect">
            <a:avLst/>
          </a:prstGeom>
          <a:noFill/>
        </p:spPr>
        <p:txBody>
          <a:bodyPr wrap="square" rtlCol="0">
            <a:spAutoFit/>
          </a:bodyPr>
          <a:lstStyle/>
          <a:p>
            <a:pPr algn="ctr"/>
            <a:r>
              <a:rPr lang="en-GB" sz="1400">
                <a:latin typeface="Segoe UI Semibold" panose="020B0702040204020203" pitchFamily="34" charset="0"/>
                <a:cs typeface="Segoe UI Semibold" panose="020B0702040204020203" pitchFamily="34" charset="0"/>
              </a:rPr>
              <a:t>Prod Cluster</a:t>
            </a:r>
          </a:p>
        </p:txBody>
      </p:sp>
      <p:sp>
        <p:nvSpPr>
          <p:cNvPr id="118" name="TextBox 117">
            <a:extLst>
              <a:ext uri="{FF2B5EF4-FFF2-40B4-BE49-F238E27FC236}">
                <a16:creationId xmlns:a16="http://schemas.microsoft.com/office/drawing/2014/main" id="{5219CB3A-8F8B-4018-97E6-3E2D38E3A361}"/>
              </a:ext>
            </a:extLst>
          </p:cNvPr>
          <p:cNvSpPr txBox="1"/>
          <p:nvPr/>
        </p:nvSpPr>
        <p:spPr>
          <a:xfrm>
            <a:off x="10223919" y="2486512"/>
            <a:ext cx="1580891" cy="338554"/>
          </a:xfrm>
          <a:prstGeom prst="rect">
            <a:avLst/>
          </a:prstGeom>
          <a:solidFill>
            <a:schemeClr val="bg1"/>
          </a:solidFill>
        </p:spPr>
        <p:txBody>
          <a:bodyPr wrap="square" tIns="91440" bIns="91440" rtlCol="0">
            <a:spAutoFit/>
          </a:bodyPr>
          <a:lstStyle/>
          <a:p>
            <a:r>
              <a:rPr lang="en-GB" sz="1000">
                <a:latin typeface="Segoe UI Semibold" panose="020B0702040204020203" pitchFamily="34" charset="0"/>
                <a:cs typeface="Segoe UI Semibold" panose="020B0702040204020203" pitchFamily="34" charset="0"/>
              </a:rPr>
              <a:t>Team1</a:t>
            </a:r>
          </a:p>
        </p:txBody>
      </p:sp>
      <p:sp>
        <p:nvSpPr>
          <p:cNvPr id="119" name="TextBox 118">
            <a:extLst>
              <a:ext uri="{FF2B5EF4-FFF2-40B4-BE49-F238E27FC236}">
                <a16:creationId xmlns:a16="http://schemas.microsoft.com/office/drawing/2014/main" id="{D9D2D0C8-9A2A-45E2-B70A-49145B9E1D69}"/>
              </a:ext>
            </a:extLst>
          </p:cNvPr>
          <p:cNvSpPr txBox="1"/>
          <p:nvPr/>
        </p:nvSpPr>
        <p:spPr>
          <a:xfrm>
            <a:off x="10223919" y="3451997"/>
            <a:ext cx="1580891" cy="338554"/>
          </a:xfrm>
          <a:prstGeom prst="rect">
            <a:avLst/>
          </a:prstGeom>
          <a:solidFill>
            <a:schemeClr val="bg1"/>
          </a:solidFill>
        </p:spPr>
        <p:txBody>
          <a:bodyPr wrap="square" tIns="91440" bIns="91440" rtlCol="0">
            <a:spAutoFit/>
          </a:bodyPr>
          <a:lstStyle/>
          <a:p>
            <a:r>
              <a:rPr lang="en-GB" sz="1000">
                <a:latin typeface="Segoe UI Semibold" panose="020B0702040204020203" pitchFamily="34" charset="0"/>
                <a:cs typeface="Segoe UI Semibold" panose="020B0702040204020203" pitchFamily="34" charset="0"/>
              </a:rPr>
              <a:t>Team2</a:t>
            </a:r>
          </a:p>
        </p:txBody>
      </p:sp>
      <p:sp>
        <p:nvSpPr>
          <p:cNvPr id="120" name="TextBox 119">
            <a:extLst>
              <a:ext uri="{FF2B5EF4-FFF2-40B4-BE49-F238E27FC236}">
                <a16:creationId xmlns:a16="http://schemas.microsoft.com/office/drawing/2014/main" id="{628B239C-902C-4069-B28B-62F32DACE35B}"/>
              </a:ext>
            </a:extLst>
          </p:cNvPr>
          <p:cNvSpPr txBox="1"/>
          <p:nvPr/>
        </p:nvSpPr>
        <p:spPr>
          <a:xfrm>
            <a:off x="10223919" y="5405488"/>
            <a:ext cx="1580891" cy="338554"/>
          </a:xfrm>
          <a:prstGeom prst="rect">
            <a:avLst/>
          </a:prstGeom>
          <a:solidFill>
            <a:schemeClr val="bg1"/>
          </a:solidFill>
        </p:spPr>
        <p:txBody>
          <a:bodyPr wrap="square" tIns="91440" bIns="91440" rtlCol="0">
            <a:spAutoFit/>
          </a:bodyPr>
          <a:lstStyle/>
          <a:p>
            <a:r>
              <a:rPr lang="en-GB" sz="1000">
                <a:latin typeface="Segoe UI Semibold" panose="020B0702040204020203" pitchFamily="34" charset="0"/>
                <a:cs typeface="Segoe UI Semibold" panose="020B0702040204020203" pitchFamily="34" charset="0"/>
              </a:rPr>
              <a:t>Team3</a:t>
            </a:r>
          </a:p>
        </p:txBody>
      </p:sp>
      <p:sp>
        <p:nvSpPr>
          <p:cNvPr id="121" name="Rectangle 120">
            <a:extLst>
              <a:ext uri="{FF2B5EF4-FFF2-40B4-BE49-F238E27FC236}">
                <a16:creationId xmlns:a16="http://schemas.microsoft.com/office/drawing/2014/main" id="{A8BAA41A-D851-4425-9CC8-9C897F16B398}"/>
              </a:ext>
            </a:extLst>
          </p:cNvPr>
          <p:cNvSpPr/>
          <p:nvPr/>
        </p:nvSpPr>
        <p:spPr>
          <a:xfrm>
            <a:off x="6847932" y="2022500"/>
            <a:ext cx="3357985" cy="4138383"/>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22" name="TextBox 121">
            <a:extLst>
              <a:ext uri="{FF2B5EF4-FFF2-40B4-BE49-F238E27FC236}">
                <a16:creationId xmlns:a16="http://schemas.microsoft.com/office/drawing/2014/main" id="{57EDC906-81CB-42A6-A771-4E246F6E5632}"/>
              </a:ext>
            </a:extLst>
          </p:cNvPr>
          <p:cNvSpPr txBox="1"/>
          <p:nvPr/>
        </p:nvSpPr>
        <p:spPr>
          <a:xfrm>
            <a:off x="7311461" y="2163247"/>
            <a:ext cx="902308" cy="292388"/>
          </a:xfrm>
          <a:prstGeom prst="rect">
            <a:avLst/>
          </a:prstGeom>
          <a:noFill/>
        </p:spPr>
        <p:txBody>
          <a:bodyPr wrap="square" rtlCol="0">
            <a:spAutoFit/>
          </a:bodyPr>
          <a:lstStyle/>
          <a:p>
            <a:pPr algn="ctr"/>
            <a:r>
              <a:rPr lang="en-GB" sz="1300">
                <a:latin typeface="Segoe UI" panose="020B0502040204020203" pitchFamily="34" charset="0"/>
                <a:cs typeface="Segoe UI" panose="020B0502040204020203" pitchFamily="34" charset="0"/>
              </a:rPr>
              <a:t>Node0</a:t>
            </a:r>
          </a:p>
        </p:txBody>
      </p:sp>
      <p:sp>
        <p:nvSpPr>
          <p:cNvPr id="123" name="TextBox 122">
            <a:extLst>
              <a:ext uri="{FF2B5EF4-FFF2-40B4-BE49-F238E27FC236}">
                <a16:creationId xmlns:a16="http://schemas.microsoft.com/office/drawing/2014/main" id="{8551C9BF-5C08-4AAE-9839-D24637D04CB4}"/>
              </a:ext>
            </a:extLst>
          </p:cNvPr>
          <p:cNvSpPr txBox="1"/>
          <p:nvPr/>
        </p:nvSpPr>
        <p:spPr>
          <a:xfrm>
            <a:off x="8840079" y="2168236"/>
            <a:ext cx="902308" cy="292388"/>
          </a:xfrm>
          <a:prstGeom prst="rect">
            <a:avLst/>
          </a:prstGeom>
          <a:noFill/>
        </p:spPr>
        <p:txBody>
          <a:bodyPr wrap="square" rtlCol="0">
            <a:spAutoFit/>
          </a:bodyPr>
          <a:lstStyle/>
          <a:p>
            <a:pPr algn="ctr"/>
            <a:r>
              <a:rPr lang="en-GB" sz="1300">
                <a:latin typeface="Segoe UI" panose="020B0502040204020203" pitchFamily="34" charset="0"/>
                <a:cs typeface="Segoe UI" panose="020B0502040204020203" pitchFamily="34" charset="0"/>
              </a:rPr>
              <a:t>Node1</a:t>
            </a:r>
          </a:p>
        </p:txBody>
      </p:sp>
      <p:sp>
        <p:nvSpPr>
          <p:cNvPr id="124" name="TextBox 123">
            <a:extLst>
              <a:ext uri="{FF2B5EF4-FFF2-40B4-BE49-F238E27FC236}">
                <a16:creationId xmlns:a16="http://schemas.microsoft.com/office/drawing/2014/main" id="{61D90504-0832-4930-97C7-C22EE0ACA637}"/>
              </a:ext>
            </a:extLst>
          </p:cNvPr>
          <p:cNvSpPr txBox="1"/>
          <p:nvPr/>
        </p:nvSpPr>
        <p:spPr>
          <a:xfrm>
            <a:off x="7311461" y="4133514"/>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Node3</a:t>
            </a:r>
          </a:p>
        </p:txBody>
      </p:sp>
      <p:sp>
        <p:nvSpPr>
          <p:cNvPr id="125" name="TextBox 124">
            <a:extLst>
              <a:ext uri="{FF2B5EF4-FFF2-40B4-BE49-F238E27FC236}">
                <a16:creationId xmlns:a16="http://schemas.microsoft.com/office/drawing/2014/main" id="{3B4626FE-DD8B-4018-8F22-E2326DB9562C}"/>
              </a:ext>
            </a:extLst>
          </p:cNvPr>
          <p:cNvSpPr txBox="1"/>
          <p:nvPr/>
        </p:nvSpPr>
        <p:spPr>
          <a:xfrm>
            <a:off x="8840079" y="4132271"/>
            <a:ext cx="902308" cy="276999"/>
          </a:xfrm>
          <a:prstGeom prst="rect">
            <a:avLst/>
          </a:prstGeom>
          <a:noFill/>
        </p:spPr>
        <p:txBody>
          <a:bodyPr wrap="square" rtlCol="0">
            <a:spAutoFit/>
          </a:bodyPr>
          <a:lstStyle/>
          <a:p>
            <a:pPr algn="ctr"/>
            <a:r>
              <a:rPr lang="en-GB" sz="1200">
                <a:latin typeface="Segoe UI" panose="020B0502040204020203" pitchFamily="34" charset="0"/>
                <a:cs typeface="Segoe UI" panose="020B0502040204020203" pitchFamily="34" charset="0"/>
              </a:rPr>
              <a:t>Node4</a:t>
            </a:r>
          </a:p>
        </p:txBody>
      </p:sp>
      <p:sp>
        <p:nvSpPr>
          <p:cNvPr id="147" name="Rectangle 146">
            <a:extLst>
              <a:ext uri="{FF2B5EF4-FFF2-40B4-BE49-F238E27FC236}">
                <a16:creationId xmlns:a16="http://schemas.microsoft.com/office/drawing/2014/main" id="{DF426221-D338-47E0-9B3F-CC4F347A6D1B}"/>
              </a:ext>
            </a:extLst>
          </p:cNvPr>
          <p:cNvSpPr/>
          <p:nvPr/>
        </p:nvSpPr>
        <p:spPr>
          <a:xfrm>
            <a:off x="7111578" y="4440003"/>
            <a:ext cx="1302075" cy="15801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49" name="Rectangle 148">
            <a:extLst>
              <a:ext uri="{FF2B5EF4-FFF2-40B4-BE49-F238E27FC236}">
                <a16:creationId xmlns:a16="http://schemas.microsoft.com/office/drawing/2014/main" id="{5C8F6256-CEB3-49F3-82DC-E2C184D60D8E}"/>
              </a:ext>
            </a:extLst>
          </p:cNvPr>
          <p:cNvSpPr/>
          <p:nvPr/>
        </p:nvSpPr>
        <p:spPr>
          <a:xfrm>
            <a:off x="7189503" y="4679321"/>
            <a:ext cx="534536" cy="368414"/>
          </a:xfrm>
          <a:prstGeom prst="rect">
            <a:avLst/>
          </a:prstGeom>
          <a:solidFill>
            <a:srgbClr val="A9D1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50" name="Rectangle 149">
            <a:extLst>
              <a:ext uri="{FF2B5EF4-FFF2-40B4-BE49-F238E27FC236}">
                <a16:creationId xmlns:a16="http://schemas.microsoft.com/office/drawing/2014/main" id="{837F9C2D-C513-4F45-8404-3F43DC22326F}"/>
              </a:ext>
            </a:extLst>
          </p:cNvPr>
          <p:cNvSpPr/>
          <p:nvPr/>
        </p:nvSpPr>
        <p:spPr>
          <a:xfrm>
            <a:off x="7772207" y="4683804"/>
            <a:ext cx="534536" cy="368414"/>
          </a:xfrm>
          <a:prstGeom prst="rect">
            <a:avLst/>
          </a:prstGeom>
          <a:solidFill>
            <a:srgbClr val="A9D1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51" name="Rectangle 150">
            <a:extLst>
              <a:ext uri="{FF2B5EF4-FFF2-40B4-BE49-F238E27FC236}">
                <a16:creationId xmlns:a16="http://schemas.microsoft.com/office/drawing/2014/main" id="{CAA68D7B-48B7-4F1C-82AC-7C6F65AE93A4}"/>
              </a:ext>
            </a:extLst>
          </p:cNvPr>
          <p:cNvSpPr/>
          <p:nvPr/>
        </p:nvSpPr>
        <p:spPr>
          <a:xfrm>
            <a:off x="7801192" y="5405488"/>
            <a:ext cx="534536" cy="368414"/>
          </a:xfrm>
          <a:prstGeom prst="rect">
            <a:avLst/>
          </a:prstGeom>
          <a:solidFill>
            <a:srgbClr val="3857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52" name="Rectangle 151">
            <a:extLst>
              <a:ext uri="{FF2B5EF4-FFF2-40B4-BE49-F238E27FC236}">
                <a16:creationId xmlns:a16="http://schemas.microsoft.com/office/drawing/2014/main" id="{6DF2613C-4E8A-4C78-9661-2DE2789CAB2B}"/>
              </a:ext>
            </a:extLst>
          </p:cNvPr>
          <p:cNvSpPr/>
          <p:nvPr/>
        </p:nvSpPr>
        <p:spPr>
          <a:xfrm>
            <a:off x="7189503" y="5412404"/>
            <a:ext cx="534536" cy="368414"/>
          </a:xfrm>
          <a:prstGeom prst="rect">
            <a:avLst/>
          </a:prstGeom>
          <a:solidFill>
            <a:srgbClr val="3857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27" name="Rectangle 126">
            <a:extLst>
              <a:ext uri="{FF2B5EF4-FFF2-40B4-BE49-F238E27FC236}">
                <a16:creationId xmlns:a16="http://schemas.microsoft.com/office/drawing/2014/main" id="{97C3B04A-D29D-4656-A9DA-DC2389F49CCA}"/>
              </a:ext>
            </a:extLst>
          </p:cNvPr>
          <p:cNvSpPr/>
          <p:nvPr/>
        </p:nvSpPr>
        <p:spPr>
          <a:xfrm>
            <a:off x="8640196" y="4440003"/>
            <a:ext cx="1302075" cy="15801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28" name="Rectangle 127">
            <a:extLst>
              <a:ext uri="{FF2B5EF4-FFF2-40B4-BE49-F238E27FC236}">
                <a16:creationId xmlns:a16="http://schemas.microsoft.com/office/drawing/2014/main" id="{0CBCA287-EDC2-4588-B963-273E2FE05A4F}"/>
              </a:ext>
            </a:extLst>
          </p:cNvPr>
          <p:cNvSpPr/>
          <p:nvPr/>
        </p:nvSpPr>
        <p:spPr>
          <a:xfrm>
            <a:off x="8718121" y="4679321"/>
            <a:ext cx="534536" cy="368414"/>
          </a:xfrm>
          <a:prstGeom prst="rect">
            <a:avLst/>
          </a:prstGeom>
          <a:solidFill>
            <a:srgbClr val="A9D1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29" name="Rectangle 128">
            <a:extLst>
              <a:ext uri="{FF2B5EF4-FFF2-40B4-BE49-F238E27FC236}">
                <a16:creationId xmlns:a16="http://schemas.microsoft.com/office/drawing/2014/main" id="{E4161F05-A881-4A07-830F-1A1D6DBAC4B4}"/>
              </a:ext>
            </a:extLst>
          </p:cNvPr>
          <p:cNvSpPr/>
          <p:nvPr/>
        </p:nvSpPr>
        <p:spPr>
          <a:xfrm>
            <a:off x="9300825" y="4683804"/>
            <a:ext cx="534536" cy="368414"/>
          </a:xfrm>
          <a:prstGeom prst="rect">
            <a:avLst/>
          </a:prstGeom>
          <a:solidFill>
            <a:srgbClr val="A9D1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30" name="Rectangle 129">
            <a:extLst>
              <a:ext uri="{FF2B5EF4-FFF2-40B4-BE49-F238E27FC236}">
                <a16:creationId xmlns:a16="http://schemas.microsoft.com/office/drawing/2014/main" id="{2232743A-9DB5-4E76-BDDD-203EAD16C0AB}"/>
              </a:ext>
            </a:extLst>
          </p:cNvPr>
          <p:cNvSpPr/>
          <p:nvPr/>
        </p:nvSpPr>
        <p:spPr>
          <a:xfrm>
            <a:off x="9329810" y="5405488"/>
            <a:ext cx="534536" cy="368414"/>
          </a:xfrm>
          <a:prstGeom prst="rect">
            <a:avLst/>
          </a:prstGeom>
          <a:solidFill>
            <a:srgbClr val="3857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31" name="Rectangle 130">
            <a:extLst>
              <a:ext uri="{FF2B5EF4-FFF2-40B4-BE49-F238E27FC236}">
                <a16:creationId xmlns:a16="http://schemas.microsoft.com/office/drawing/2014/main" id="{50EF6588-2FE9-45FA-9FBC-55775C803CCE}"/>
              </a:ext>
            </a:extLst>
          </p:cNvPr>
          <p:cNvSpPr/>
          <p:nvPr/>
        </p:nvSpPr>
        <p:spPr>
          <a:xfrm>
            <a:off x="8718121" y="5412404"/>
            <a:ext cx="534536" cy="368414"/>
          </a:xfrm>
          <a:prstGeom prst="rect">
            <a:avLst/>
          </a:prstGeom>
          <a:solidFill>
            <a:srgbClr val="3857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42" name="Rectangle 141">
            <a:extLst>
              <a:ext uri="{FF2B5EF4-FFF2-40B4-BE49-F238E27FC236}">
                <a16:creationId xmlns:a16="http://schemas.microsoft.com/office/drawing/2014/main" id="{3450AD13-B023-4628-AA32-0E885B7C2919}"/>
              </a:ext>
            </a:extLst>
          </p:cNvPr>
          <p:cNvSpPr/>
          <p:nvPr/>
        </p:nvSpPr>
        <p:spPr>
          <a:xfrm>
            <a:off x="7111578" y="2486512"/>
            <a:ext cx="1302075" cy="15801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43" name="Rectangle 142">
            <a:extLst>
              <a:ext uri="{FF2B5EF4-FFF2-40B4-BE49-F238E27FC236}">
                <a16:creationId xmlns:a16="http://schemas.microsoft.com/office/drawing/2014/main" id="{747BAC27-2ADC-4E54-8B10-1BA5840BAC22}"/>
              </a:ext>
            </a:extLst>
          </p:cNvPr>
          <p:cNvSpPr/>
          <p:nvPr/>
        </p:nvSpPr>
        <p:spPr>
          <a:xfrm>
            <a:off x="7189503" y="2725830"/>
            <a:ext cx="534536" cy="368414"/>
          </a:xfrm>
          <a:prstGeom prst="rect">
            <a:avLst/>
          </a:prstGeom>
          <a:solidFill>
            <a:srgbClr val="C5E0B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44" name="Rectangle 143">
            <a:extLst>
              <a:ext uri="{FF2B5EF4-FFF2-40B4-BE49-F238E27FC236}">
                <a16:creationId xmlns:a16="http://schemas.microsoft.com/office/drawing/2014/main" id="{13DA706C-1F95-424A-B75F-6A0D5DB288C9}"/>
              </a:ext>
            </a:extLst>
          </p:cNvPr>
          <p:cNvSpPr/>
          <p:nvPr/>
        </p:nvSpPr>
        <p:spPr>
          <a:xfrm>
            <a:off x="7772207" y="2730313"/>
            <a:ext cx="534536" cy="368414"/>
          </a:xfrm>
          <a:prstGeom prst="rect">
            <a:avLst/>
          </a:prstGeom>
          <a:solidFill>
            <a:srgbClr val="C5E0B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45" name="Rectangle 144">
            <a:extLst>
              <a:ext uri="{FF2B5EF4-FFF2-40B4-BE49-F238E27FC236}">
                <a16:creationId xmlns:a16="http://schemas.microsoft.com/office/drawing/2014/main" id="{38B057B2-2383-4DFF-A9A2-7B4863ACE775}"/>
              </a:ext>
            </a:extLst>
          </p:cNvPr>
          <p:cNvSpPr/>
          <p:nvPr/>
        </p:nvSpPr>
        <p:spPr>
          <a:xfrm>
            <a:off x="7801192" y="3451997"/>
            <a:ext cx="534536" cy="368414"/>
          </a:xfrm>
          <a:prstGeom prst="rect">
            <a:avLst/>
          </a:prstGeom>
          <a:solidFill>
            <a:srgbClr val="A9D1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46" name="Rectangle 145">
            <a:extLst>
              <a:ext uri="{FF2B5EF4-FFF2-40B4-BE49-F238E27FC236}">
                <a16:creationId xmlns:a16="http://schemas.microsoft.com/office/drawing/2014/main" id="{40BFFC23-16AF-4382-B2E1-B031BB515920}"/>
              </a:ext>
            </a:extLst>
          </p:cNvPr>
          <p:cNvSpPr/>
          <p:nvPr/>
        </p:nvSpPr>
        <p:spPr>
          <a:xfrm>
            <a:off x="7189503" y="3458913"/>
            <a:ext cx="534536" cy="368414"/>
          </a:xfrm>
          <a:prstGeom prst="rect">
            <a:avLst/>
          </a:prstGeom>
          <a:solidFill>
            <a:srgbClr val="A9D1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33" name="Rectangle 132">
            <a:extLst>
              <a:ext uri="{FF2B5EF4-FFF2-40B4-BE49-F238E27FC236}">
                <a16:creationId xmlns:a16="http://schemas.microsoft.com/office/drawing/2014/main" id="{0F2539F7-678D-4211-836C-492FD8152236}"/>
              </a:ext>
            </a:extLst>
          </p:cNvPr>
          <p:cNvSpPr/>
          <p:nvPr/>
        </p:nvSpPr>
        <p:spPr>
          <a:xfrm>
            <a:off x="8640196" y="2486512"/>
            <a:ext cx="1302075" cy="15801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34" name="Rectangle 133">
            <a:extLst>
              <a:ext uri="{FF2B5EF4-FFF2-40B4-BE49-F238E27FC236}">
                <a16:creationId xmlns:a16="http://schemas.microsoft.com/office/drawing/2014/main" id="{85DF3DA8-57A1-4E66-ACA9-18F830904A85}"/>
              </a:ext>
            </a:extLst>
          </p:cNvPr>
          <p:cNvSpPr/>
          <p:nvPr/>
        </p:nvSpPr>
        <p:spPr>
          <a:xfrm>
            <a:off x="8718121" y="2725830"/>
            <a:ext cx="534536" cy="368414"/>
          </a:xfrm>
          <a:prstGeom prst="rect">
            <a:avLst/>
          </a:prstGeom>
          <a:solidFill>
            <a:srgbClr val="C5E0B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35" name="Rectangle 134">
            <a:extLst>
              <a:ext uri="{FF2B5EF4-FFF2-40B4-BE49-F238E27FC236}">
                <a16:creationId xmlns:a16="http://schemas.microsoft.com/office/drawing/2014/main" id="{FDD44F02-1327-411E-ACA7-B7912B3C7F76}"/>
              </a:ext>
            </a:extLst>
          </p:cNvPr>
          <p:cNvSpPr/>
          <p:nvPr/>
        </p:nvSpPr>
        <p:spPr>
          <a:xfrm>
            <a:off x="9300825" y="2730313"/>
            <a:ext cx="534536" cy="368414"/>
          </a:xfrm>
          <a:prstGeom prst="rect">
            <a:avLst/>
          </a:prstGeom>
          <a:solidFill>
            <a:srgbClr val="C5E0B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36" name="Rectangle 135">
            <a:extLst>
              <a:ext uri="{FF2B5EF4-FFF2-40B4-BE49-F238E27FC236}">
                <a16:creationId xmlns:a16="http://schemas.microsoft.com/office/drawing/2014/main" id="{70128761-D893-49E0-BBBE-0B88B3CC8319}"/>
              </a:ext>
            </a:extLst>
          </p:cNvPr>
          <p:cNvSpPr/>
          <p:nvPr/>
        </p:nvSpPr>
        <p:spPr>
          <a:xfrm>
            <a:off x="9329810" y="3451997"/>
            <a:ext cx="534536" cy="368414"/>
          </a:xfrm>
          <a:prstGeom prst="rect">
            <a:avLst/>
          </a:prstGeom>
          <a:solidFill>
            <a:srgbClr val="A9D1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sp>
        <p:nvSpPr>
          <p:cNvPr id="137" name="Rectangle 136">
            <a:extLst>
              <a:ext uri="{FF2B5EF4-FFF2-40B4-BE49-F238E27FC236}">
                <a16:creationId xmlns:a16="http://schemas.microsoft.com/office/drawing/2014/main" id="{59E92AA4-C818-48FD-99FE-89D5E9DE8C2E}"/>
              </a:ext>
            </a:extLst>
          </p:cNvPr>
          <p:cNvSpPr/>
          <p:nvPr/>
        </p:nvSpPr>
        <p:spPr>
          <a:xfrm>
            <a:off x="8718121" y="3458913"/>
            <a:ext cx="534536" cy="368414"/>
          </a:xfrm>
          <a:prstGeom prst="rect">
            <a:avLst/>
          </a:prstGeom>
          <a:solidFill>
            <a:srgbClr val="A9D1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latin typeface="Segoe UI" panose="020B0502040204020203" pitchFamily="34" charset="0"/>
                <a:cs typeface="Segoe UI" panose="020B0502040204020203" pitchFamily="34" charset="0"/>
              </a:rPr>
              <a:t>Pod</a:t>
            </a:r>
          </a:p>
        </p:txBody>
      </p:sp>
      <p:pic>
        <p:nvPicPr>
          <p:cNvPr id="138" name="Picture 137">
            <a:extLst>
              <a:ext uri="{FF2B5EF4-FFF2-40B4-BE49-F238E27FC236}">
                <a16:creationId xmlns:a16="http://schemas.microsoft.com/office/drawing/2014/main" id="{DEAA4A6C-5E25-46FC-B52D-86B3864CCEB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828964" y="1681347"/>
            <a:ext cx="636766" cy="619818"/>
          </a:xfrm>
          <a:prstGeom prst="rect">
            <a:avLst/>
          </a:prstGeom>
        </p:spPr>
      </p:pic>
      <p:sp>
        <p:nvSpPr>
          <p:cNvPr id="139" name="Rounded Rectangle 6">
            <a:extLst>
              <a:ext uri="{FF2B5EF4-FFF2-40B4-BE49-F238E27FC236}">
                <a16:creationId xmlns:a16="http://schemas.microsoft.com/office/drawing/2014/main" id="{8855D791-D773-4C36-BC08-D50E4977B2D3}"/>
              </a:ext>
            </a:extLst>
          </p:cNvPr>
          <p:cNvSpPr/>
          <p:nvPr/>
        </p:nvSpPr>
        <p:spPr>
          <a:xfrm>
            <a:off x="7020591" y="2599674"/>
            <a:ext cx="3012666" cy="624294"/>
          </a:xfrm>
          <a:prstGeom prst="roundRect">
            <a:avLst/>
          </a:prstGeom>
          <a:noFill/>
          <a:ln w="19050">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40" name="Rounded Rectangle 114">
            <a:extLst>
              <a:ext uri="{FF2B5EF4-FFF2-40B4-BE49-F238E27FC236}">
                <a16:creationId xmlns:a16="http://schemas.microsoft.com/office/drawing/2014/main" id="{51431F11-9A80-47CC-B8FC-2017047079ED}"/>
              </a:ext>
            </a:extLst>
          </p:cNvPr>
          <p:cNvSpPr/>
          <p:nvPr/>
        </p:nvSpPr>
        <p:spPr>
          <a:xfrm>
            <a:off x="7018164" y="3304334"/>
            <a:ext cx="3017520" cy="1908689"/>
          </a:xfrm>
          <a:prstGeom prst="roundRect">
            <a:avLst>
              <a:gd name="adj" fmla="val 11234"/>
            </a:avLst>
          </a:prstGeom>
          <a:noFill/>
          <a:ln w="19050">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
        <p:nvSpPr>
          <p:cNvPr id="141" name="Rounded Rectangle 115">
            <a:extLst>
              <a:ext uri="{FF2B5EF4-FFF2-40B4-BE49-F238E27FC236}">
                <a16:creationId xmlns:a16="http://schemas.microsoft.com/office/drawing/2014/main" id="{E9791B6A-CFC9-4014-8504-A48046DDD5E1}"/>
              </a:ext>
            </a:extLst>
          </p:cNvPr>
          <p:cNvSpPr/>
          <p:nvPr/>
        </p:nvSpPr>
        <p:spPr>
          <a:xfrm>
            <a:off x="7018164" y="5288397"/>
            <a:ext cx="3017520" cy="621792"/>
          </a:xfrm>
          <a:prstGeom prst="roundRect">
            <a:avLst/>
          </a:prstGeom>
          <a:noFill/>
          <a:ln w="19050">
            <a:solidFill>
              <a:srgbClr val="0078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7275025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21B66A-363A-E743-B8F4-1DF66D36ACD1}"/>
              </a:ext>
            </a:extLst>
          </p:cNvPr>
          <p:cNvSpPr txBox="1"/>
          <p:nvPr/>
        </p:nvSpPr>
        <p:spPr>
          <a:xfrm>
            <a:off x="588263" y="6452837"/>
            <a:ext cx="11242953" cy="307777"/>
          </a:xfrm>
          <a:prstGeom prst="rect">
            <a:avLst/>
          </a:prstGeom>
          <a:noFill/>
        </p:spPr>
        <p:txBody>
          <a:bodyPr wrap="square" lIns="0" rtlCol="0">
            <a:spAutoFit/>
          </a:bodyPr>
          <a:lstStyle/>
          <a:p>
            <a:r>
              <a:rPr lang="en-GB" sz="1400">
                <a:latin typeface="Segoe UI" panose="020B0502040204020203" pitchFamily="34" charset="0"/>
                <a:cs typeface="Segoe UI" panose="020B0502040204020203" pitchFamily="34" charset="0"/>
              </a:rPr>
              <a:t>*Logical Isolation via Namespaces can achieve hard isolation assuming the cluster admin has applied all the required security controls</a:t>
            </a:r>
          </a:p>
        </p:txBody>
      </p:sp>
      <p:sp>
        <p:nvSpPr>
          <p:cNvPr id="7" name="Title 16">
            <a:extLst>
              <a:ext uri="{FF2B5EF4-FFF2-40B4-BE49-F238E27FC236}">
                <a16:creationId xmlns:a16="http://schemas.microsoft.com/office/drawing/2014/main" id="{5102E1B1-6E61-4541-AB29-432D57147410}"/>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Physical vs. Logical Isolation</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
        <p:nvSpPr>
          <p:cNvPr id="9" name="AutoShape 3">
            <a:extLst>
              <a:ext uri="{FF2B5EF4-FFF2-40B4-BE49-F238E27FC236}">
                <a16:creationId xmlns:a16="http://schemas.microsoft.com/office/drawing/2014/main" id="{26D879D3-CE8C-4343-9C3E-724668158AF1}"/>
              </a:ext>
            </a:extLst>
          </p:cNvPr>
          <p:cNvSpPr>
            <a:spLocks noChangeAspect="1" noChangeArrowheads="1" noTextEdit="1"/>
          </p:cNvSpPr>
          <p:nvPr/>
        </p:nvSpPr>
        <p:spPr bwMode="auto">
          <a:xfrm>
            <a:off x="838200" y="1516063"/>
            <a:ext cx="10523538" cy="3586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5">
            <a:extLst>
              <a:ext uri="{FF2B5EF4-FFF2-40B4-BE49-F238E27FC236}">
                <a16:creationId xmlns:a16="http://schemas.microsoft.com/office/drawing/2014/main" id="{EBBEFD3A-1017-4EA0-9F63-CDF7698D863B}"/>
              </a:ext>
            </a:extLst>
          </p:cNvPr>
          <p:cNvSpPr>
            <a:spLocks noChangeArrowheads="1"/>
          </p:cNvSpPr>
          <p:nvPr/>
        </p:nvSpPr>
        <p:spPr bwMode="auto">
          <a:xfrm>
            <a:off x="844550" y="1520825"/>
            <a:ext cx="3502025" cy="509587"/>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6">
            <a:extLst>
              <a:ext uri="{FF2B5EF4-FFF2-40B4-BE49-F238E27FC236}">
                <a16:creationId xmlns:a16="http://schemas.microsoft.com/office/drawing/2014/main" id="{A00E1CC7-FFA0-4665-B35E-BAB7C9D6E3FE}"/>
              </a:ext>
            </a:extLst>
          </p:cNvPr>
          <p:cNvSpPr>
            <a:spLocks noChangeArrowheads="1"/>
          </p:cNvSpPr>
          <p:nvPr/>
        </p:nvSpPr>
        <p:spPr bwMode="auto">
          <a:xfrm>
            <a:off x="4346575" y="1520825"/>
            <a:ext cx="3502025" cy="509587"/>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7">
            <a:extLst>
              <a:ext uri="{FF2B5EF4-FFF2-40B4-BE49-F238E27FC236}">
                <a16:creationId xmlns:a16="http://schemas.microsoft.com/office/drawing/2014/main" id="{6228831B-3E13-4B9D-A1E6-9D95F572194D}"/>
              </a:ext>
            </a:extLst>
          </p:cNvPr>
          <p:cNvSpPr>
            <a:spLocks noChangeArrowheads="1"/>
          </p:cNvSpPr>
          <p:nvPr/>
        </p:nvSpPr>
        <p:spPr bwMode="auto">
          <a:xfrm>
            <a:off x="7848600" y="1520825"/>
            <a:ext cx="3502025" cy="509587"/>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ECDC46B2-87E5-4E0E-863D-E24DB5B495C7}"/>
              </a:ext>
            </a:extLst>
          </p:cNvPr>
          <p:cNvSpPr>
            <a:spLocks noChangeArrowheads="1"/>
          </p:cNvSpPr>
          <p:nvPr/>
        </p:nvSpPr>
        <p:spPr bwMode="auto">
          <a:xfrm>
            <a:off x="844550" y="2030413"/>
            <a:ext cx="3502025" cy="509587"/>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9">
            <a:extLst>
              <a:ext uri="{FF2B5EF4-FFF2-40B4-BE49-F238E27FC236}">
                <a16:creationId xmlns:a16="http://schemas.microsoft.com/office/drawing/2014/main" id="{4C01463D-CD0F-42F2-82A8-D98765BF844C}"/>
              </a:ext>
            </a:extLst>
          </p:cNvPr>
          <p:cNvSpPr>
            <a:spLocks noChangeArrowheads="1"/>
          </p:cNvSpPr>
          <p:nvPr/>
        </p:nvSpPr>
        <p:spPr bwMode="auto">
          <a:xfrm>
            <a:off x="4346575" y="2030413"/>
            <a:ext cx="3502025" cy="509587"/>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Rectangle 10">
            <a:extLst>
              <a:ext uri="{FF2B5EF4-FFF2-40B4-BE49-F238E27FC236}">
                <a16:creationId xmlns:a16="http://schemas.microsoft.com/office/drawing/2014/main" id="{CCBAD4E7-1DA0-4843-BD3F-8896D09B8AE2}"/>
              </a:ext>
            </a:extLst>
          </p:cNvPr>
          <p:cNvSpPr>
            <a:spLocks noChangeArrowheads="1"/>
          </p:cNvSpPr>
          <p:nvPr/>
        </p:nvSpPr>
        <p:spPr bwMode="auto">
          <a:xfrm>
            <a:off x="7848600" y="2030413"/>
            <a:ext cx="3502025" cy="509587"/>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Rectangle 11">
            <a:extLst>
              <a:ext uri="{FF2B5EF4-FFF2-40B4-BE49-F238E27FC236}">
                <a16:creationId xmlns:a16="http://schemas.microsoft.com/office/drawing/2014/main" id="{C810E5D9-83B1-44C2-9A70-015C94D3155C}"/>
              </a:ext>
            </a:extLst>
          </p:cNvPr>
          <p:cNvSpPr>
            <a:spLocks noChangeArrowheads="1"/>
          </p:cNvSpPr>
          <p:nvPr/>
        </p:nvSpPr>
        <p:spPr bwMode="auto">
          <a:xfrm>
            <a:off x="844550" y="2540000"/>
            <a:ext cx="3502025" cy="509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2">
            <a:extLst>
              <a:ext uri="{FF2B5EF4-FFF2-40B4-BE49-F238E27FC236}">
                <a16:creationId xmlns:a16="http://schemas.microsoft.com/office/drawing/2014/main" id="{531C527E-7D94-4797-9492-39137EE765B7}"/>
              </a:ext>
            </a:extLst>
          </p:cNvPr>
          <p:cNvSpPr>
            <a:spLocks noChangeArrowheads="1"/>
          </p:cNvSpPr>
          <p:nvPr/>
        </p:nvSpPr>
        <p:spPr bwMode="auto">
          <a:xfrm>
            <a:off x="4346575" y="2540000"/>
            <a:ext cx="3502025" cy="509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3">
            <a:extLst>
              <a:ext uri="{FF2B5EF4-FFF2-40B4-BE49-F238E27FC236}">
                <a16:creationId xmlns:a16="http://schemas.microsoft.com/office/drawing/2014/main" id="{E8310DD0-757A-4427-A919-C1FE668A60E2}"/>
              </a:ext>
            </a:extLst>
          </p:cNvPr>
          <p:cNvSpPr>
            <a:spLocks noChangeArrowheads="1"/>
          </p:cNvSpPr>
          <p:nvPr/>
        </p:nvSpPr>
        <p:spPr bwMode="auto">
          <a:xfrm>
            <a:off x="7848600" y="2540000"/>
            <a:ext cx="3502025" cy="509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14">
            <a:extLst>
              <a:ext uri="{FF2B5EF4-FFF2-40B4-BE49-F238E27FC236}">
                <a16:creationId xmlns:a16="http://schemas.microsoft.com/office/drawing/2014/main" id="{41043468-32E8-4089-9517-F80D911C4506}"/>
              </a:ext>
            </a:extLst>
          </p:cNvPr>
          <p:cNvSpPr>
            <a:spLocks noChangeArrowheads="1"/>
          </p:cNvSpPr>
          <p:nvPr/>
        </p:nvSpPr>
        <p:spPr bwMode="auto">
          <a:xfrm>
            <a:off x="844550" y="3049588"/>
            <a:ext cx="3502025" cy="509587"/>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15">
            <a:extLst>
              <a:ext uri="{FF2B5EF4-FFF2-40B4-BE49-F238E27FC236}">
                <a16:creationId xmlns:a16="http://schemas.microsoft.com/office/drawing/2014/main" id="{09D72733-41B3-424A-B234-CF79DA6B8FCD}"/>
              </a:ext>
            </a:extLst>
          </p:cNvPr>
          <p:cNvSpPr>
            <a:spLocks noChangeArrowheads="1"/>
          </p:cNvSpPr>
          <p:nvPr/>
        </p:nvSpPr>
        <p:spPr bwMode="auto">
          <a:xfrm>
            <a:off x="4346575" y="3049588"/>
            <a:ext cx="3502025" cy="509587"/>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16">
            <a:extLst>
              <a:ext uri="{FF2B5EF4-FFF2-40B4-BE49-F238E27FC236}">
                <a16:creationId xmlns:a16="http://schemas.microsoft.com/office/drawing/2014/main" id="{DFA480EF-5BEB-492C-9298-7F8161CE0F7F}"/>
              </a:ext>
            </a:extLst>
          </p:cNvPr>
          <p:cNvSpPr>
            <a:spLocks noChangeArrowheads="1"/>
          </p:cNvSpPr>
          <p:nvPr/>
        </p:nvSpPr>
        <p:spPr bwMode="auto">
          <a:xfrm>
            <a:off x="7848600" y="3049588"/>
            <a:ext cx="3502025" cy="509587"/>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Rectangle 17">
            <a:extLst>
              <a:ext uri="{FF2B5EF4-FFF2-40B4-BE49-F238E27FC236}">
                <a16:creationId xmlns:a16="http://schemas.microsoft.com/office/drawing/2014/main" id="{5699E61F-16BF-4B99-9A2E-AC05606CD99D}"/>
              </a:ext>
            </a:extLst>
          </p:cNvPr>
          <p:cNvSpPr>
            <a:spLocks noChangeArrowheads="1"/>
          </p:cNvSpPr>
          <p:nvPr/>
        </p:nvSpPr>
        <p:spPr bwMode="auto">
          <a:xfrm>
            <a:off x="844550" y="3559175"/>
            <a:ext cx="3502025" cy="509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18">
            <a:extLst>
              <a:ext uri="{FF2B5EF4-FFF2-40B4-BE49-F238E27FC236}">
                <a16:creationId xmlns:a16="http://schemas.microsoft.com/office/drawing/2014/main" id="{FC67FF95-CEE4-4D64-9B9E-914E4FDD21F5}"/>
              </a:ext>
            </a:extLst>
          </p:cNvPr>
          <p:cNvSpPr>
            <a:spLocks noChangeArrowheads="1"/>
          </p:cNvSpPr>
          <p:nvPr/>
        </p:nvSpPr>
        <p:spPr bwMode="auto">
          <a:xfrm>
            <a:off x="4346575" y="3559175"/>
            <a:ext cx="3502025" cy="509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19">
            <a:extLst>
              <a:ext uri="{FF2B5EF4-FFF2-40B4-BE49-F238E27FC236}">
                <a16:creationId xmlns:a16="http://schemas.microsoft.com/office/drawing/2014/main" id="{D75D028C-06ED-47D9-928E-90E47430834F}"/>
              </a:ext>
            </a:extLst>
          </p:cNvPr>
          <p:cNvSpPr>
            <a:spLocks noChangeArrowheads="1"/>
          </p:cNvSpPr>
          <p:nvPr/>
        </p:nvSpPr>
        <p:spPr bwMode="auto">
          <a:xfrm>
            <a:off x="7848600" y="3559175"/>
            <a:ext cx="3502025" cy="509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20">
            <a:extLst>
              <a:ext uri="{FF2B5EF4-FFF2-40B4-BE49-F238E27FC236}">
                <a16:creationId xmlns:a16="http://schemas.microsoft.com/office/drawing/2014/main" id="{4BC8B35B-551E-4E58-85F1-3AAC6AD363A2}"/>
              </a:ext>
            </a:extLst>
          </p:cNvPr>
          <p:cNvSpPr>
            <a:spLocks noChangeArrowheads="1"/>
          </p:cNvSpPr>
          <p:nvPr/>
        </p:nvSpPr>
        <p:spPr bwMode="auto">
          <a:xfrm>
            <a:off x="844550" y="4068763"/>
            <a:ext cx="3502025" cy="509587"/>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1">
            <a:extLst>
              <a:ext uri="{FF2B5EF4-FFF2-40B4-BE49-F238E27FC236}">
                <a16:creationId xmlns:a16="http://schemas.microsoft.com/office/drawing/2014/main" id="{3955D2BF-A8D3-444B-A4A5-16945F85FBCF}"/>
              </a:ext>
            </a:extLst>
          </p:cNvPr>
          <p:cNvSpPr>
            <a:spLocks noChangeArrowheads="1"/>
          </p:cNvSpPr>
          <p:nvPr/>
        </p:nvSpPr>
        <p:spPr bwMode="auto">
          <a:xfrm>
            <a:off x="4346575" y="4068763"/>
            <a:ext cx="3502025" cy="509587"/>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2">
            <a:extLst>
              <a:ext uri="{FF2B5EF4-FFF2-40B4-BE49-F238E27FC236}">
                <a16:creationId xmlns:a16="http://schemas.microsoft.com/office/drawing/2014/main" id="{D5EC7D2A-8DEF-45F5-B2E3-31457F3C04D0}"/>
              </a:ext>
            </a:extLst>
          </p:cNvPr>
          <p:cNvSpPr>
            <a:spLocks noChangeArrowheads="1"/>
          </p:cNvSpPr>
          <p:nvPr/>
        </p:nvSpPr>
        <p:spPr bwMode="auto">
          <a:xfrm>
            <a:off x="7848600" y="4068763"/>
            <a:ext cx="3502025" cy="509587"/>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23">
            <a:extLst>
              <a:ext uri="{FF2B5EF4-FFF2-40B4-BE49-F238E27FC236}">
                <a16:creationId xmlns:a16="http://schemas.microsoft.com/office/drawing/2014/main" id="{39A91040-AD34-47A6-8208-BD23DD70EAB0}"/>
              </a:ext>
            </a:extLst>
          </p:cNvPr>
          <p:cNvSpPr>
            <a:spLocks noChangeArrowheads="1"/>
          </p:cNvSpPr>
          <p:nvPr/>
        </p:nvSpPr>
        <p:spPr bwMode="auto">
          <a:xfrm>
            <a:off x="844550" y="4578350"/>
            <a:ext cx="3502025" cy="509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24">
            <a:extLst>
              <a:ext uri="{FF2B5EF4-FFF2-40B4-BE49-F238E27FC236}">
                <a16:creationId xmlns:a16="http://schemas.microsoft.com/office/drawing/2014/main" id="{9103CB99-43D2-439D-9D30-9771A3A18D07}"/>
              </a:ext>
            </a:extLst>
          </p:cNvPr>
          <p:cNvSpPr>
            <a:spLocks noChangeArrowheads="1"/>
          </p:cNvSpPr>
          <p:nvPr/>
        </p:nvSpPr>
        <p:spPr bwMode="auto">
          <a:xfrm>
            <a:off x="4346575" y="4578350"/>
            <a:ext cx="3502025" cy="509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25">
            <a:extLst>
              <a:ext uri="{FF2B5EF4-FFF2-40B4-BE49-F238E27FC236}">
                <a16:creationId xmlns:a16="http://schemas.microsoft.com/office/drawing/2014/main" id="{82CE57C2-6CC3-4FBB-8AD2-17F3330B53E1}"/>
              </a:ext>
            </a:extLst>
          </p:cNvPr>
          <p:cNvSpPr>
            <a:spLocks noChangeArrowheads="1"/>
          </p:cNvSpPr>
          <p:nvPr/>
        </p:nvSpPr>
        <p:spPr bwMode="auto">
          <a:xfrm>
            <a:off x="7848600" y="4578350"/>
            <a:ext cx="3502025" cy="509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Line 26">
            <a:extLst>
              <a:ext uri="{FF2B5EF4-FFF2-40B4-BE49-F238E27FC236}">
                <a16:creationId xmlns:a16="http://schemas.microsoft.com/office/drawing/2014/main" id="{94C7D559-BEAF-46E7-9072-A76EA75C1E39}"/>
              </a:ext>
            </a:extLst>
          </p:cNvPr>
          <p:cNvSpPr>
            <a:spLocks noChangeShapeType="1"/>
          </p:cNvSpPr>
          <p:nvPr/>
        </p:nvSpPr>
        <p:spPr bwMode="auto">
          <a:xfrm>
            <a:off x="839788" y="2030413"/>
            <a:ext cx="10517188" cy="0"/>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Line 27">
            <a:extLst>
              <a:ext uri="{FF2B5EF4-FFF2-40B4-BE49-F238E27FC236}">
                <a16:creationId xmlns:a16="http://schemas.microsoft.com/office/drawing/2014/main" id="{D3F158F5-F8E3-4570-9711-981895B0608F}"/>
              </a:ext>
            </a:extLst>
          </p:cNvPr>
          <p:cNvSpPr>
            <a:spLocks noChangeShapeType="1"/>
          </p:cNvSpPr>
          <p:nvPr/>
        </p:nvSpPr>
        <p:spPr bwMode="auto">
          <a:xfrm>
            <a:off x="839788" y="2540000"/>
            <a:ext cx="10517188" cy="0"/>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Line 28">
            <a:extLst>
              <a:ext uri="{FF2B5EF4-FFF2-40B4-BE49-F238E27FC236}">
                <a16:creationId xmlns:a16="http://schemas.microsoft.com/office/drawing/2014/main" id="{742BF53B-9CF3-49B9-8B8F-D304422DDE85}"/>
              </a:ext>
            </a:extLst>
          </p:cNvPr>
          <p:cNvSpPr>
            <a:spLocks noChangeShapeType="1"/>
          </p:cNvSpPr>
          <p:nvPr/>
        </p:nvSpPr>
        <p:spPr bwMode="auto">
          <a:xfrm>
            <a:off x="839788" y="3049588"/>
            <a:ext cx="10517188" cy="0"/>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Line 29">
            <a:extLst>
              <a:ext uri="{FF2B5EF4-FFF2-40B4-BE49-F238E27FC236}">
                <a16:creationId xmlns:a16="http://schemas.microsoft.com/office/drawing/2014/main" id="{77E6C6EE-0348-40FD-B46E-EBB7CA94E664}"/>
              </a:ext>
            </a:extLst>
          </p:cNvPr>
          <p:cNvSpPr>
            <a:spLocks noChangeShapeType="1"/>
          </p:cNvSpPr>
          <p:nvPr/>
        </p:nvSpPr>
        <p:spPr bwMode="auto">
          <a:xfrm>
            <a:off x="839788" y="3559175"/>
            <a:ext cx="10517188" cy="0"/>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Line 30">
            <a:extLst>
              <a:ext uri="{FF2B5EF4-FFF2-40B4-BE49-F238E27FC236}">
                <a16:creationId xmlns:a16="http://schemas.microsoft.com/office/drawing/2014/main" id="{5C02952C-EB98-4625-B419-F4A8A49647E3}"/>
              </a:ext>
            </a:extLst>
          </p:cNvPr>
          <p:cNvSpPr>
            <a:spLocks noChangeShapeType="1"/>
          </p:cNvSpPr>
          <p:nvPr/>
        </p:nvSpPr>
        <p:spPr bwMode="auto">
          <a:xfrm>
            <a:off x="839788" y="4068763"/>
            <a:ext cx="10517188" cy="0"/>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Line 31">
            <a:extLst>
              <a:ext uri="{FF2B5EF4-FFF2-40B4-BE49-F238E27FC236}">
                <a16:creationId xmlns:a16="http://schemas.microsoft.com/office/drawing/2014/main" id="{4BBDF57B-A078-4211-9D84-32F9EAD2AD17}"/>
              </a:ext>
            </a:extLst>
          </p:cNvPr>
          <p:cNvSpPr>
            <a:spLocks noChangeShapeType="1"/>
          </p:cNvSpPr>
          <p:nvPr/>
        </p:nvSpPr>
        <p:spPr bwMode="auto">
          <a:xfrm>
            <a:off x="839788" y="4578350"/>
            <a:ext cx="10517188" cy="0"/>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Line 32">
            <a:extLst>
              <a:ext uri="{FF2B5EF4-FFF2-40B4-BE49-F238E27FC236}">
                <a16:creationId xmlns:a16="http://schemas.microsoft.com/office/drawing/2014/main" id="{67F72933-ACDF-4E17-846C-47D0D2685F3F}"/>
              </a:ext>
            </a:extLst>
          </p:cNvPr>
          <p:cNvSpPr>
            <a:spLocks noChangeShapeType="1"/>
          </p:cNvSpPr>
          <p:nvPr/>
        </p:nvSpPr>
        <p:spPr bwMode="auto">
          <a:xfrm flipH="1">
            <a:off x="844550" y="1516063"/>
            <a:ext cx="0" cy="1023936"/>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Line 33">
            <a:extLst>
              <a:ext uri="{FF2B5EF4-FFF2-40B4-BE49-F238E27FC236}">
                <a16:creationId xmlns:a16="http://schemas.microsoft.com/office/drawing/2014/main" id="{C1B34454-D5F9-45ED-BC40-355B089D8A68}"/>
              </a:ext>
            </a:extLst>
          </p:cNvPr>
          <p:cNvSpPr>
            <a:spLocks noChangeShapeType="1"/>
          </p:cNvSpPr>
          <p:nvPr/>
        </p:nvSpPr>
        <p:spPr bwMode="auto">
          <a:xfrm>
            <a:off x="11350625" y="1516064"/>
            <a:ext cx="6352" cy="1023936"/>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Line 34">
            <a:extLst>
              <a:ext uri="{FF2B5EF4-FFF2-40B4-BE49-F238E27FC236}">
                <a16:creationId xmlns:a16="http://schemas.microsoft.com/office/drawing/2014/main" id="{A1BF3BDA-9F63-455C-BE38-1D3FE16D344E}"/>
              </a:ext>
            </a:extLst>
          </p:cNvPr>
          <p:cNvSpPr>
            <a:spLocks noChangeShapeType="1"/>
          </p:cNvSpPr>
          <p:nvPr/>
        </p:nvSpPr>
        <p:spPr bwMode="auto">
          <a:xfrm>
            <a:off x="839788" y="1520825"/>
            <a:ext cx="10517188" cy="0"/>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Line 35">
            <a:extLst>
              <a:ext uri="{FF2B5EF4-FFF2-40B4-BE49-F238E27FC236}">
                <a16:creationId xmlns:a16="http://schemas.microsoft.com/office/drawing/2014/main" id="{9402FE63-4113-4B81-84BE-E40145218288}"/>
              </a:ext>
            </a:extLst>
          </p:cNvPr>
          <p:cNvSpPr>
            <a:spLocks noChangeShapeType="1"/>
          </p:cNvSpPr>
          <p:nvPr/>
        </p:nvSpPr>
        <p:spPr bwMode="auto">
          <a:xfrm>
            <a:off x="839788" y="5087938"/>
            <a:ext cx="10517188" cy="0"/>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Rectangle 36">
            <a:extLst>
              <a:ext uri="{FF2B5EF4-FFF2-40B4-BE49-F238E27FC236}">
                <a16:creationId xmlns:a16="http://schemas.microsoft.com/office/drawing/2014/main" id="{8A1B16C0-644D-4918-BD98-A901753ABCF9}"/>
              </a:ext>
            </a:extLst>
          </p:cNvPr>
          <p:cNvSpPr>
            <a:spLocks noChangeArrowheads="1"/>
          </p:cNvSpPr>
          <p:nvPr/>
        </p:nvSpPr>
        <p:spPr bwMode="auto">
          <a:xfrm>
            <a:off x="4440238" y="1625600"/>
            <a:ext cx="97631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a:ln>
                  <a:noFill/>
                </a:ln>
                <a:solidFill>
                  <a:srgbClr val="FFFFFF"/>
                </a:solidFill>
                <a:effectLst/>
                <a:latin typeface="Calibri" panose="020F0502020204030204" pitchFamily="34" charset="0"/>
              </a:rPr>
              <a:t>Physical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2" name="Rectangle 37">
            <a:extLst>
              <a:ext uri="{FF2B5EF4-FFF2-40B4-BE49-F238E27FC236}">
                <a16:creationId xmlns:a16="http://schemas.microsoft.com/office/drawing/2014/main" id="{CF9F0ED1-FB60-485C-8EEE-5855B4052480}"/>
              </a:ext>
            </a:extLst>
          </p:cNvPr>
          <p:cNvSpPr>
            <a:spLocks noChangeArrowheads="1"/>
          </p:cNvSpPr>
          <p:nvPr/>
        </p:nvSpPr>
        <p:spPr bwMode="auto">
          <a:xfrm>
            <a:off x="7942263" y="1625600"/>
            <a:ext cx="8461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a:ln>
                  <a:noFill/>
                </a:ln>
                <a:solidFill>
                  <a:srgbClr val="FFFFFF"/>
                </a:solidFill>
                <a:effectLst/>
                <a:latin typeface="Calibri" panose="020F0502020204030204" pitchFamily="34" charset="0"/>
              </a:rPr>
              <a:t>Logical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3" name="Rectangle 38">
            <a:extLst>
              <a:ext uri="{FF2B5EF4-FFF2-40B4-BE49-F238E27FC236}">
                <a16:creationId xmlns:a16="http://schemas.microsoft.com/office/drawing/2014/main" id="{ED13CB66-6C35-4875-8214-73C40DFD067C}"/>
              </a:ext>
            </a:extLst>
          </p:cNvPr>
          <p:cNvSpPr>
            <a:spLocks noChangeArrowheads="1"/>
          </p:cNvSpPr>
          <p:nvPr/>
        </p:nvSpPr>
        <p:spPr bwMode="auto">
          <a:xfrm>
            <a:off x="939800" y="2160588"/>
            <a:ext cx="1146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Pod Density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4" name="Rectangle 39">
            <a:extLst>
              <a:ext uri="{FF2B5EF4-FFF2-40B4-BE49-F238E27FC236}">
                <a16:creationId xmlns:a16="http://schemas.microsoft.com/office/drawing/2014/main" id="{93A3A281-617C-4DEC-A57F-301CBC380B7F}"/>
              </a:ext>
            </a:extLst>
          </p:cNvPr>
          <p:cNvSpPr>
            <a:spLocks noChangeArrowheads="1"/>
          </p:cNvSpPr>
          <p:nvPr/>
        </p:nvSpPr>
        <p:spPr bwMode="auto">
          <a:xfrm>
            <a:off x="4440238" y="2160588"/>
            <a:ext cx="14795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Low to Medium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5" name="Rectangle 40">
            <a:extLst>
              <a:ext uri="{FF2B5EF4-FFF2-40B4-BE49-F238E27FC236}">
                <a16:creationId xmlns:a16="http://schemas.microsoft.com/office/drawing/2014/main" id="{064FCC0C-4294-4ADD-B8C3-C5FF34E098D6}"/>
              </a:ext>
            </a:extLst>
          </p:cNvPr>
          <p:cNvSpPr>
            <a:spLocks noChangeArrowheads="1"/>
          </p:cNvSpPr>
          <p:nvPr/>
        </p:nvSpPr>
        <p:spPr bwMode="auto">
          <a:xfrm>
            <a:off x="7942263" y="2160588"/>
            <a:ext cx="15176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Medium to High</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6" name="Rectangle 41">
            <a:extLst>
              <a:ext uri="{FF2B5EF4-FFF2-40B4-BE49-F238E27FC236}">
                <a16:creationId xmlns:a16="http://schemas.microsoft.com/office/drawing/2014/main" id="{17D7F093-43D5-496B-9686-66509B686408}"/>
              </a:ext>
            </a:extLst>
          </p:cNvPr>
          <p:cNvSpPr>
            <a:spLocks noChangeArrowheads="1"/>
          </p:cNvSpPr>
          <p:nvPr/>
        </p:nvSpPr>
        <p:spPr bwMode="auto">
          <a:xfrm>
            <a:off x="939800" y="2670175"/>
            <a:ext cx="4889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Cost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7" name="Rectangle 42">
            <a:extLst>
              <a:ext uri="{FF2B5EF4-FFF2-40B4-BE49-F238E27FC236}">
                <a16:creationId xmlns:a16="http://schemas.microsoft.com/office/drawing/2014/main" id="{15A96A50-D7CC-49D6-9848-92167D3A947C}"/>
              </a:ext>
            </a:extLst>
          </p:cNvPr>
          <p:cNvSpPr>
            <a:spLocks noChangeArrowheads="1"/>
          </p:cNvSpPr>
          <p:nvPr/>
        </p:nvSpPr>
        <p:spPr bwMode="auto">
          <a:xfrm>
            <a:off x="4440238" y="2670175"/>
            <a:ext cx="43338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8" name="Rectangle 43">
            <a:extLst>
              <a:ext uri="{FF2B5EF4-FFF2-40B4-BE49-F238E27FC236}">
                <a16:creationId xmlns:a16="http://schemas.microsoft.com/office/drawing/2014/main" id="{207D4C40-4D3D-4E1C-A16E-86DC39A337D5}"/>
              </a:ext>
            </a:extLst>
          </p:cNvPr>
          <p:cNvSpPr>
            <a:spLocks noChangeArrowheads="1"/>
          </p:cNvSpPr>
          <p:nvPr/>
        </p:nvSpPr>
        <p:spPr bwMode="auto">
          <a:xfrm>
            <a:off x="7942263" y="2670175"/>
            <a:ext cx="2190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9" name="Rectangle 44">
            <a:extLst>
              <a:ext uri="{FF2B5EF4-FFF2-40B4-BE49-F238E27FC236}">
                <a16:creationId xmlns:a16="http://schemas.microsoft.com/office/drawing/2014/main" id="{A4653250-9D8D-4D97-9446-42063205789B}"/>
              </a:ext>
            </a:extLst>
          </p:cNvPr>
          <p:cNvSpPr>
            <a:spLocks noChangeArrowheads="1"/>
          </p:cNvSpPr>
          <p:nvPr/>
        </p:nvSpPr>
        <p:spPr bwMode="auto">
          <a:xfrm>
            <a:off x="939800" y="3179763"/>
            <a:ext cx="2111375"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Kubernetes Experience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0" name="Rectangle 45">
            <a:extLst>
              <a:ext uri="{FF2B5EF4-FFF2-40B4-BE49-F238E27FC236}">
                <a16:creationId xmlns:a16="http://schemas.microsoft.com/office/drawing/2014/main" id="{03135F82-6070-465C-BD76-49075B0C8318}"/>
              </a:ext>
            </a:extLst>
          </p:cNvPr>
          <p:cNvSpPr>
            <a:spLocks noChangeArrowheads="1"/>
          </p:cNvSpPr>
          <p:nvPr/>
        </p:nvSpPr>
        <p:spPr bwMode="auto">
          <a:xfrm>
            <a:off x="4440238" y="3179763"/>
            <a:ext cx="1479550"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Low to Medium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1" name="Rectangle 46">
            <a:extLst>
              <a:ext uri="{FF2B5EF4-FFF2-40B4-BE49-F238E27FC236}">
                <a16:creationId xmlns:a16="http://schemas.microsoft.com/office/drawing/2014/main" id="{4F3A87C5-03A6-4875-BFE4-3D456280453D}"/>
              </a:ext>
            </a:extLst>
          </p:cNvPr>
          <p:cNvSpPr>
            <a:spLocks noChangeArrowheads="1"/>
          </p:cNvSpPr>
          <p:nvPr/>
        </p:nvSpPr>
        <p:spPr bwMode="auto">
          <a:xfrm>
            <a:off x="7942263" y="3179763"/>
            <a:ext cx="1517650"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Medium to High</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2" name="Rectangle 47">
            <a:extLst>
              <a:ext uri="{FF2B5EF4-FFF2-40B4-BE49-F238E27FC236}">
                <a16:creationId xmlns:a16="http://schemas.microsoft.com/office/drawing/2014/main" id="{93AE901B-9952-4718-A7B3-F75F05BACD60}"/>
              </a:ext>
            </a:extLst>
          </p:cNvPr>
          <p:cNvSpPr>
            <a:spLocks noChangeArrowheads="1"/>
          </p:cNvSpPr>
          <p:nvPr/>
        </p:nvSpPr>
        <p:spPr bwMode="auto">
          <a:xfrm>
            <a:off x="939800" y="3689350"/>
            <a:ext cx="808038"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Security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3" name="Rectangle 48">
            <a:extLst>
              <a:ext uri="{FF2B5EF4-FFF2-40B4-BE49-F238E27FC236}">
                <a16:creationId xmlns:a16="http://schemas.microsoft.com/office/drawing/2014/main" id="{9C930105-1E83-4C8B-AA68-4716C688F9F4}"/>
              </a:ext>
            </a:extLst>
          </p:cNvPr>
          <p:cNvSpPr>
            <a:spLocks noChangeArrowheads="1"/>
          </p:cNvSpPr>
          <p:nvPr/>
        </p:nvSpPr>
        <p:spPr bwMode="auto">
          <a:xfrm>
            <a:off x="4440238" y="3689350"/>
            <a:ext cx="2017713"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High (Surface is small)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4" name="Rectangle 49">
            <a:extLst>
              <a:ext uri="{FF2B5EF4-FFF2-40B4-BE49-F238E27FC236}">
                <a16:creationId xmlns:a16="http://schemas.microsoft.com/office/drawing/2014/main" id="{966362EC-21F3-4747-AE78-4F61BFC4F1F6}"/>
              </a:ext>
            </a:extLst>
          </p:cNvPr>
          <p:cNvSpPr>
            <a:spLocks noChangeArrowheads="1"/>
          </p:cNvSpPr>
          <p:nvPr/>
        </p:nvSpPr>
        <p:spPr bwMode="auto">
          <a:xfrm>
            <a:off x="7942263" y="3689350"/>
            <a:ext cx="655638"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High*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5" name="Rectangle 50">
            <a:extLst>
              <a:ext uri="{FF2B5EF4-FFF2-40B4-BE49-F238E27FC236}">
                <a16:creationId xmlns:a16="http://schemas.microsoft.com/office/drawing/2014/main" id="{8237A550-1E89-4107-B563-5B7AD1A344F2}"/>
              </a:ext>
            </a:extLst>
          </p:cNvPr>
          <p:cNvSpPr>
            <a:spLocks noChangeArrowheads="1"/>
          </p:cNvSpPr>
          <p:nvPr/>
        </p:nvSpPr>
        <p:spPr bwMode="auto">
          <a:xfrm>
            <a:off x="939800" y="4198938"/>
            <a:ext cx="2163763"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Blast Radius of Changes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6" name="Rectangle 51">
            <a:extLst>
              <a:ext uri="{FF2B5EF4-FFF2-40B4-BE49-F238E27FC236}">
                <a16:creationId xmlns:a16="http://schemas.microsoft.com/office/drawing/2014/main" id="{CE9B7385-854E-43B2-8321-25C36AEC9A74}"/>
              </a:ext>
            </a:extLst>
          </p:cNvPr>
          <p:cNvSpPr>
            <a:spLocks noChangeArrowheads="1"/>
          </p:cNvSpPr>
          <p:nvPr/>
        </p:nvSpPr>
        <p:spPr bwMode="auto">
          <a:xfrm>
            <a:off x="4440238" y="4198938"/>
            <a:ext cx="581025"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Small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7" name="Rectangle 52">
            <a:extLst>
              <a:ext uri="{FF2B5EF4-FFF2-40B4-BE49-F238E27FC236}">
                <a16:creationId xmlns:a16="http://schemas.microsoft.com/office/drawing/2014/main" id="{ADA855FC-CB87-4EEB-8F2D-5FAA1E25C30A}"/>
              </a:ext>
            </a:extLst>
          </p:cNvPr>
          <p:cNvSpPr>
            <a:spLocks noChangeArrowheads="1"/>
          </p:cNvSpPr>
          <p:nvPr/>
        </p:nvSpPr>
        <p:spPr bwMode="auto">
          <a:xfrm>
            <a:off x="7942263" y="4198938"/>
            <a:ext cx="376238"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Big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8" name="Rectangle 53">
            <a:extLst>
              <a:ext uri="{FF2B5EF4-FFF2-40B4-BE49-F238E27FC236}">
                <a16:creationId xmlns:a16="http://schemas.microsoft.com/office/drawing/2014/main" id="{343DF024-40A7-49F7-99B1-CAC78C13BAE4}"/>
              </a:ext>
            </a:extLst>
          </p:cNvPr>
          <p:cNvSpPr>
            <a:spLocks noChangeArrowheads="1"/>
          </p:cNvSpPr>
          <p:nvPr/>
        </p:nvSpPr>
        <p:spPr bwMode="auto">
          <a:xfrm>
            <a:off x="939800" y="4708525"/>
            <a:ext cx="244278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Management and Operations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9" name="Rectangle 54">
            <a:extLst>
              <a:ext uri="{FF2B5EF4-FFF2-40B4-BE49-F238E27FC236}">
                <a16:creationId xmlns:a16="http://schemas.microsoft.com/office/drawing/2014/main" id="{AD238F79-A947-45B1-8A3B-1DC1FBE9A31D}"/>
              </a:ext>
            </a:extLst>
          </p:cNvPr>
          <p:cNvSpPr>
            <a:spLocks noChangeArrowheads="1"/>
          </p:cNvSpPr>
          <p:nvPr/>
        </p:nvSpPr>
        <p:spPr bwMode="auto">
          <a:xfrm>
            <a:off x="4440238" y="4708525"/>
            <a:ext cx="1231900"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Owner Team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0" name="Rectangle 55">
            <a:extLst>
              <a:ext uri="{FF2B5EF4-FFF2-40B4-BE49-F238E27FC236}">
                <a16:creationId xmlns:a16="http://schemas.microsoft.com/office/drawing/2014/main" id="{8C0E3AD5-A556-4F59-8E00-7AC82B89EA5F}"/>
              </a:ext>
            </a:extLst>
          </p:cNvPr>
          <p:cNvSpPr>
            <a:spLocks noChangeArrowheads="1"/>
          </p:cNvSpPr>
          <p:nvPr/>
        </p:nvSpPr>
        <p:spPr bwMode="auto">
          <a:xfrm>
            <a:off x="7942263" y="4708525"/>
            <a:ext cx="2873375"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Single or Cross Functional Team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2" name="Line 32">
            <a:extLst>
              <a:ext uri="{FF2B5EF4-FFF2-40B4-BE49-F238E27FC236}">
                <a16:creationId xmlns:a16="http://schemas.microsoft.com/office/drawing/2014/main" id="{40F1B089-2134-4F3C-942B-113E9ED35831}"/>
              </a:ext>
            </a:extLst>
          </p:cNvPr>
          <p:cNvSpPr>
            <a:spLocks noChangeShapeType="1"/>
          </p:cNvSpPr>
          <p:nvPr/>
        </p:nvSpPr>
        <p:spPr bwMode="auto">
          <a:xfrm flipH="1">
            <a:off x="844550" y="2524378"/>
            <a:ext cx="0" cy="52520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 name="Line 32">
            <a:extLst>
              <a:ext uri="{FF2B5EF4-FFF2-40B4-BE49-F238E27FC236}">
                <a16:creationId xmlns:a16="http://schemas.microsoft.com/office/drawing/2014/main" id="{8C52B1D6-E44B-4365-93A4-7D894253EBF8}"/>
              </a:ext>
            </a:extLst>
          </p:cNvPr>
          <p:cNvSpPr>
            <a:spLocks noChangeShapeType="1"/>
          </p:cNvSpPr>
          <p:nvPr/>
        </p:nvSpPr>
        <p:spPr bwMode="auto">
          <a:xfrm flipH="1">
            <a:off x="844550" y="3049588"/>
            <a:ext cx="0" cy="52520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Line 32">
            <a:extLst>
              <a:ext uri="{FF2B5EF4-FFF2-40B4-BE49-F238E27FC236}">
                <a16:creationId xmlns:a16="http://schemas.microsoft.com/office/drawing/2014/main" id="{15413497-3F11-4FA4-9041-268A46002561}"/>
              </a:ext>
            </a:extLst>
          </p:cNvPr>
          <p:cNvSpPr>
            <a:spLocks noChangeShapeType="1"/>
          </p:cNvSpPr>
          <p:nvPr/>
        </p:nvSpPr>
        <p:spPr bwMode="auto">
          <a:xfrm flipH="1">
            <a:off x="845629" y="3542345"/>
            <a:ext cx="0" cy="52641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 name="Line 32">
            <a:extLst>
              <a:ext uri="{FF2B5EF4-FFF2-40B4-BE49-F238E27FC236}">
                <a16:creationId xmlns:a16="http://schemas.microsoft.com/office/drawing/2014/main" id="{F06F2646-1204-4C46-BF46-C53424714B58}"/>
              </a:ext>
            </a:extLst>
          </p:cNvPr>
          <p:cNvSpPr>
            <a:spLocks noChangeShapeType="1"/>
          </p:cNvSpPr>
          <p:nvPr/>
        </p:nvSpPr>
        <p:spPr bwMode="auto">
          <a:xfrm flipH="1">
            <a:off x="844550" y="4051931"/>
            <a:ext cx="0" cy="52641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 name="Line 32">
            <a:extLst>
              <a:ext uri="{FF2B5EF4-FFF2-40B4-BE49-F238E27FC236}">
                <a16:creationId xmlns:a16="http://schemas.microsoft.com/office/drawing/2014/main" id="{9C324FE4-12B0-43BB-9823-2F4F1080BEB9}"/>
              </a:ext>
            </a:extLst>
          </p:cNvPr>
          <p:cNvSpPr>
            <a:spLocks noChangeShapeType="1"/>
          </p:cNvSpPr>
          <p:nvPr/>
        </p:nvSpPr>
        <p:spPr bwMode="auto">
          <a:xfrm flipH="1">
            <a:off x="845629" y="4561518"/>
            <a:ext cx="0" cy="52641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 name="Line 32">
            <a:extLst>
              <a:ext uri="{FF2B5EF4-FFF2-40B4-BE49-F238E27FC236}">
                <a16:creationId xmlns:a16="http://schemas.microsoft.com/office/drawing/2014/main" id="{91E5453C-60A4-420E-9A28-4D98D83FBFB2}"/>
              </a:ext>
            </a:extLst>
          </p:cNvPr>
          <p:cNvSpPr>
            <a:spLocks noChangeShapeType="1"/>
          </p:cNvSpPr>
          <p:nvPr/>
        </p:nvSpPr>
        <p:spPr bwMode="auto">
          <a:xfrm flipH="1">
            <a:off x="11356976" y="2524378"/>
            <a:ext cx="0" cy="52641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 name="Line 32">
            <a:extLst>
              <a:ext uri="{FF2B5EF4-FFF2-40B4-BE49-F238E27FC236}">
                <a16:creationId xmlns:a16="http://schemas.microsoft.com/office/drawing/2014/main" id="{55C205F6-0170-4A7A-8D97-7312DD80EF8C}"/>
              </a:ext>
            </a:extLst>
          </p:cNvPr>
          <p:cNvSpPr>
            <a:spLocks noChangeShapeType="1"/>
          </p:cNvSpPr>
          <p:nvPr/>
        </p:nvSpPr>
        <p:spPr bwMode="auto">
          <a:xfrm flipH="1">
            <a:off x="11356976" y="3032756"/>
            <a:ext cx="0" cy="52641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 name="Line 32">
            <a:extLst>
              <a:ext uri="{FF2B5EF4-FFF2-40B4-BE49-F238E27FC236}">
                <a16:creationId xmlns:a16="http://schemas.microsoft.com/office/drawing/2014/main" id="{AAF057BC-2813-4259-B096-959E3A1C2CDA}"/>
              </a:ext>
            </a:extLst>
          </p:cNvPr>
          <p:cNvSpPr>
            <a:spLocks noChangeShapeType="1"/>
          </p:cNvSpPr>
          <p:nvPr/>
        </p:nvSpPr>
        <p:spPr bwMode="auto">
          <a:xfrm flipH="1">
            <a:off x="11356976" y="3542343"/>
            <a:ext cx="0" cy="52641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 name="Line 32">
            <a:extLst>
              <a:ext uri="{FF2B5EF4-FFF2-40B4-BE49-F238E27FC236}">
                <a16:creationId xmlns:a16="http://schemas.microsoft.com/office/drawing/2014/main" id="{0F1CC583-B866-4921-BC06-9B160EE4256B}"/>
              </a:ext>
            </a:extLst>
          </p:cNvPr>
          <p:cNvSpPr>
            <a:spLocks noChangeShapeType="1"/>
          </p:cNvSpPr>
          <p:nvPr/>
        </p:nvSpPr>
        <p:spPr bwMode="auto">
          <a:xfrm flipH="1">
            <a:off x="11359616" y="4068764"/>
            <a:ext cx="0" cy="52641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Line 32">
            <a:extLst>
              <a:ext uri="{FF2B5EF4-FFF2-40B4-BE49-F238E27FC236}">
                <a16:creationId xmlns:a16="http://schemas.microsoft.com/office/drawing/2014/main" id="{D5A20745-50EF-48C5-AC19-95793D017BAB}"/>
              </a:ext>
            </a:extLst>
          </p:cNvPr>
          <p:cNvSpPr>
            <a:spLocks noChangeShapeType="1"/>
          </p:cNvSpPr>
          <p:nvPr/>
        </p:nvSpPr>
        <p:spPr bwMode="auto">
          <a:xfrm flipH="1">
            <a:off x="11356976" y="4560438"/>
            <a:ext cx="0" cy="526419"/>
          </a:xfrm>
          <a:prstGeom prst="line">
            <a:avLst/>
          </a:prstGeom>
          <a:noFill/>
          <a:ln w="12700" cap="flat">
            <a:solidFill>
              <a:srgbClr val="4472C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240529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28C70-B56B-7A47-A26E-F1BD83D0037B}"/>
              </a:ext>
            </a:extLst>
          </p:cNvPr>
          <p:cNvSpPr>
            <a:spLocks noGrp="1"/>
          </p:cNvSpPr>
          <p:nvPr>
            <p:ph type="title"/>
          </p:nvPr>
        </p:nvSpPr>
        <p:spPr/>
        <p:txBody>
          <a:bodyPr>
            <a:normAutofit fontScale="90000"/>
          </a:bodyPr>
          <a:lstStyle/>
          <a:p>
            <a:r>
              <a:rPr lang="en-GB"/>
              <a:t>Kubernetes Namespaces</a:t>
            </a:r>
          </a:p>
        </p:txBody>
      </p:sp>
      <p:sp>
        <p:nvSpPr>
          <p:cNvPr id="3" name="Content Placeholder 2">
            <a:extLst>
              <a:ext uri="{FF2B5EF4-FFF2-40B4-BE49-F238E27FC236}">
                <a16:creationId xmlns:a16="http://schemas.microsoft.com/office/drawing/2014/main" id="{3C20B07A-C7A1-1B4A-B24A-C432A4AFA017}"/>
              </a:ext>
            </a:extLst>
          </p:cNvPr>
          <p:cNvSpPr>
            <a:spLocks noGrp="1"/>
          </p:cNvSpPr>
          <p:nvPr>
            <p:ph idx="1"/>
          </p:nvPr>
        </p:nvSpPr>
        <p:spPr/>
        <p:txBody>
          <a:bodyPr>
            <a:normAutofit/>
          </a:bodyPr>
          <a:lstStyle/>
          <a:p>
            <a:r>
              <a:rPr lang="en-GB" sz="2400">
                <a:solidFill>
                  <a:schemeClr val="tx1"/>
                </a:solidFill>
                <a:latin typeface="Consolas" panose="020B0609020204030204" pitchFamily="49" charset="0"/>
                <a:cs typeface="Segoe UI Semibold" panose="020B0702040204020203" pitchFamily="34" charset="0"/>
              </a:rPr>
              <a:t>Namespace</a:t>
            </a:r>
            <a:r>
              <a:rPr lang="en-GB" sz="2400"/>
              <a:t> Object is the logical Isolation boundary</a:t>
            </a:r>
          </a:p>
          <a:p>
            <a:r>
              <a:rPr lang="en-GB" sz="2400"/>
              <a:t>Kubernetes has features to help us safely isolate tenants </a:t>
            </a:r>
          </a:p>
          <a:p>
            <a:pPr lvl="1"/>
            <a:r>
              <a:rPr lang="en-GB" sz="2400"/>
              <a:t>Scheduling: Resource Quota</a:t>
            </a:r>
          </a:p>
          <a:p>
            <a:pPr lvl="1"/>
            <a:r>
              <a:rPr lang="en-GB" sz="2400"/>
              <a:t>Network Isolation using </a:t>
            </a:r>
            <a:r>
              <a:rPr lang="en-GB" sz="2400" b="1"/>
              <a:t>Network Policies</a:t>
            </a:r>
          </a:p>
          <a:p>
            <a:pPr lvl="1"/>
            <a:r>
              <a:rPr lang="en-GB" sz="2400"/>
              <a:t>Authentication and Authorization: RBAC and Pod Security Policy</a:t>
            </a:r>
          </a:p>
        </p:txBody>
      </p:sp>
    </p:spTree>
    <p:custDataLst>
      <p:tags r:id="rId1"/>
    </p:custDataLst>
    <p:extLst>
      <p:ext uri="{BB962C8B-B14F-4D97-AF65-F5344CB8AC3E}">
        <p14:creationId xmlns:p14="http://schemas.microsoft.com/office/powerpoint/2010/main" val="13829219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28C70-B56B-7A47-A26E-F1BD83D0037B}"/>
              </a:ext>
            </a:extLst>
          </p:cNvPr>
          <p:cNvSpPr>
            <a:spLocks noGrp="1"/>
          </p:cNvSpPr>
          <p:nvPr>
            <p:ph type="title"/>
          </p:nvPr>
        </p:nvSpPr>
        <p:spPr/>
        <p:txBody>
          <a:bodyPr>
            <a:normAutofit fontScale="90000"/>
          </a:bodyPr>
          <a:lstStyle/>
          <a:p>
            <a:r>
              <a:rPr lang="en-GB"/>
              <a:t>Azure Network Policy Manager</a:t>
            </a:r>
          </a:p>
        </p:txBody>
      </p:sp>
      <p:sp>
        <p:nvSpPr>
          <p:cNvPr id="3" name="Content Placeholder 2">
            <a:extLst>
              <a:ext uri="{FF2B5EF4-FFF2-40B4-BE49-F238E27FC236}">
                <a16:creationId xmlns:a16="http://schemas.microsoft.com/office/drawing/2014/main" id="{3C20B07A-C7A1-1B4A-B24A-C432A4AFA017}"/>
              </a:ext>
            </a:extLst>
          </p:cNvPr>
          <p:cNvSpPr>
            <a:spLocks noGrp="1"/>
          </p:cNvSpPr>
          <p:nvPr>
            <p:ph idx="1"/>
          </p:nvPr>
        </p:nvSpPr>
        <p:spPr>
          <a:xfrm>
            <a:off x="548640" y="1386348"/>
            <a:ext cx="10805160" cy="4790615"/>
          </a:xfrm>
        </p:spPr>
        <p:txBody>
          <a:bodyPr vert="horz" wrap="square" lIns="146304" tIns="91440" rIns="146304" bIns="91440" rtlCol="0">
            <a:normAutofit fontScale="92500"/>
          </a:bodyPr>
          <a:lstStyle/>
          <a:p>
            <a:pPr>
              <a:buFont typeface="Arial" panose="020B0604020202020204" pitchFamily="34" charset="0"/>
              <a:buChar char="•"/>
            </a:pPr>
            <a:r>
              <a:rPr lang="en-GB" sz="2400">
                <a:solidFill>
                  <a:schemeClr val="tx1"/>
                </a:solidFill>
              </a:rPr>
              <a:t>Microsoft’s own network policy module</a:t>
            </a:r>
          </a:p>
          <a:p>
            <a:pPr>
              <a:buFont typeface="Arial" panose="020B0604020202020204" pitchFamily="34" charset="0"/>
              <a:buChar char="•"/>
            </a:pPr>
            <a:r>
              <a:rPr lang="en-GB" sz="2400">
                <a:solidFill>
                  <a:schemeClr val="tx1"/>
                </a:solidFill>
              </a:rPr>
              <a:t>Implements Kubernetes Network Policies for </a:t>
            </a:r>
            <a:r>
              <a:rPr lang="en-GB" sz="2400" err="1">
                <a:solidFill>
                  <a:schemeClr val="tx1"/>
                </a:solidFill>
              </a:rPr>
              <a:t>aks</a:t>
            </a:r>
            <a:r>
              <a:rPr lang="en-GB" sz="2400">
                <a:solidFill>
                  <a:schemeClr val="tx1"/>
                </a:solidFill>
              </a:rPr>
              <a:t>-engine / Azure Kubernetes Service</a:t>
            </a:r>
          </a:p>
          <a:p>
            <a:pPr>
              <a:buFont typeface="Arial" panose="020B0604020202020204" pitchFamily="34" charset="0"/>
              <a:buChar char="•"/>
            </a:pPr>
            <a:r>
              <a:rPr lang="en-GB" sz="2400">
                <a:solidFill>
                  <a:schemeClr val="tx1"/>
                </a:solidFill>
              </a:rPr>
              <a:t>Depends on Azure CNI / “Advanced Networking” feature</a:t>
            </a:r>
          </a:p>
          <a:p>
            <a:pPr>
              <a:buFont typeface="Arial" panose="020B0604020202020204" pitchFamily="34" charset="0"/>
              <a:buChar char="•"/>
            </a:pPr>
            <a:r>
              <a:rPr lang="en-GB" sz="2400">
                <a:solidFill>
                  <a:schemeClr val="tx1"/>
                </a:solidFill>
              </a:rPr>
              <a:t>Apply networking rules on pods / namespaces, e.g. deny / allow traffic to certain pods</a:t>
            </a:r>
          </a:p>
          <a:p>
            <a:pPr>
              <a:buFont typeface="Arial" panose="020B0604020202020204" pitchFamily="34" charset="0"/>
              <a:buChar char="•"/>
            </a:pPr>
            <a:r>
              <a:rPr lang="en-GB" sz="2400">
                <a:solidFill>
                  <a:schemeClr val="tx1"/>
                </a:solidFill>
              </a:rPr>
              <a:t>Follows </a:t>
            </a:r>
            <a:r>
              <a:rPr lang="en-GB" sz="2400" i="1">
                <a:solidFill>
                  <a:schemeClr val="tx1"/>
                </a:solidFill>
              </a:rPr>
              <a:t>LIFO</a:t>
            </a:r>
            <a:r>
              <a:rPr lang="en-GB" sz="2400">
                <a:solidFill>
                  <a:schemeClr val="tx1"/>
                </a:solidFill>
              </a:rPr>
              <a:t> principle</a:t>
            </a:r>
          </a:p>
          <a:p>
            <a:pPr lvl="1">
              <a:buFont typeface="Arial" panose="020B0604020202020204" pitchFamily="34" charset="0"/>
              <a:buChar char="•"/>
            </a:pPr>
            <a:r>
              <a:rPr lang="en-GB" sz="2400">
                <a:solidFill>
                  <a:schemeClr val="tx1"/>
                </a:solidFill>
              </a:rPr>
              <a:t>e.g. deploy a “deny-inbound-all” rule to a namespace first, then deploy additional policies to allow access as necessary</a:t>
            </a:r>
          </a:p>
          <a:p>
            <a:pPr lvl="1">
              <a:buFont typeface="Arial" panose="020B0604020202020204" pitchFamily="34" charset="0"/>
              <a:buChar char="•"/>
            </a:pPr>
            <a:endParaRPr lang="en-GB" sz="2400">
              <a:solidFill>
                <a:schemeClr val="tx1"/>
              </a:solidFill>
            </a:endParaRPr>
          </a:p>
          <a:p>
            <a:pPr>
              <a:buFont typeface="Arial" panose="020B0604020202020204" pitchFamily="34" charset="0"/>
              <a:buChar char="•"/>
            </a:pPr>
            <a:r>
              <a:rPr lang="en-GB" sz="2400">
                <a:solidFill>
                  <a:schemeClr val="tx1"/>
                </a:solidFill>
              </a:rPr>
              <a:t>Network Policy Recipes: </a:t>
            </a:r>
            <a:r>
              <a:rPr lang="de-DE" sz="2400">
                <a:hlinkClick r:id="rId4"/>
              </a:rPr>
              <a:t>https://github.com/ahmetb/kubernetes-network-policy-recipes</a:t>
            </a:r>
            <a:endParaRPr lang="en-GB" sz="2400">
              <a:solidFill>
                <a:schemeClr val="tx1"/>
              </a:solidFill>
            </a:endParaRPr>
          </a:p>
          <a:p>
            <a:endParaRPr lang="en-GB">
              <a:solidFill>
                <a:schemeClr val="tx1"/>
              </a:solidFill>
            </a:endParaRPr>
          </a:p>
          <a:p>
            <a:endParaRPr lang="en-GB">
              <a:solidFill>
                <a:schemeClr val="tx1"/>
              </a:solidFill>
            </a:endParaRPr>
          </a:p>
        </p:txBody>
      </p:sp>
    </p:spTree>
    <p:custDataLst>
      <p:tags r:id="rId1"/>
    </p:custDataLst>
    <p:extLst>
      <p:ext uri="{BB962C8B-B14F-4D97-AF65-F5344CB8AC3E}">
        <p14:creationId xmlns:p14="http://schemas.microsoft.com/office/powerpoint/2010/main" val="7039142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28C70-B56B-7A47-A26E-F1BD83D0037B}"/>
              </a:ext>
            </a:extLst>
          </p:cNvPr>
          <p:cNvSpPr>
            <a:spLocks noGrp="1"/>
          </p:cNvSpPr>
          <p:nvPr>
            <p:ph type="title"/>
          </p:nvPr>
        </p:nvSpPr>
        <p:spPr/>
        <p:txBody>
          <a:bodyPr>
            <a:normAutofit fontScale="90000"/>
          </a:bodyPr>
          <a:lstStyle/>
          <a:p>
            <a:r>
              <a:rPr lang="en-GB"/>
              <a:t>Project Calico</a:t>
            </a:r>
          </a:p>
        </p:txBody>
      </p:sp>
      <p:sp>
        <p:nvSpPr>
          <p:cNvPr id="3" name="Content Placeholder 2">
            <a:extLst>
              <a:ext uri="{FF2B5EF4-FFF2-40B4-BE49-F238E27FC236}">
                <a16:creationId xmlns:a16="http://schemas.microsoft.com/office/drawing/2014/main" id="{3C20B07A-C7A1-1B4A-B24A-C432A4AFA017}"/>
              </a:ext>
            </a:extLst>
          </p:cNvPr>
          <p:cNvSpPr>
            <a:spLocks noGrp="1"/>
          </p:cNvSpPr>
          <p:nvPr>
            <p:ph idx="1"/>
          </p:nvPr>
        </p:nvSpPr>
        <p:spPr>
          <a:xfrm>
            <a:off x="548640" y="1386348"/>
            <a:ext cx="10805160" cy="4790615"/>
          </a:xfrm>
        </p:spPr>
        <p:txBody>
          <a:bodyPr vert="horz" wrap="square" lIns="146304" tIns="91440" rIns="146304" bIns="91440" rtlCol="0">
            <a:normAutofit/>
          </a:bodyPr>
          <a:lstStyle/>
          <a:p>
            <a:pPr>
              <a:buFont typeface="Arial" panose="020B0604020202020204" pitchFamily="34" charset="0"/>
              <a:buChar char="•"/>
            </a:pPr>
            <a:r>
              <a:rPr lang="en-GB" sz="2400">
                <a:solidFill>
                  <a:schemeClr val="tx1"/>
                </a:solidFill>
              </a:rPr>
              <a:t>Calico is a “battle-proof” open source networking and network security solution </a:t>
            </a:r>
          </a:p>
          <a:p>
            <a:pPr>
              <a:buFont typeface="Arial" panose="020B0604020202020204" pitchFamily="34" charset="0"/>
              <a:buChar char="•"/>
            </a:pPr>
            <a:r>
              <a:rPr lang="en-GB" sz="2400">
                <a:solidFill>
                  <a:schemeClr val="tx1"/>
                </a:solidFill>
              </a:rPr>
              <a:t>Can be used with “Basic” (</a:t>
            </a:r>
            <a:r>
              <a:rPr lang="en-GB" sz="2400" err="1">
                <a:solidFill>
                  <a:schemeClr val="tx1"/>
                </a:solidFill>
              </a:rPr>
              <a:t>kubenet</a:t>
            </a:r>
            <a:r>
              <a:rPr lang="en-GB" sz="2400">
                <a:solidFill>
                  <a:schemeClr val="tx1"/>
                </a:solidFill>
              </a:rPr>
              <a:t>) and “Advanced Networking” (Azure CNI)</a:t>
            </a:r>
          </a:p>
          <a:p>
            <a:pPr>
              <a:buFont typeface="Arial" panose="020B0604020202020204" pitchFamily="34" charset="0"/>
              <a:buChar char="•"/>
            </a:pPr>
            <a:r>
              <a:rPr lang="en-GB" sz="2400">
                <a:solidFill>
                  <a:schemeClr val="tx1"/>
                </a:solidFill>
              </a:rPr>
              <a:t>Supports a broad range of platforms including:</a:t>
            </a:r>
          </a:p>
          <a:p>
            <a:pPr lvl="1">
              <a:buFont typeface="Arial" panose="020B0604020202020204" pitchFamily="34" charset="0"/>
              <a:buChar char="•"/>
            </a:pPr>
            <a:r>
              <a:rPr lang="en-GB" sz="2400">
                <a:solidFill>
                  <a:schemeClr val="tx1"/>
                </a:solidFill>
              </a:rPr>
              <a:t>Kubernetes</a:t>
            </a:r>
          </a:p>
          <a:p>
            <a:pPr lvl="1">
              <a:buFont typeface="Arial" panose="020B0604020202020204" pitchFamily="34" charset="0"/>
              <a:buChar char="•"/>
            </a:pPr>
            <a:r>
              <a:rPr lang="en-GB" sz="2400">
                <a:solidFill>
                  <a:schemeClr val="tx1"/>
                </a:solidFill>
              </a:rPr>
              <a:t>OpenShift</a:t>
            </a:r>
          </a:p>
          <a:p>
            <a:pPr lvl="1">
              <a:buFont typeface="Arial" panose="020B0604020202020204" pitchFamily="34" charset="0"/>
              <a:buChar char="•"/>
            </a:pPr>
            <a:r>
              <a:rPr lang="en-GB" sz="2400">
                <a:solidFill>
                  <a:schemeClr val="tx1"/>
                </a:solidFill>
              </a:rPr>
              <a:t>Docker EE</a:t>
            </a:r>
          </a:p>
          <a:p>
            <a:pPr lvl="1">
              <a:buFont typeface="Arial" panose="020B0604020202020204" pitchFamily="34" charset="0"/>
              <a:buChar char="•"/>
            </a:pPr>
            <a:r>
              <a:rPr lang="en-GB" sz="2400">
                <a:solidFill>
                  <a:schemeClr val="tx1"/>
                </a:solidFill>
              </a:rPr>
              <a:t>OpenStack</a:t>
            </a:r>
          </a:p>
          <a:p>
            <a:pPr lvl="1">
              <a:buFont typeface="Arial" panose="020B0604020202020204" pitchFamily="34" charset="0"/>
              <a:buChar char="•"/>
            </a:pPr>
            <a:r>
              <a:rPr lang="en-GB" sz="2400">
                <a:solidFill>
                  <a:schemeClr val="tx1"/>
                </a:solidFill>
              </a:rPr>
              <a:t>bare metal services etc.</a:t>
            </a:r>
          </a:p>
          <a:p>
            <a:pPr>
              <a:buFont typeface="Arial" panose="020B0604020202020204" pitchFamily="34" charset="0"/>
              <a:buChar char="•"/>
            </a:pPr>
            <a:r>
              <a:rPr lang="en-GB" sz="2400">
                <a:solidFill>
                  <a:schemeClr val="tx1"/>
                </a:solidFill>
              </a:rPr>
              <a:t>Full </a:t>
            </a:r>
            <a:r>
              <a:rPr lang="en-GB" sz="2400" err="1">
                <a:solidFill>
                  <a:schemeClr val="tx1"/>
                </a:solidFill>
              </a:rPr>
              <a:t>NetworkPolicy</a:t>
            </a:r>
            <a:r>
              <a:rPr lang="en-GB" sz="2400">
                <a:solidFill>
                  <a:schemeClr val="tx1"/>
                </a:solidFill>
              </a:rPr>
              <a:t> support on Kubernetes</a:t>
            </a:r>
          </a:p>
          <a:p>
            <a:endParaRPr lang="en-GB">
              <a:solidFill>
                <a:schemeClr val="tx1"/>
              </a:solidFill>
            </a:endParaRPr>
          </a:p>
        </p:txBody>
      </p:sp>
    </p:spTree>
    <p:custDataLst>
      <p:tags r:id="rId1"/>
    </p:custDataLst>
    <p:extLst>
      <p:ext uri="{BB962C8B-B14F-4D97-AF65-F5344CB8AC3E}">
        <p14:creationId xmlns:p14="http://schemas.microsoft.com/office/powerpoint/2010/main" val="42388016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70"/>
            <a:ext cx="10459043"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t>Get to know logical isolation pattern</a:t>
            </a:r>
          </a:p>
          <a:p>
            <a:r>
              <a:rPr lang="en-US" sz="2400"/>
              <a:t>Apply </a:t>
            </a:r>
            <a:r>
              <a:rPr lang="en-US" sz="2400" err="1"/>
              <a:t>NetworkPolicies</a:t>
            </a:r>
            <a:r>
              <a:rPr lang="en-US" sz="2400"/>
              <a:t> to isolate workloads on one Kubernetes cluster</a:t>
            </a:r>
          </a:p>
          <a:p>
            <a:pPr lvl="1"/>
            <a:r>
              <a:rPr lang="en-US" sz="2000"/>
              <a:t>You can choose between NPM and Calico</a:t>
            </a: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Challenge</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27937083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97F1-4E4F-4C0A-921C-7140F18D9480}"/>
              </a:ext>
            </a:extLst>
          </p:cNvPr>
          <p:cNvSpPr>
            <a:spLocks noGrp="1"/>
          </p:cNvSpPr>
          <p:nvPr>
            <p:ph type="title"/>
          </p:nvPr>
        </p:nvSpPr>
        <p:spPr/>
        <p:txBody>
          <a:bodyPr/>
          <a:lstStyle/>
          <a:p>
            <a:r>
              <a:rPr lang="de-DE" err="1"/>
              <a:t>What</a:t>
            </a:r>
            <a:r>
              <a:rPr lang="de-DE"/>
              <a:t> </a:t>
            </a:r>
            <a:r>
              <a:rPr lang="de-DE" err="1"/>
              <a:t>we</a:t>
            </a:r>
            <a:r>
              <a:rPr lang="de-DE"/>
              <a:t> </a:t>
            </a:r>
            <a:r>
              <a:rPr lang="de-DE" err="1"/>
              <a:t>are</a:t>
            </a:r>
            <a:r>
              <a:rPr lang="de-DE"/>
              <a:t> </a:t>
            </a:r>
            <a:r>
              <a:rPr lang="de-DE" err="1"/>
              <a:t>going</a:t>
            </a:r>
            <a:r>
              <a:rPr lang="de-DE"/>
              <a:t> </a:t>
            </a:r>
            <a:r>
              <a:rPr lang="de-DE" err="1"/>
              <a:t>to</a:t>
            </a:r>
            <a:r>
              <a:rPr lang="de-DE"/>
              <a:t> </a:t>
            </a:r>
            <a:r>
              <a:rPr lang="de-DE" err="1"/>
              <a:t>learn</a:t>
            </a:r>
            <a:r>
              <a:rPr lang="de-DE"/>
              <a:t>...Day #2</a:t>
            </a:r>
          </a:p>
        </p:txBody>
      </p:sp>
      <p:sp>
        <p:nvSpPr>
          <p:cNvPr id="3" name="TextBox 2">
            <a:extLst>
              <a:ext uri="{FF2B5EF4-FFF2-40B4-BE49-F238E27FC236}">
                <a16:creationId xmlns:a16="http://schemas.microsoft.com/office/drawing/2014/main" id="{72CDEFE6-9697-4AEF-BEA3-DD6B6D7B902A}"/>
              </a:ext>
            </a:extLst>
          </p:cNvPr>
          <p:cNvSpPr txBox="1"/>
          <p:nvPr/>
        </p:nvSpPr>
        <p:spPr>
          <a:xfrm>
            <a:off x="441434" y="1534510"/>
            <a:ext cx="11483646" cy="3304366"/>
          </a:xfrm>
          <a:prstGeom prst="rect">
            <a:avLst/>
          </a:prstGeom>
          <a:noFill/>
        </p:spPr>
        <p:txBody>
          <a:bodyPr wrap="square" lIns="182880" tIns="146304" rIns="182880" bIns="146304" rtlCol="0" anchor="t">
            <a:spAutoFit/>
          </a:bodyPr>
          <a:lstStyle/>
          <a:p>
            <a:pPr marL="342900" indent="-342900">
              <a:lnSpc>
                <a:spcPct val="150000"/>
              </a:lnSpc>
              <a:spcAft>
                <a:spcPts val="600"/>
              </a:spcAft>
              <a:buFontTx/>
              <a:buChar char="-"/>
            </a:pPr>
            <a:r>
              <a:rPr lang="de-DE" sz="2400">
                <a:gradFill>
                  <a:gsLst>
                    <a:gs pos="2917">
                      <a:schemeClr val="tx1"/>
                    </a:gs>
                    <a:gs pos="30000">
                      <a:schemeClr val="tx1"/>
                    </a:gs>
                  </a:gsLst>
                  <a:lin ang="5400000" scaled="0"/>
                </a:gradFill>
              </a:rPr>
              <a:t>Sidecar Pattern</a:t>
            </a:r>
          </a:p>
          <a:p>
            <a:pPr marL="342900" indent="-342900">
              <a:lnSpc>
                <a:spcPct val="150000"/>
              </a:lnSpc>
              <a:spcAft>
                <a:spcPts val="600"/>
              </a:spcAft>
              <a:buFontTx/>
              <a:buChar char="-"/>
            </a:pPr>
            <a:r>
              <a:rPr lang="de-DE" sz="2400">
                <a:gradFill>
                  <a:gsLst>
                    <a:gs pos="2917">
                      <a:schemeClr val="tx1"/>
                    </a:gs>
                    <a:gs pos="30000">
                      <a:schemeClr val="tx1"/>
                    </a:gs>
                  </a:gsLst>
                  <a:lin ang="5400000" scaled="0"/>
                </a:gradFill>
              </a:rPr>
              <a:t>Service Mesh</a:t>
            </a:r>
          </a:p>
          <a:p>
            <a:pPr marL="800100" lvl="1" indent="-342900">
              <a:lnSpc>
                <a:spcPct val="150000"/>
              </a:lnSpc>
              <a:spcAft>
                <a:spcPts val="600"/>
              </a:spcAft>
              <a:buFontTx/>
              <a:buChar char="-"/>
            </a:pPr>
            <a:r>
              <a:rPr lang="de-DE" sz="2400" err="1">
                <a:gradFill>
                  <a:gsLst>
                    <a:gs pos="2917">
                      <a:schemeClr val="tx1"/>
                    </a:gs>
                    <a:gs pos="30000">
                      <a:schemeClr val="tx1"/>
                    </a:gs>
                  </a:gsLst>
                  <a:lin ang="5400000" scaled="0"/>
                </a:gradFill>
              </a:rPr>
              <a:t>Istio</a:t>
            </a:r>
            <a:endParaRPr lang="de-DE" sz="2400">
              <a:gradFill>
                <a:gsLst>
                  <a:gs pos="2917">
                    <a:schemeClr val="tx1"/>
                  </a:gs>
                  <a:gs pos="30000">
                    <a:schemeClr val="tx1"/>
                  </a:gs>
                </a:gsLst>
                <a:lin ang="5400000" scaled="0"/>
              </a:gradFill>
            </a:endParaRPr>
          </a:p>
          <a:p>
            <a:pPr marL="342900" indent="-342900">
              <a:lnSpc>
                <a:spcPct val="150000"/>
              </a:lnSpc>
              <a:spcAft>
                <a:spcPts val="600"/>
              </a:spcAft>
              <a:buFontTx/>
              <a:buChar char="-"/>
            </a:pPr>
            <a:r>
              <a:rPr lang="de-DE" sz="2400">
                <a:gradFill>
                  <a:gsLst>
                    <a:gs pos="2917">
                      <a:schemeClr val="tx1"/>
                    </a:gs>
                    <a:gs pos="30000">
                      <a:schemeClr val="tx1"/>
                    </a:gs>
                  </a:gsLst>
                  <a:lin ang="5400000" scaled="0"/>
                </a:gradFill>
              </a:rPr>
              <a:t>„</a:t>
            </a:r>
            <a:r>
              <a:rPr lang="de-DE" sz="2400" err="1">
                <a:gradFill>
                  <a:gsLst>
                    <a:gs pos="2917">
                      <a:schemeClr val="tx1"/>
                    </a:gs>
                    <a:gs pos="30000">
                      <a:schemeClr val="tx1"/>
                    </a:gs>
                  </a:gsLst>
                  <a:lin ang="5400000" scaled="0"/>
                </a:gradFill>
              </a:rPr>
              <a:t>What</a:t>
            </a:r>
            <a:r>
              <a:rPr lang="de-DE" sz="2400">
                <a:gradFill>
                  <a:gsLst>
                    <a:gs pos="2917">
                      <a:schemeClr val="tx1"/>
                    </a:gs>
                    <a:gs pos="30000">
                      <a:schemeClr val="tx1"/>
                    </a:gs>
                  </a:gsLst>
                  <a:lin ang="5400000" scaled="0"/>
                </a:gradFill>
              </a:rPr>
              <a:t> </a:t>
            </a:r>
            <a:r>
              <a:rPr lang="de-DE" sz="2400" err="1">
                <a:gradFill>
                  <a:gsLst>
                    <a:gs pos="2917">
                      <a:schemeClr val="tx1"/>
                    </a:gs>
                    <a:gs pos="30000">
                      <a:schemeClr val="tx1"/>
                    </a:gs>
                  </a:gsLst>
                  <a:lin ang="5400000" scaled="0"/>
                </a:gradFill>
              </a:rPr>
              <a:t>we</a:t>
            </a:r>
            <a:r>
              <a:rPr lang="de-DE" sz="2400">
                <a:gradFill>
                  <a:gsLst>
                    <a:gs pos="2917">
                      <a:schemeClr val="tx1"/>
                    </a:gs>
                    <a:gs pos="30000">
                      <a:schemeClr val="tx1"/>
                    </a:gs>
                  </a:gsLst>
                  <a:lin ang="5400000" scaled="0"/>
                </a:gradFill>
              </a:rPr>
              <a:t> </a:t>
            </a:r>
            <a:r>
              <a:rPr lang="de-DE" sz="2400" err="1">
                <a:gradFill>
                  <a:gsLst>
                    <a:gs pos="2917">
                      <a:schemeClr val="tx1"/>
                    </a:gs>
                    <a:gs pos="30000">
                      <a:schemeClr val="tx1"/>
                    </a:gs>
                  </a:gsLst>
                  <a:lin ang="5400000" scaled="0"/>
                </a:gradFill>
              </a:rPr>
              <a:t>wanted</a:t>
            </a:r>
            <a:r>
              <a:rPr lang="de-DE" sz="2400">
                <a:gradFill>
                  <a:gsLst>
                    <a:gs pos="2917">
                      <a:schemeClr val="tx1"/>
                    </a:gs>
                    <a:gs pos="30000">
                      <a:schemeClr val="tx1"/>
                    </a:gs>
                  </a:gsLst>
                  <a:lin ang="5400000" scaled="0"/>
                </a:gradFill>
              </a:rPr>
              <a:t> </a:t>
            </a:r>
            <a:r>
              <a:rPr lang="de-DE" sz="2400" err="1">
                <a:gradFill>
                  <a:gsLst>
                    <a:gs pos="2917">
                      <a:schemeClr val="tx1"/>
                    </a:gs>
                    <a:gs pos="30000">
                      <a:schemeClr val="tx1"/>
                    </a:gs>
                  </a:gsLst>
                  <a:lin ang="5400000" scaled="0"/>
                </a:gradFill>
              </a:rPr>
              <a:t>to</a:t>
            </a:r>
            <a:r>
              <a:rPr lang="de-DE" sz="2400">
                <a:gradFill>
                  <a:gsLst>
                    <a:gs pos="2917">
                      <a:schemeClr val="tx1"/>
                    </a:gs>
                    <a:gs pos="30000">
                      <a:schemeClr val="tx1"/>
                    </a:gs>
                  </a:gsLst>
                  <a:lin ang="5400000" scaled="0"/>
                </a:gradFill>
              </a:rPr>
              <a:t> </a:t>
            </a:r>
            <a:r>
              <a:rPr lang="de-DE" sz="2400" err="1">
                <a:gradFill>
                  <a:gsLst>
                    <a:gs pos="2917">
                      <a:schemeClr val="tx1"/>
                    </a:gs>
                    <a:gs pos="30000">
                      <a:schemeClr val="tx1"/>
                    </a:gs>
                  </a:gsLst>
                  <a:lin ang="5400000" scaled="0"/>
                </a:gradFill>
              </a:rPr>
              <a:t>add</a:t>
            </a:r>
            <a:r>
              <a:rPr lang="de-DE" sz="2400">
                <a:gradFill>
                  <a:gsLst>
                    <a:gs pos="2917">
                      <a:schemeClr val="tx1"/>
                    </a:gs>
                    <a:gs pos="30000">
                      <a:schemeClr val="tx1"/>
                    </a:gs>
                  </a:gsLst>
                  <a:lin ang="5400000" scaled="0"/>
                </a:gradFill>
              </a:rPr>
              <a:t>…“ (</a:t>
            </a:r>
            <a:r>
              <a:rPr lang="de-DE" sz="2400" err="1">
                <a:gradFill>
                  <a:gsLst>
                    <a:gs pos="2917">
                      <a:schemeClr val="tx1"/>
                    </a:gs>
                    <a:gs pos="30000">
                      <a:schemeClr val="tx1"/>
                    </a:gs>
                  </a:gsLst>
                  <a:lin ang="5400000" scaled="0"/>
                </a:gradFill>
              </a:rPr>
              <a:t>Slides</a:t>
            </a:r>
            <a:r>
              <a:rPr lang="de-DE" sz="2400">
                <a:gradFill>
                  <a:gsLst>
                    <a:gs pos="2917">
                      <a:schemeClr val="tx1"/>
                    </a:gs>
                    <a:gs pos="30000">
                      <a:schemeClr val="tx1"/>
                    </a:gs>
                  </a:gsLst>
                  <a:lin ang="5400000" scaled="0"/>
                </a:gradFill>
              </a:rPr>
              <a:t>)</a:t>
            </a:r>
          </a:p>
          <a:p>
            <a:pPr marL="342900" indent="-342900">
              <a:lnSpc>
                <a:spcPct val="150000"/>
              </a:lnSpc>
              <a:spcAft>
                <a:spcPts val="600"/>
              </a:spcAft>
              <a:buFontTx/>
              <a:buChar char="-"/>
            </a:pPr>
            <a:endParaRPr lang="de-DE" sz="2400">
              <a:gradFill>
                <a:gsLst>
                  <a:gs pos="2917">
                    <a:schemeClr val="tx1"/>
                  </a:gs>
                  <a:gs pos="30000">
                    <a:schemeClr val="tx1"/>
                  </a:gs>
                </a:gsLst>
                <a:lin ang="5400000" scaled="0"/>
              </a:gradFill>
            </a:endParaRPr>
          </a:p>
        </p:txBody>
      </p:sp>
      <p:pic>
        <p:nvPicPr>
          <p:cNvPr id="7" name="Picture 6">
            <a:extLst>
              <a:ext uri="{FF2B5EF4-FFF2-40B4-BE49-F238E27FC236}">
                <a16:creationId xmlns:a16="http://schemas.microsoft.com/office/drawing/2014/main" id="{4BFE70CA-FBA9-4ACE-81D8-A7BF440344D3}"/>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0040412" y="1189176"/>
            <a:ext cx="1882348" cy="1826400"/>
          </a:xfrm>
          <a:prstGeom prst="rect">
            <a:avLst/>
          </a:prstGeom>
        </p:spPr>
      </p:pic>
    </p:spTree>
    <p:extLst>
      <p:ext uri="{BB962C8B-B14F-4D97-AF65-F5344CB8AC3E}">
        <p14:creationId xmlns:p14="http://schemas.microsoft.com/office/powerpoint/2010/main" val="6478753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697218"/>
            <a:ext cx="5943600" cy="836319"/>
          </a:xfrm>
        </p:spPr>
        <p:txBody>
          <a:bodyPr/>
          <a:lstStyle/>
          <a:p>
            <a:r>
              <a:rPr lang="en-US" b="1"/>
              <a:t>Project Unicorn</a:t>
            </a:r>
            <a:endParaRPr lang="en-US"/>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764920" y="3996266"/>
            <a:ext cx="6382285" cy="276999"/>
          </a:xfrm>
        </p:spPr>
        <p:txBody>
          <a:bodyPr vert="horz" wrap="square" lIns="0" tIns="0" rIns="0" bIns="0" rtlCol="0" anchor="t">
            <a:spAutoFit/>
          </a:bodyPr>
          <a:lstStyle/>
          <a:p>
            <a:r>
              <a:rPr lang="en-US"/>
              <a:t>Advanced Ingress Configuration</a:t>
            </a:r>
          </a:p>
        </p:txBody>
      </p:sp>
    </p:spTree>
    <p:extLst>
      <p:ext uri="{BB962C8B-B14F-4D97-AF65-F5344CB8AC3E}">
        <p14:creationId xmlns:p14="http://schemas.microsoft.com/office/powerpoint/2010/main" val="24325776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69"/>
            <a:ext cx="10459043" cy="5310987"/>
          </a:xfrm>
          <a:prstGeom prst="rect">
            <a:avLst/>
          </a:prstGeom>
        </p:spPr>
        <p:txBody>
          <a:bodyPr vert="horz" lIns="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Segoe UI" panose="020B0502040204020203" pitchFamily="34" charset="0"/>
                <a:cs typeface="Segoe UI" panose="020B0502040204020203" pitchFamily="34" charset="0"/>
              </a:rPr>
              <a:t>North/South traffic? Ingress controller is your friend!</a:t>
            </a:r>
          </a:p>
          <a:p>
            <a:r>
              <a:rPr lang="en-US" sz="2400">
                <a:latin typeface="Segoe UI" panose="020B0502040204020203" pitchFamily="34" charset="0"/>
                <a:cs typeface="Segoe UI" panose="020B0502040204020203" pitchFamily="34" charset="0"/>
              </a:rPr>
              <a:t>Use </a:t>
            </a:r>
            <a:r>
              <a:rPr lang="en-US" sz="2400" err="1">
                <a:latin typeface="Consolas" panose="020B0609020204030204" pitchFamily="49" charset="0"/>
                <a:cs typeface="Segoe UI" panose="020B0502040204020203" pitchFamily="34" charset="0"/>
              </a:rPr>
              <a:t>LoadBalancer</a:t>
            </a:r>
            <a:r>
              <a:rPr lang="en-US" sz="2400">
                <a:latin typeface="Segoe UI" panose="020B0502040204020203" pitchFamily="34" charset="0"/>
                <a:cs typeface="Segoe UI" panose="020B0502040204020203" pitchFamily="34" charset="0"/>
              </a:rPr>
              <a:t> service type as seldom as possible</a:t>
            </a:r>
          </a:p>
          <a:p>
            <a:r>
              <a:rPr lang="en-US" sz="2400">
                <a:latin typeface="Segoe UI" panose="020B0502040204020203" pitchFamily="34" charset="0"/>
                <a:cs typeface="Segoe UI" panose="020B0502040204020203" pitchFamily="34" charset="0"/>
              </a:rPr>
              <a:t>NGINX is a widely used solution</a:t>
            </a:r>
          </a:p>
          <a:p>
            <a:r>
              <a:rPr lang="en-US" sz="2400">
                <a:latin typeface="Segoe UI" panose="020B0502040204020203" pitchFamily="34" charset="0"/>
                <a:cs typeface="Segoe UI" panose="020B0502040204020203" pitchFamily="34" charset="0"/>
              </a:rPr>
              <a:t>There are (of course) others</a:t>
            </a:r>
          </a:p>
          <a:p>
            <a:pPr lvl="1"/>
            <a:r>
              <a:rPr lang="en-US" sz="2000">
                <a:latin typeface="Segoe UI" panose="020B0502040204020203" pitchFamily="34" charset="0"/>
                <a:cs typeface="Segoe UI" panose="020B0502040204020203" pitchFamily="34" charset="0"/>
              </a:rPr>
              <a:t>Ambassador </a:t>
            </a:r>
          </a:p>
          <a:p>
            <a:pPr lvl="1"/>
            <a:r>
              <a:rPr lang="en-US" sz="2000" err="1">
                <a:latin typeface="Segoe UI" panose="020B0502040204020203" pitchFamily="34" charset="0"/>
                <a:cs typeface="Segoe UI" panose="020B0502040204020203" pitchFamily="34" charset="0"/>
              </a:rPr>
              <a:t>Traeffik</a:t>
            </a:r>
            <a:endParaRPr lang="en-US" sz="2000">
              <a:latin typeface="Segoe UI" panose="020B0502040204020203" pitchFamily="34" charset="0"/>
              <a:cs typeface="Segoe UI" panose="020B0502040204020203" pitchFamily="34" charset="0"/>
            </a:endParaRPr>
          </a:p>
          <a:p>
            <a:pPr lvl="1"/>
            <a:r>
              <a:rPr lang="en-US" sz="2000">
                <a:latin typeface="Segoe UI" panose="020B0502040204020203" pitchFamily="34" charset="0"/>
                <a:cs typeface="Segoe UI" panose="020B0502040204020203" pitchFamily="34" charset="0"/>
              </a:rPr>
              <a:t>Contour / Envoy</a:t>
            </a:r>
          </a:p>
          <a:p>
            <a:pPr lvl="1"/>
            <a:r>
              <a:rPr lang="en-US" sz="2000">
                <a:latin typeface="Segoe UI" panose="020B0502040204020203" pitchFamily="34" charset="0"/>
                <a:cs typeface="Segoe UI" panose="020B0502040204020203" pitchFamily="34" charset="0"/>
              </a:rPr>
              <a:t>Kong</a:t>
            </a:r>
          </a:p>
          <a:p>
            <a:pPr lvl="1"/>
            <a:r>
              <a:rPr lang="en-US" sz="2000">
                <a:latin typeface="Segoe UI" panose="020B0502040204020203" pitchFamily="34" charset="0"/>
                <a:cs typeface="Segoe UI" panose="020B0502040204020203" pitchFamily="34" charset="0"/>
              </a:rPr>
              <a:t>…</a:t>
            </a:r>
          </a:p>
          <a:p>
            <a:r>
              <a:rPr lang="en-US" sz="2400">
                <a:latin typeface="Segoe UI" panose="020B0502040204020203" pitchFamily="34" charset="0"/>
                <a:cs typeface="Segoe UI" panose="020B0502040204020203" pitchFamily="34" charset="0"/>
              </a:rPr>
              <a:t>For APIs: use an API Gateway</a:t>
            </a:r>
          </a:p>
          <a:p>
            <a:pPr lvl="1"/>
            <a:r>
              <a:rPr lang="en-US" sz="2000">
                <a:latin typeface="Segoe UI" panose="020B0502040204020203" pitchFamily="34" charset="0"/>
                <a:cs typeface="Segoe UI" panose="020B0502040204020203" pitchFamily="34" charset="0"/>
              </a:rPr>
              <a:t>Azure API Management (</a:t>
            </a:r>
            <a:r>
              <a:rPr lang="en-US" sz="2000">
                <a:latin typeface="Segoe UI" panose="020B0502040204020203" pitchFamily="34" charset="0"/>
                <a:cs typeface="Segoe UI" panose="020B0502040204020203" pitchFamily="34" charset="0"/>
                <a:sym typeface="Wingdings" panose="05000000000000000000" pitchFamily="2" charset="2"/>
              </a:rPr>
              <a:t> </a:t>
            </a:r>
            <a:r>
              <a:rPr lang="en-US" sz="2000">
                <a:latin typeface="Segoe UI" panose="020B0502040204020203" pitchFamily="34" charset="0"/>
                <a:cs typeface="Segoe UI" panose="020B0502040204020203" pitchFamily="34" charset="0"/>
              </a:rPr>
              <a:t>outside the cluster. Use a combination of Azure CNI and  internal </a:t>
            </a:r>
            <a:r>
              <a:rPr lang="en-US" sz="2000" err="1">
                <a:latin typeface="Segoe UI" panose="020B0502040204020203" pitchFamily="34" charset="0"/>
                <a:cs typeface="Segoe UI" panose="020B0502040204020203" pitchFamily="34" charset="0"/>
              </a:rPr>
              <a:t>loadbalancers</a:t>
            </a:r>
            <a:r>
              <a:rPr lang="en-US" sz="2000">
                <a:latin typeface="Segoe UI" panose="020B0502040204020203" pitchFamily="34" charset="0"/>
                <a:cs typeface="Segoe UI" panose="020B0502040204020203" pitchFamily="34" charset="0"/>
              </a:rPr>
              <a:t>)</a:t>
            </a:r>
          </a:p>
          <a:p>
            <a:pPr lvl="1"/>
            <a:r>
              <a:rPr lang="en-US" sz="2000">
                <a:latin typeface="Segoe UI" panose="020B0502040204020203" pitchFamily="34" charset="0"/>
                <a:cs typeface="Segoe UI" panose="020B0502040204020203" pitchFamily="34" charset="0"/>
              </a:rPr>
              <a:t>Kong</a:t>
            </a:r>
          </a:p>
          <a:p>
            <a:pPr lvl="1"/>
            <a:r>
              <a:rPr lang="en-US" sz="2000">
                <a:latin typeface="Segoe UI" panose="020B0502040204020203" pitchFamily="34" charset="0"/>
                <a:cs typeface="Segoe UI" panose="020B0502040204020203" pitchFamily="34" charset="0"/>
              </a:rPr>
              <a:t>Express Gateway</a:t>
            </a:r>
          </a:p>
          <a:p>
            <a:pPr lvl="1"/>
            <a:r>
              <a:rPr lang="en-US" sz="2000">
                <a:latin typeface="Segoe UI" panose="020B0502040204020203" pitchFamily="34" charset="0"/>
                <a:cs typeface="Segoe UI" panose="020B0502040204020203" pitchFamily="34" charset="0"/>
              </a:rPr>
              <a:t>…</a:t>
            </a:r>
          </a:p>
          <a:p>
            <a:endParaRPr lang="en-US" sz="2400">
              <a:latin typeface="Segoe UI" panose="020B0502040204020203" pitchFamily="34" charset="0"/>
              <a:cs typeface="Segoe UI" panose="020B0502040204020203" pitchFamily="34" charset="0"/>
            </a:endParaRPr>
          </a:p>
          <a:p>
            <a:endParaRPr lang="en-US" sz="2400">
              <a:latin typeface="Segoe UI" panose="020B0502040204020203" pitchFamily="34" charset="0"/>
              <a:cs typeface="Segoe UI" panose="020B0502040204020203" pitchFamily="34" charset="0"/>
            </a:endParaRP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Ingress</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42684347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B7A5BE6B-E71A-42CF-8748-5E94308EF209}"/>
              </a:ext>
            </a:extLst>
          </p:cNvPr>
          <p:cNvSpPr/>
          <p:nvPr/>
        </p:nvSpPr>
        <p:spPr>
          <a:xfrm>
            <a:off x="3627124" y="2943664"/>
            <a:ext cx="4600136" cy="3066757"/>
          </a:xfrm>
          <a:prstGeom prst="rect">
            <a:avLst/>
          </a:prstGeom>
        </p:spPr>
        <p:style>
          <a:lnRef idx="2">
            <a:schemeClr val="accent5"/>
          </a:lnRef>
          <a:fillRef idx="1">
            <a:schemeClr val="lt1"/>
          </a:fillRef>
          <a:effectRef idx="0">
            <a:schemeClr val="accent5"/>
          </a:effectRef>
          <a:fontRef idx="minor">
            <a:schemeClr val="dk1"/>
          </a:fontRef>
        </p:style>
        <p:txBody>
          <a:bodyPr rtlCol="0" anchor="b"/>
          <a:lstStyle/>
          <a:p>
            <a:pPr algn="ctr"/>
            <a:r>
              <a:rPr lang="de-DE" err="1"/>
              <a:t>Kubernetes</a:t>
            </a:r>
            <a:r>
              <a:rPr lang="de-DE"/>
              <a:t> Cluster</a:t>
            </a:r>
          </a:p>
        </p:txBody>
      </p:sp>
      <p:sp>
        <p:nvSpPr>
          <p:cNvPr id="5" name="Rechteck 4">
            <a:extLst>
              <a:ext uri="{FF2B5EF4-FFF2-40B4-BE49-F238E27FC236}">
                <a16:creationId xmlns:a16="http://schemas.microsoft.com/office/drawing/2014/main" id="{09C799BF-B6AC-49E4-BDD0-307032E983DA}"/>
              </a:ext>
            </a:extLst>
          </p:cNvPr>
          <p:cNvSpPr/>
          <p:nvPr/>
        </p:nvSpPr>
        <p:spPr>
          <a:xfrm>
            <a:off x="3769388" y="5335442"/>
            <a:ext cx="576939" cy="260522"/>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err="1"/>
              <a:t>Pod</a:t>
            </a:r>
            <a:endParaRPr lang="de-DE"/>
          </a:p>
        </p:txBody>
      </p:sp>
      <p:sp>
        <p:nvSpPr>
          <p:cNvPr id="6" name="Rechteck 5">
            <a:extLst>
              <a:ext uri="{FF2B5EF4-FFF2-40B4-BE49-F238E27FC236}">
                <a16:creationId xmlns:a16="http://schemas.microsoft.com/office/drawing/2014/main" id="{A9959B9D-79B1-48E6-9365-A367A244BB82}"/>
              </a:ext>
            </a:extLst>
          </p:cNvPr>
          <p:cNvSpPr/>
          <p:nvPr/>
        </p:nvSpPr>
        <p:spPr>
          <a:xfrm>
            <a:off x="4457525" y="5348022"/>
            <a:ext cx="576939" cy="260522"/>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err="1"/>
              <a:t>Pod</a:t>
            </a:r>
            <a:endParaRPr lang="de-DE"/>
          </a:p>
        </p:txBody>
      </p:sp>
      <p:sp>
        <p:nvSpPr>
          <p:cNvPr id="7" name="Rechteck 6">
            <a:extLst>
              <a:ext uri="{FF2B5EF4-FFF2-40B4-BE49-F238E27FC236}">
                <a16:creationId xmlns:a16="http://schemas.microsoft.com/office/drawing/2014/main" id="{350B4230-2669-4912-AA38-4F308123D61F}"/>
              </a:ext>
            </a:extLst>
          </p:cNvPr>
          <p:cNvSpPr/>
          <p:nvPr/>
        </p:nvSpPr>
        <p:spPr>
          <a:xfrm>
            <a:off x="5123201" y="5348022"/>
            <a:ext cx="576939" cy="260522"/>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err="1"/>
              <a:t>Pod</a:t>
            </a:r>
            <a:endParaRPr lang="de-DE"/>
          </a:p>
        </p:txBody>
      </p:sp>
      <p:sp>
        <p:nvSpPr>
          <p:cNvPr id="8" name="Rechteck 7">
            <a:extLst>
              <a:ext uri="{FF2B5EF4-FFF2-40B4-BE49-F238E27FC236}">
                <a16:creationId xmlns:a16="http://schemas.microsoft.com/office/drawing/2014/main" id="{93B67288-45FF-4BCC-A8CC-60408C01FEC7}"/>
              </a:ext>
            </a:extLst>
          </p:cNvPr>
          <p:cNvSpPr/>
          <p:nvPr/>
        </p:nvSpPr>
        <p:spPr>
          <a:xfrm>
            <a:off x="4068803" y="4714570"/>
            <a:ext cx="1342867" cy="2605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Service</a:t>
            </a:r>
          </a:p>
        </p:txBody>
      </p:sp>
      <p:cxnSp>
        <p:nvCxnSpPr>
          <p:cNvPr id="19" name="Gerade Verbindung mit Pfeil 18">
            <a:extLst>
              <a:ext uri="{FF2B5EF4-FFF2-40B4-BE49-F238E27FC236}">
                <a16:creationId xmlns:a16="http://schemas.microsoft.com/office/drawing/2014/main" id="{0A2FB39E-2B12-400F-881B-70B7C7E4E979}"/>
              </a:ext>
            </a:extLst>
          </p:cNvPr>
          <p:cNvCxnSpPr>
            <a:cxnSpLocks/>
            <a:endCxn id="5" idx="0"/>
          </p:cNvCxnSpPr>
          <p:nvPr/>
        </p:nvCxnSpPr>
        <p:spPr>
          <a:xfrm flipH="1">
            <a:off x="4057858" y="4975092"/>
            <a:ext cx="305173" cy="360350"/>
          </a:xfrm>
          <a:prstGeom prst="straightConnector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 name="Gerade Verbindung mit Pfeil 19">
            <a:extLst>
              <a:ext uri="{FF2B5EF4-FFF2-40B4-BE49-F238E27FC236}">
                <a16:creationId xmlns:a16="http://schemas.microsoft.com/office/drawing/2014/main" id="{9FDC76F2-B5D7-4101-AB54-F8432A5D0E37}"/>
              </a:ext>
            </a:extLst>
          </p:cNvPr>
          <p:cNvCxnSpPr>
            <a:cxnSpLocks/>
            <a:stCxn id="8" idx="2"/>
            <a:endCxn id="6" idx="0"/>
          </p:cNvCxnSpPr>
          <p:nvPr/>
        </p:nvCxnSpPr>
        <p:spPr>
          <a:xfrm>
            <a:off x="4740237" y="4975092"/>
            <a:ext cx="5758" cy="372930"/>
          </a:xfrm>
          <a:prstGeom prst="straightConnector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66C4B0E4-3E02-49BB-8E0C-CE9B8A3612D7}"/>
              </a:ext>
            </a:extLst>
          </p:cNvPr>
          <p:cNvCxnSpPr>
            <a:cxnSpLocks/>
            <a:endCxn id="7" idx="0"/>
          </p:cNvCxnSpPr>
          <p:nvPr/>
        </p:nvCxnSpPr>
        <p:spPr>
          <a:xfrm>
            <a:off x="5145662" y="4975092"/>
            <a:ext cx="266009" cy="372930"/>
          </a:xfrm>
          <a:prstGeom prst="straightConnector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4" name="Gerade Verbindung mit Pfeil 33">
            <a:extLst>
              <a:ext uri="{FF2B5EF4-FFF2-40B4-BE49-F238E27FC236}">
                <a16:creationId xmlns:a16="http://schemas.microsoft.com/office/drawing/2014/main" id="{19590F32-28BE-47CC-8090-5EA0BE516312}"/>
              </a:ext>
            </a:extLst>
          </p:cNvPr>
          <p:cNvCxnSpPr>
            <a:cxnSpLocks/>
            <a:endCxn id="11" idx="0"/>
          </p:cNvCxnSpPr>
          <p:nvPr/>
        </p:nvCxnSpPr>
        <p:spPr>
          <a:xfrm flipH="1">
            <a:off x="5923682" y="1555967"/>
            <a:ext cx="3510" cy="465452"/>
          </a:xfrm>
          <a:prstGeom prst="straightConnector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 name="Textfeld 1">
            <a:extLst>
              <a:ext uri="{FF2B5EF4-FFF2-40B4-BE49-F238E27FC236}">
                <a16:creationId xmlns:a16="http://schemas.microsoft.com/office/drawing/2014/main" id="{9E47B775-7E7E-4B31-A69D-0FAE69A8E1FD}"/>
              </a:ext>
            </a:extLst>
          </p:cNvPr>
          <p:cNvSpPr txBox="1"/>
          <p:nvPr/>
        </p:nvSpPr>
        <p:spPr>
          <a:xfrm>
            <a:off x="4982312" y="89075"/>
            <a:ext cx="1889760" cy="369332"/>
          </a:xfrm>
          <a:prstGeom prst="rect">
            <a:avLst/>
          </a:prstGeom>
          <a:noFill/>
        </p:spPr>
        <p:txBody>
          <a:bodyPr wrap="square" rtlCol="0">
            <a:spAutoFit/>
          </a:bodyPr>
          <a:lstStyle/>
          <a:p>
            <a:pPr algn="ctr"/>
            <a:r>
              <a:rPr lang="de-DE" b="1">
                <a:solidFill>
                  <a:schemeClr val="accent6">
                    <a:lumMod val="75000"/>
                  </a:schemeClr>
                </a:solidFill>
              </a:rPr>
              <a:t>Ingress</a:t>
            </a:r>
          </a:p>
        </p:txBody>
      </p:sp>
      <p:sp>
        <p:nvSpPr>
          <p:cNvPr id="11" name="Rechteck 10">
            <a:extLst>
              <a:ext uri="{FF2B5EF4-FFF2-40B4-BE49-F238E27FC236}">
                <a16:creationId xmlns:a16="http://schemas.microsoft.com/office/drawing/2014/main" id="{D981E610-9D22-4E1E-82EF-628A79C5406C}"/>
              </a:ext>
            </a:extLst>
          </p:cNvPr>
          <p:cNvSpPr/>
          <p:nvPr/>
        </p:nvSpPr>
        <p:spPr>
          <a:xfrm>
            <a:off x="4740237" y="2021419"/>
            <a:ext cx="2366889" cy="41148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Azure Load Balancer</a:t>
            </a:r>
          </a:p>
        </p:txBody>
      </p:sp>
      <p:cxnSp>
        <p:nvCxnSpPr>
          <p:cNvPr id="33" name="Gerade Verbindung mit Pfeil 32">
            <a:extLst>
              <a:ext uri="{FF2B5EF4-FFF2-40B4-BE49-F238E27FC236}">
                <a16:creationId xmlns:a16="http://schemas.microsoft.com/office/drawing/2014/main" id="{F53715C5-D982-4221-88BF-FFD5875F01FC}"/>
              </a:ext>
            </a:extLst>
          </p:cNvPr>
          <p:cNvCxnSpPr>
            <a:cxnSpLocks/>
            <a:stCxn id="11" idx="2"/>
          </p:cNvCxnSpPr>
          <p:nvPr/>
        </p:nvCxnSpPr>
        <p:spPr>
          <a:xfrm>
            <a:off x="5923682" y="2432899"/>
            <a:ext cx="7019" cy="1201542"/>
          </a:xfrm>
          <a:prstGeom prst="straightConnector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4" name="Rechteck 13">
            <a:extLst>
              <a:ext uri="{FF2B5EF4-FFF2-40B4-BE49-F238E27FC236}">
                <a16:creationId xmlns:a16="http://schemas.microsoft.com/office/drawing/2014/main" id="{3CD05AD5-F88C-4413-898F-ACEAF9E57374}"/>
              </a:ext>
            </a:extLst>
          </p:cNvPr>
          <p:cNvSpPr/>
          <p:nvPr/>
        </p:nvSpPr>
        <p:spPr>
          <a:xfrm>
            <a:off x="3771310" y="3083800"/>
            <a:ext cx="4318781" cy="1120005"/>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t"/>
          <a:lstStyle/>
          <a:p>
            <a:pPr algn="ctr"/>
            <a:r>
              <a:rPr lang="de-DE" sz="1400"/>
              <a:t>Ingress</a:t>
            </a:r>
          </a:p>
        </p:txBody>
      </p:sp>
      <p:sp>
        <p:nvSpPr>
          <p:cNvPr id="35" name="Rechteck 34">
            <a:extLst>
              <a:ext uri="{FF2B5EF4-FFF2-40B4-BE49-F238E27FC236}">
                <a16:creationId xmlns:a16="http://schemas.microsoft.com/office/drawing/2014/main" id="{998A5576-8A74-4EFD-AF78-969066AD0DB6}"/>
              </a:ext>
            </a:extLst>
          </p:cNvPr>
          <p:cNvSpPr/>
          <p:nvPr/>
        </p:nvSpPr>
        <p:spPr>
          <a:xfrm>
            <a:off x="6159339" y="5335442"/>
            <a:ext cx="576939" cy="260522"/>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err="1"/>
              <a:t>Pod</a:t>
            </a:r>
            <a:endParaRPr lang="de-DE"/>
          </a:p>
        </p:txBody>
      </p:sp>
      <p:sp>
        <p:nvSpPr>
          <p:cNvPr id="36" name="Rechteck 35">
            <a:extLst>
              <a:ext uri="{FF2B5EF4-FFF2-40B4-BE49-F238E27FC236}">
                <a16:creationId xmlns:a16="http://schemas.microsoft.com/office/drawing/2014/main" id="{AF8B80DA-7D75-4067-AE77-463029FAD49C}"/>
              </a:ext>
            </a:extLst>
          </p:cNvPr>
          <p:cNvSpPr/>
          <p:nvPr/>
        </p:nvSpPr>
        <p:spPr>
          <a:xfrm>
            <a:off x="6847476" y="5348022"/>
            <a:ext cx="576939" cy="260522"/>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err="1"/>
              <a:t>Pod</a:t>
            </a:r>
            <a:endParaRPr lang="de-DE"/>
          </a:p>
        </p:txBody>
      </p:sp>
      <p:sp>
        <p:nvSpPr>
          <p:cNvPr id="37" name="Rechteck 36">
            <a:extLst>
              <a:ext uri="{FF2B5EF4-FFF2-40B4-BE49-F238E27FC236}">
                <a16:creationId xmlns:a16="http://schemas.microsoft.com/office/drawing/2014/main" id="{AE00E52B-598F-43A4-89CC-90DED8180758}"/>
              </a:ext>
            </a:extLst>
          </p:cNvPr>
          <p:cNvSpPr/>
          <p:nvPr/>
        </p:nvSpPr>
        <p:spPr>
          <a:xfrm>
            <a:off x="7513152" y="5348022"/>
            <a:ext cx="576939" cy="260522"/>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err="1"/>
              <a:t>Pod</a:t>
            </a:r>
            <a:endParaRPr lang="de-DE"/>
          </a:p>
        </p:txBody>
      </p:sp>
      <p:sp>
        <p:nvSpPr>
          <p:cNvPr id="38" name="Rechteck 37">
            <a:extLst>
              <a:ext uri="{FF2B5EF4-FFF2-40B4-BE49-F238E27FC236}">
                <a16:creationId xmlns:a16="http://schemas.microsoft.com/office/drawing/2014/main" id="{32168864-2993-46CA-8912-77DE94E90598}"/>
              </a:ext>
            </a:extLst>
          </p:cNvPr>
          <p:cNvSpPr/>
          <p:nvPr/>
        </p:nvSpPr>
        <p:spPr>
          <a:xfrm>
            <a:off x="6458754" y="4714570"/>
            <a:ext cx="1342867" cy="2605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Service</a:t>
            </a:r>
          </a:p>
        </p:txBody>
      </p:sp>
      <p:cxnSp>
        <p:nvCxnSpPr>
          <p:cNvPr id="39" name="Gerade Verbindung mit Pfeil 38">
            <a:extLst>
              <a:ext uri="{FF2B5EF4-FFF2-40B4-BE49-F238E27FC236}">
                <a16:creationId xmlns:a16="http://schemas.microsoft.com/office/drawing/2014/main" id="{CF704418-7028-462F-BFDB-0EEDED0054AD}"/>
              </a:ext>
            </a:extLst>
          </p:cNvPr>
          <p:cNvCxnSpPr>
            <a:cxnSpLocks/>
            <a:endCxn id="35" idx="0"/>
          </p:cNvCxnSpPr>
          <p:nvPr/>
        </p:nvCxnSpPr>
        <p:spPr>
          <a:xfrm flipH="1">
            <a:off x="6447809" y="4975092"/>
            <a:ext cx="305173" cy="360350"/>
          </a:xfrm>
          <a:prstGeom prst="straightConnector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0" name="Gerade Verbindung mit Pfeil 39">
            <a:extLst>
              <a:ext uri="{FF2B5EF4-FFF2-40B4-BE49-F238E27FC236}">
                <a16:creationId xmlns:a16="http://schemas.microsoft.com/office/drawing/2014/main" id="{C3711D91-3849-42BA-9CA8-72A482B78CE6}"/>
              </a:ext>
            </a:extLst>
          </p:cNvPr>
          <p:cNvCxnSpPr>
            <a:cxnSpLocks/>
            <a:endCxn id="37" idx="0"/>
          </p:cNvCxnSpPr>
          <p:nvPr/>
        </p:nvCxnSpPr>
        <p:spPr>
          <a:xfrm>
            <a:off x="7535613" y="4975092"/>
            <a:ext cx="266009" cy="372930"/>
          </a:xfrm>
          <a:prstGeom prst="straightConnector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1" name="Textfeld 40">
            <a:extLst>
              <a:ext uri="{FF2B5EF4-FFF2-40B4-BE49-F238E27FC236}">
                <a16:creationId xmlns:a16="http://schemas.microsoft.com/office/drawing/2014/main" id="{2E6B35D2-D827-4E05-BDB0-4DD5925D4E56}"/>
              </a:ext>
            </a:extLst>
          </p:cNvPr>
          <p:cNvSpPr txBox="1"/>
          <p:nvPr/>
        </p:nvSpPr>
        <p:spPr>
          <a:xfrm>
            <a:off x="3873280" y="3635930"/>
            <a:ext cx="2057421" cy="307777"/>
          </a:xfrm>
          <a:prstGeom prst="rect">
            <a:avLst/>
          </a:prstGeom>
          <a:noFill/>
        </p:spPr>
        <p:txBody>
          <a:bodyPr wrap="square" rtlCol="0">
            <a:spAutoFit/>
          </a:bodyPr>
          <a:lstStyle/>
          <a:p>
            <a:pPr algn="ctr"/>
            <a:r>
              <a:rPr lang="de-DE" sz="1400">
                <a:solidFill>
                  <a:schemeClr val="bg1"/>
                </a:solidFill>
              </a:rPr>
              <a:t>https://foo.example.com</a:t>
            </a:r>
          </a:p>
        </p:txBody>
      </p:sp>
      <p:sp>
        <p:nvSpPr>
          <p:cNvPr id="43" name="Textfeld 42">
            <a:extLst>
              <a:ext uri="{FF2B5EF4-FFF2-40B4-BE49-F238E27FC236}">
                <a16:creationId xmlns:a16="http://schemas.microsoft.com/office/drawing/2014/main" id="{B7786FFE-BB43-4E49-A589-3D6CAFDA72B0}"/>
              </a:ext>
            </a:extLst>
          </p:cNvPr>
          <p:cNvSpPr txBox="1"/>
          <p:nvPr/>
        </p:nvSpPr>
        <p:spPr>
          <a:xfrm>
            <a:off x="6078415" y="3634441"/>
            <a:ext cx="2057421" cy="307777"/>
          </a:xfrm>
          <a:prstGeom prst="rect">
            <a:avLst/>
          </a:prstGeom>
          <a:noFill/>
        </p:spPr>
        <p:txBody>
          <a:bodyPr wrap="square" rtlCol="0">
            <a:spAutoFit/>
          </a:bodyPr>
          <a:lstStyle/>
          <a:p>
            <a:pPr algn="ctr"/>
            <a:r>
              <a:rPr lang="de-DE" sz="1400">
                <a:solidFill>
                  <a:schemeClr val="bg1"/>
                </a:solidFill>
              </a:rPr>
              <a:t>https://example.com/bar</a:t>
            </a:r>
          </a:p>
        </p:txBody>
      </p:sp>
      <p:cxnSp>
        <p:nvCxnSpPr>
          <p:cNvPr id="44" name="Gerade Verbindung mit Pfeil 43">
            <a:extLst>
              <a:ext uri="{FF2B5EF4-FFF2-40B4-BE49-F238E27FC236}">
                <a16:creationId xmlns:a16="http://schemas.microsoft.com/office/drawing/2014/main" id="{9CCA9503-9FB9-4D76-ABB8-291A5375734C}"/>
              </a:ext>
            </a:extLst>
          </p:cNvPr>
          <p:cNvCxnSpPr>
            <a:cxnSpLocks/>
          </p:cNvCxnSpPr>
          <p:nvPr/>
        </p:nvCxnSpPr>
        <p:spPr>
          <a:xfrm>
            <a:off x="4745995" y="3974249"/>
            <a:ext cx="0" cy="740321"/>
          </a:xfrm>
          <a:prstGeom prst="straightConnector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6" name="Gerade Verbindung mit Pfeil 45">
            <a:extLst>
              <a:ext uri="{FF2B5EF4-FFF2-40B4-BE49-F238E27FC236}">
                <a16:creationId xmlns:a16="http://schemas.microsoft.com/office/drawing/2014/main" id="{EA10644D-75D0-4C3B-ACE7-6A16A1FE3480}"/>
              </a:ext>
            </a:extLst>
          </p:cNvPr>
          <p:cNvCxnSpPr>
            <a:cxnSpLocks/>
            <a:endCxn id="38" idx="0"/>
          </p:cNvCxnSpPr>
          <p:nvPr/>
        </p:nvCxnSpPr>
        <p:spPr>
          <a:xfrm>
            <a:off x="7130187" y="3974249"/>
            <a:ext cx="1" cy="740321"/>
          </a:xfrm>
          <a:prstGeom prst="straightConnector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2" name="Textfeld 51">
            <a:extLst>
              <a:ext uri="{FF2B5EF4-FFF2-40B4-BE49-F238E27FC236}">
                <a16:creationId xmlns:a16="http://schemas.microsoft.com/office/drawing/2014/main" id="{F7BACAE9-2FFB-4DC2-A6EE-7E19784E92E4}"/>
              </a:ext>
            </a:extLst>
          </p:cNvPr>
          <p:cNvSpPr txBox="1"/>
          <p:nvPr/>
        </p:nvSpPr>
        <p:spPr>
          <a:xfrm>
            <a:off x="7165149" y="2038888"/>
            <a:ext cx="2124222" cy="369332"/>
          </a:xfrm>
          <a:prstGeom prst="rect">
            <a:avLst/>
          </a:prstGeom>
          <a:noFill/>
        </p:spPr>
        <p:txBody>
          <a:bodyPr wrap="square" rtlCol="0">
            <a:spAutoFit/>
          </a:bodyPr>
          <a:lstStyle/>
          <a:p>
            <a:r>
              <a:rPr lang="de-DE" sz="900"/>
              <a:t>Public IP </a:t>
            </a:r>
            <a:r>
              <a:rPr lang="de-DE" sz="900" err="1"/>
              <a:t>Address</a:t>
            </a:r>
            <a:r>
              <a:rPr lang="de-DE" sz="900"/>
              <a:t> </a:t>
            </a:r>
            <a:r>
              <a:rPr lang="de-DE" sz="900" err="1"/>
              <a:t>for</a:t>
            </a:r>
            <a:r>
              <a:rPr lang="de-DE" sz="900"/>
              <a:t> </a:t>
            </a:r>
          </a:p>
          <a:p>
            <a:r>
              <a:rPr lang="de-DE" sz="900"/>
              <a:t>Ingress Controller</a:t>
            </a:r>
          </a:p>
        </p:txBody>
      </p:sp>
      <p:grpSp>
        <p:nvGrpSpPr>
          <p:cNvPr id="57" name="Gruppieren 56">
            <a:extLst>
              <a:ext uri="{FF2B5EF4-FFF2-40B4-BE49-F238E27FC236}">
                <a16:creationId xmlns:a16="http://schemas.microsoft.com/office/drawing/2014/main" id="{4364AD8A-5862-4A1D-8BF3-95E6639D593C}"/>
              </a:ext>
            </a:extLst>
          </p:cNvPr>
          <p:cNvGrpSpPr/>
          <p:nvPr/>
        </p:nvGrpSpPr>
        <p:grpSpPr>
          <a:xfrm>
            <a:off x="5466482" y="640078"/>
            <a:ext cx="2599198" cy="914400"/>
            <a:chOff x="5466482" y="640078"/>
            <a:chExt cx="2599198" cy="914400"/>
          </a:xfrm>
        </p:grpSpPr>
        <p:pic>
          <p:nvPicPr>
            <p:cNvPr id="54" name="Grafik 53" descr="Welt">
              <a:extLst>
                <a:ext uri="{FF2B5EF4-FFF2-40B4-BE49-F238E27FC236}">
                  <a16:creationId xmlns:a16="http://schemas.microsoft.com/office/drawing/2014/main" id="{6C2F4919-16C5-43B1-9DD3-0002FDF853B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66482" y="640078"/>
              <a:ext cx="914400" cy="914400"/>
            </a:xfrm>
            <a:prstGeom prst="rect">
              <a:avLst/>
            </a:prstGeom>
          </p:spPr>
        </p:pic>
        <p:sp>
          <p:nvSpPr>
            <p:cNvPr id="56" name="Textfeld 55">
              <a:extLst>
                <a:ext uri="{FF2B5EF4-FFF2-40B4-BE49-F238E27FC236}">
                  <a16:creationId xmlns:a16="http://schemas.microsoft.com/office/drawing/2014/main" id="{3F5A83F0-0EB3-493F-9128-0F6149FB18F7}"/>
                </a:ext>
              </a:extLst>
            </p:cNvPr>
            <p:cNvSpPr txBox="1"/>
            <p:nvPr/>
          </p:nvSpPr>
          <p:spPr>
            <a:xfrm>
              <a:off x="6365055" y="915788"/>
              <a:ext cx="1700625" cy="369332"/>
            </a:xfrm>
            <a:prstGeom prst="rect">
              <a:avLst/>
            </a:prstGeom>
            <a:noFill/>
          </p:spPr>
          <p:txBody>
            <a:bodyPr wrap="square" rtlCol="0">
              <a:spAutoFit/>
            </a:bodyPr>
            <a:lstStyle/>
            <a:p>
              <a:r>
                <a:rPr lang="de-DE"/>
                <a:t>Traffic</a:t>
              </a:r>
            </a:p>
          </p:txBody>
        </p:sp>
      </p:grpSp>
    </p:spTree>
    <p:extLst>
      <p:ext uri="{BB962C8B-B14F-4D97-AF65-F5344CB8AC3E}">
        <p14:creationId xmlns:p14="http://schemas.microsoft.com/office/powerpoint/2010/main" val="27738860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70"/>
            <a:ext cx="10459043"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Segoe UI" panose="020B0502040204020203" pitchFamily="34" charset="0"/>
                <a:cs typeface="Segoe UI" panose="020B0502040204020203" pitchFamily="34" charset="0"/>
              </a:rPr>
              <a:t>Deploy an NGINX ingress controller</a:t>
            </a:r>
          </a:p>
          <a:p>
            <a:r>
              <a:rPr lang="en-US" sz="2400">
                <a:latin typeface="Segoe UI" panose="020B0502040204020203" pitchFamily="34" charset="0"/>
                <a:cs typeface="Segoe UI" panose="020B0502040204020203" pitchFamily="34" charset="0"/>
              </a:rPr>
              <a:t>Define ingress rules</a:t>
            </a:r>
          </a:p>
          <a:p>
            <a:r>
              <a:rPr lang="en-US" sz="2400">
                <a:latin typeface="Segoe UI" panose="020B0502040204020203" pitchFamily="34" charset="0"/>
                <a:cs typeface="Segoe UI" panose="020B0502040204020203" pitchFamily="34" charset="0"/>
              </a:rPr>
              <a:t>IP Whitelisting to limit access to certain applications</a:t>
            </a:r>
          </a:p>
          <a:p>
            <a:r>
              <a:rPr lang="en-US" sz="2400">
                <a:latin typeface="Segoe UI" panose="020B0502040204020203" pitchFamily="34" charset="0"/>
                <a:cs typeface="Segoe UI" panose="020B0502040204020203" pitchFamily="34" charset="0"/>
              </a:rPr>
              <a:t>Achieve rate limiting with an ingress controller</a:t>
            </a:r>
          </a:p>
          <a:p>
            <a:r>
              <a:rPr lang="en-US" sz="2400">
                <a:latin typeface="Segoe UI" panose="020B0502040204020203" pitchFamily="34" charset="0"/>
                <a:cs typeface="Segoe UI" panose="020B0502040204020203" pitchFamily="34" charset="0"/>
              </a:rPr>
              <a:t>Enable Basic Auth</a:t>
            </a:r>
          </a:p>
          <a:p>
            <a:r>
              <a:rPr lang="en-US" sz="2400">
                <a:latin typeface="Segoe UI" panose="020B0502040204020203" pitchFamily="34" charset="0"/>
                <a:cs typeface="Segoe UI" panose="020B0502040204020203" pitchFamily="34" charset="0"/>
              </a:rPr>
              <a:t>Bonus: Delegate Authentication to Azure Active Directory and learn how to integrate Let's Encrypt (SSL certificates)</a:t>
            </a: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Challenge</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33436244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697218"/>
            <a:ext cx="5943600" cy="836319"/>
          </a:xfrm>
        </p:spPr>
        <p:txBody>
          <a:bodyPr/>
          <a:lstStyle/>
          <a:p>
            <a:r>
              <a:rPr lang="en-US" b="1"/>
              <a:t>Project Unicorn</a:t>
            </a:r>
            <a:endParaRPr lang="en-US"/>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764920" y="3996266"/>
            <a:ext cx="6382285" cy="553998"/>
          </a:xfrm>
        </p:spPr>
        <p:txBody>
          <a:bodyPr vert="horz" wrap="square" lIns="0" tIns="0" rIns="0" bIns="0" rtlCol="0" anchor="t">
            <a:spAutoFit/>
          </a:bodyPr>
          <a:lstStyle/>
          <a:p>
            <a:r>
              <a:rPr lang="en-US"/>
              <a:t>K8s behind Application Gateway / Web Application Firewall</a:t>
            </a:r>
          </a:p>
        </p:txBody>
      </p:sp>
    </p:spTree>
    <p:extLst>
      <p:ext uri="{BB962C8B-B14F-4D97-AF65-F5344CB8AC3E}">
        <p14:creationId xmlns:p14="http://schemas.microsoft.com/office/powerpoint/2010/main" val="15067108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AC156-DC89-4342-B6DD-344A18B70C78}"/>
              </a:ext>
            </a:extLst>
          </p:cNvPr>
          <p:cNvSpPr>
            <a:spLocks noGrp="1"/>
          </p:cNvSpPr>
          <p:nvPr>
            <p:ph type="ctrTitle"/>
          </p:nvPr>
        </p:nvSpPr>
        <p:spPr>
          <a:xfrm>
            <a:off x="1087349" y="200347"/>
            <a:ext cx="9144000" cy="734602"/>
          </a:xfrm>
        </p:spPr>
        <p:txBody>
          <a:bodyPr>
            <a:normAutofit fontScale="90000"/>
          </a:bodyPr>
          <a:lstStyle/>
          <a:p>
            <a:r>
              <a:rPr lang="en-US" sz="4400">
                <a:latin typeface="Segoe UI" panose="020B0502040204020203" pitchFamily="34" charset="0"/>
                <a:cs typeface="Segoe UI" panose="020B0502040204020203" pitchFamily="34" charset="0"/>
              </a:rPr>
              <a:t>Securing Kubernetes Services with WAF</a:t>
            </a:r>
            <a:endParaRPr lang="de-DE" sz="4400">
              <a:latin typeface="Segoe UI" panose="020B0502040204020203" pitchFamily="34" charset="0"/>
              <a:cs typeface="Segoe UI" panose="020B0502040204020203" pitchFamily="34" charset="0"/>
            </a:endParaRPr>
          </a:p>
        </p:txBody>
      </p:sp>
      <p:sp>
        <p:nvSpPr>
          <p:cNvPr id="3" name="Subtitle 2">
            <a:extLst>
              <a:ext uri="{FF2B5EF4-FFF2-40B4-BE49-F238E27FC236}">
                <a16:creationId xmlns:a16="http://schemas.microsoft.com/office/drawing/2014/main" id="{480D0133-5454-4B7E-98BF-137A5CB5470F}"/>
              </a:ext>
            </a:extLst>
          </p:cNvPr>
          <p:cNvSpPr>
            <a:spLocks noGrp="1"/>
          </p:cNvSpPr>
          <p:nvPr>
            <p:ph type="subTitle" idx="1"/>
          </p:nvPr>
        </p:nvSpPr>
        <p:spPr>
          <a:xfrm>
            <a:off x="1395574" y="1265583"/>
            <a:ext cx="9144000" cy="1475048"/>
          </a:xfrm>
        </p:spPr>
        <p:txBody>
          <a:bodyPr>
            <a:normAutofit fontScale="70000" lnSpcReduction="20000"/>
          </a:bodyPr>
          <a:lstStyle/>
          <a:p>
            <a:pPr algn="l"/>
            <a:r>
              <a:rPr lang="en-US" dirty="0">
                <a:latin typeface="Segoe UI" panose="020B0502040204020203" pitchFamily="34" charset="0"/>
                <a:cs typeface="Segoe UI" panose="020B0502040204020203" pitchFamily="34" charset="0"/>
              </a:rPr>
              <a:t>Web Application Firewall is a feature of Application Gateway that provides centralized protection of your web applications from common exploits and vulnerabilities.</a:t>
            </a:r>
          </a:p>
          <a:p>
            <a:pPr algn="l"/>
            <a:endParaRPr lang="en-US" dirty="0">
              <a:latin typeface="Segoe UI" panose="020B0502040204020203" pitchFamily="34" charset="0"/>
              <a:cs typeface="Segoe UI" panose="020B0502040204020203" pitchFamily="34" charset="0"/>
            </a:endParaRPr>
          </a:p>
          <a:p>
            <a:pPr algn="l"/>
            <a:r>
              <a:rPr lang="en-US" dirty="0"/>
              <a:t>WAF is based on rules from the </a:t>
            </a:r>
            <a:r>
              <a:rPr lang="en-US" u="sng" dirty="0">
                <a:hlinkClick r:id="rId2"/>
              </a:rPr>
              <a:t>OWASP core rule sets</a:t>
            </a:r>
            <a:r>
              <a:rPr lang="en-US" dirty="0"/>
              <a:t> 3.0 or 2.2.9. It automatically updates to include protection against new vulnerabilities, with no additional configuration needed.</a:t>
            </a:r>
            <a:endParaRPr lang="de-DE" dirty="0">
              <a:latin typeface="Segoe UI" panose="020B0502040204020203" pitchFamily="34" charset="0"/>
              <a:cs typeface="Segoe UI" panose="020B0502040204020203" pitchFamily="34" charset="0"/>
            </a:endParaRPr>
          </a:p>
        </p:txBody>
      </p:sp>
      <p:pic>
        <p:nvPicPr>
          <p:cNvPr id="5" name="Picture 4" descr="A screenshot of a social media post&#10;&#10;Description automatically generated">
            <a:extLst>
              <a:ext uri="{FF2B5EF4-FFF2-40B4-BE49-F238E27FC236}">
                <a16:creationId xmlns:a16="http://schemas.microsoft.com/office/drawing/2014/main" id="{4AB3DC7C-D794-49C5-9C74-BBAE9BACC4CB}"/>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637969" y="2890551"/>
            <a:ext cx="6042760" cy="3701815"/>
          </a:xfrm>
          <a:prstGeom prst="rect">
            <a:avLst/>
          </a:prstGeom>
        </p:spPr>
      </p:pic>
    </p:spTree>
    <p:extLst>
      <p:ext uri="{BB962C8B-B14F-4D97-AF65-F5344CB8AC3E}">
        <p14:creationId xmlns:p14="http://schemas.microsoft.com/office/powerpoint/2010/main" val="22276904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54715-7228-49D3-975A-8B94BDB15F00}"/>
              </a:ext>
            </a:extLst>
          </p:cNvPr>
          <p:cNvSpPr>
            <a:spLocks noGrp="1"/>
          </p:cNvSpPr>
          <p:nvPr>
            <p:ph type="title"/>
          </p:nvPr>
        </p:nvSpPr>
        <p:spPr/>
        <p:txBody>
          <a:bodyPr/>
          <a:lstStyle/>
          <a:p>
            <a:r>
              <a:rPr lang="en-US">
                <a:latin typeface="Segoe UI" panose="020B0502040204020203" pitchFamily="34" charset="0"/>
                <a:cs typeface="Segoe UI" panose="020B0502040204020203" pitchFamily="34" charset="0"/>
              </a:rPr>
              <a:t>WAF Features</a:t>
            </a:r>
            <a:endParaRPr lang="de-DE">
              <a:latin typeface="Segoe UI" panose="020B0502040204020203"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id="{60CE361A-15C1-4155-8EA0-FAB3F1F35BBD}"/>
              </a:ext>
            </a:extLst>
          </p:cNvPr>
          <p:cNvSpPr>
            <a:spLocks noGrp="1"/>
          </p:cNvSpPr>
          <p:nvPr>
            <p:ph idx="1"/>
          </p:nvPr>
        </p:nvSpPr>
        <p:spPr/>
        <p:txBody>
          <a:bodyPr>
            <a:normAutofit fontScale="92500" lnSpcReduction="10000"/>
          </a:bodyPr>
          <a:lstStyle/>
          <a:p>
            <a:r>
              <a:rPr lang="en-US">
                <a:latin typeface="Segoe UI" panose="020B0502040204020203" pitchFamily="34" charset="0"/>
                <a:cs typeface="Segoe UI" panose="020B0502040204020203" pitchFamily="34" charset="0"/>
              </a:rPr>
              <a:t>SQL injection protection</a:t>
            </a:r>
          </a:p>
          <a:p>
            <a:r>
              <a:rPr lang="en-US">
                <a:latin typeface="Segoe UI" panose="020B0502040204020203" pitchFamily="34" charset="0"/>
                <a:cs typeface="Segoe UI" panose="020B0502040204020203" pitchFamily="34" charset="0"/>
              </a:rPr>
              <a:t>Cross site scripting protection</a:t>
            </a:r>
          </a:p>
          <a:p>
            <a:r>
              <a:rPr lang="en-US">
                <a:latin typeface="Segoe UI" panose="020B0502040204020203" pitchFamily="34" charset="0"/>
                <a:cs typeface="Segoe UI" panose="020B0502040204020203" pitchFamily="34" charset="0"/>
              </a:rPr>
              <a:t>Common Web Attacks Protection such as command injection, HTTP request smuggling, HTTP response splitting, and remote file inclusion attack</a:t>
            </a:r>
          </a:p>
          <a:p>
            <a:r>
              <a:rPr lang="en-US">
                <a:latin typeface="Segoe UI" panose="020B0502040204020203" pitchFamily="34" charset="0"/>
                <a:cs typeface="Segoe UI" panose="020B0502040204020203" pitchFamily="34" charset="0"/>
              </a:rPr>
              <a:t>Protection against HTTP protocol violations</a:t>
            </a:r>
          </a:p>
          <a:p>
            <a:r>
              <a:rPr lang="en-US">
                <a:latin typeface="Segoe UI" panose="020B0502040204020203" pitchFamily="34" charset="0"/>
                <a:cs typeface="Segoe UI" panose="020B0502040204020203" pitchFamily="34" charset="0"/>
              </a:rPr>
              <a:t>Protection against HTTP protocol anomalies such as missing host user-agent and accept headers</a:t>
            </a:r>
          </a:p>
          <a:p>
            <a:r>
              <a:rPr lang="en-US">
                <a:latin typeface="Segoe UI" panose="020B0502040204020203" pitchFamily="34" charset="0"/>
                <a:cs typeface="Segoe UI" panose="020B0502040204020203" pitchFamily="34" charset="0"/>
              </a:rPr>
              <a:t>Prevention against bots, crawlers, and scanners</a:t>
            </a:r>
          </a:p>
          <a:p>
            <a:r>
              <a:rPr lang="en-US">
                <a:latin typeface="Segoe UI" panose="020B0502040204020203" pitchFamily="34" charset="0"/>
                <a:cs typeface="Segoe UI" panose="020B0502040204020203" pitchFamily="34" charset="0"/>
              </a:rPr>
              <a:t>Detection of common application misconfigurations (for example, Apache, IIS, and so on)</a:t>
            </a:r>
          </a:p>
          <a:p>
            <a:r>
              <a:rPr lang="en-US">
                <a:latin typeface="Segoe UI" panose="020B0502040204020203" pitchFamily="34" charset="0"/>
                <a:cs typeface="Segoe UI" panose="020B0502040204020203" pitchFamily="34" charset="0"/>
              </a:rPr>
              <a:t>Request size limits - Web Application Firewall allows users to configure request size limits within lower and upper bounds.</a:t>
            </a:r>
          </a:p>
          <a:p>
            <a:r>
              <a:rPr lang="en-US">
                <a:latin typeface="Segoe UI" panose="020B0502040204020203" pitchFamily="34" charset="0"/>
                <a:cs typeface="Segoe UI" panose="020B0502040204020203" pitchFamily="34" charset="0"/>
              </a:rPr>
              <a:t>Exclusion lists - WAF exclusion lists allow users to omit certain request attributes from a WAF evaluation. A common example is Active Directory inserted tokens that are used for authentication or password fields.</a:t>
            </a:r>
          </a:p>
          <a:p>
            <a:endParaRPr lang="de-DE"/>
          </a:p>
        </p:txBody>
      </p:sp>
    </p:spTree>
    <p:extLst>
      <p:ext uri="{BB962C8B-B14F-4D97-AF65-F5344CB8AC3E}">
        <p14:creationId xmlns:p14="http://schemas.microsoft.com/office/powerpoint/2010/main" val="41264807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16">
            <a:extLst>
              <a:ext uri="{FF2B5EF4-FFF2-40B4-BE49-F238E27FC236}">
                <a16:creationId xmlns:a16="http://schemas.microsoft.com/office/drawing/2014/main" id="{04A75A37-B8DE-49B0-8D0F-599AF01DF12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Public Service</a:t>
            </a:r>
          </a:p>
        </p:txBody>
      </p:sp>
      <p:sp>
        <p:nvSpPr>
          <p:cNvPr id="40" name="Content Placeholder 2">
            <a:extLst>
              <a:ext uri="{FF2B5EF4-FFF2-40B4-BE49-F238E27FC236}">
                <a16:creationId xmlns:a16="http://schemas.microsoft.com/office/drawing/2014/main" id="{F0D4240B-0710-49D9-B540-722DC344AC5A}"/>
              </a:ext>
            </a:extLst>
          </p:cNvPr>
          <p:cNvSpPr txBox="1">
            <a:spLocks/>
          </p:cNvSpPr>
          <p:nvPr/>
        </p:nvSpPr>
        <p:spPr>
          <a:xfrm>
            <a:off x="588263" y="1434370"/>
            <a:ext cx="4739517"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353535"/>
                </a:solidFill>
                <a:effectLst/>
                <a:uLnTx/>
                <a:uFillTx/>
                <a:latin typeface="Segoe UI" panose="020B0502040204020203" pitchFamily="34" charset="0"/>
                <a:ea typeface="+mn-ea"/>
                <a:cs typeface="Segoe UI" panose="020B0502040204020203" pitchFamily="34" charset="0"/>
              </a:rPr>
              <a:t>Service Type </a:t>
            </a:r>
            <a:r>
              <a:rPr kumimoji="0" lang="en-US" sz="2000" b="0" i="0" u="none" strike="noStrike" kern="1200" cap="none" spc="0" normalizeH="0" baseline="0" noProof="0" err="1">
                <a:ln>
                  <a:noFill/>
                </a:ln>
                <a:solidFill>
                  <a:srgbClr val="353535"/>
                </a:solidFill>
                <a:effectLst/>
                <a:uLnTx/>
                <a:uFillTx/>
                <a:latin typeface="Segoe UI" panose="020B0502040204020203" pitchFamily="34" charset="0"/>
                <a:ea typeface="+mn-ea"/>
                <a:cs typeface="Segoe UI" panose="020B0502040204020203" pitchFamily="34" charset="0"/>
              </a:rPr>
              <a:t>LoadBalancer</a:t>
            </a:r>
            <a:endParaRPr kumimoji="0" lang="en-US" sz="2000" b="0" i="0" u="none" strike="noStrike" kern="1200" cap="none" spc="0" normalizeH="0" baseline="0" noProof="0">
              <a:ln>
                <a:noFill/>
              </a:ln>
              <a:solidFill>
                <a:srgbClr val="353535"/>
              </a:solidFill>
              <a:effectLst/>
              <a:uLnTx/>
              <a:uFillTx/>
              <a:latin typeface="Segoe UI" panose="020B0502040204020203" pitchFamily="34" charset="0"/>
              <a:ea typeface="+mn-ea"/>
              <a:cs typeface="Segoe UI" panose="020B0502040204020203" pitchFamily="34" charset="0"/>
            </a:endParaRPr>
          </a:p>
          <a:p>
            <a:pPr marL="228600" marR="0" lvl="0" indent="-22860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353535"/>
                </a:solidFill>
                <a:effectLst/>
                <a:uLnTx/>
                <a:uFillTx/>
                <a:latin typeface="Segoe UI" panose="020B0502040204020203" pitchFamily="34" charset="0"/>
                <a:ea typeface="+mn-ea"/>
                <a:cs typeface="Segoe UI" panose="020B0502040204020203" pitchFamily="34" charset="0"/>
              </a:rPr>
              <a:t>Basic Layer4 Load Balancing (TCP/UDP)</a:t>
            </a:r>
          </a:p>
          <a:p>
            <a:pPr marL="228600" marR="0" lvl="0" indent="-22860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353535"/>
                </a:solidFill>
                <a:effectLst/>
                <a:uLnTx/>
                <a:uFillTx/>
                <a:latin typeface="Segoe UI" panose="020B0502040204020203" pitchFamily="34" charset="0"/>
                <a:ea typeface="+mn-ea"/>
                <a:cs typeface="Segoe UI" panose="020B0502040204020203" pitchFamily="34" charset="0"/>
              </a:rPr>
              <a:t>Each service as assigned an IP on the ALB</a:t>
            </a:r>
          </a:p>
          <a:p>
            <a:pPr marL="228600" marR="0" lvl="0" indent="-22860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endParaRPr kumimoji="0" lang="en-US" sz="2000" b="0" i="0" u="none" strike="noStrike" kern="1200" cap="none" spc="0" normalizeH="0" baseline="0" noProof="0">
              <a:ln>
                <a:noFill/>
              </a:ln>
              <a:solidFill>
                <a:srgbClr val="353535"/>
              </a:solidFill>
              <a:effectLst/>
              <a:uLnTx/>
              <a:uFillTx/>
              <a:latin typeface="Segoe UI" panose="020B0502040204020203" pitchFamily="34" charset="0"/>
              <a:ea typeface="+mn-ea"/>
              <a:cs typeface="Segoe UI" panose="020B0502040204020203" pitchFamily="34" charset="0"/>
            </a:endParaRPr>
          </a:p>
        </p:txBody>
      </p:sp>
      <p:sp>
        <p:nvSpPr>
          <p:cNvPr id="42" name="Text Placeholder 4">
            <a:extLst>
              <a:ext uri="{FF2B5EF4-FFF2-40B4-BE49-F238E27FC236}">
                <a16:creationId xmlns:a16="http://schemas.microsoft.com/office/drawing/2014/main" id="{584640D7-1402-433B-90B7-99429A8AAC98}"/>
              </a:ext>
            </a:extLst>
          </p:cNvPr>
          <p:cNvSpPr txBox="1">
            <a:spLocks/>
          </p:cNvSpPr>
          <p:nvPr/>
        </p:nvSpPr>
        <p:spPr>
          <a:xfrm>
            <a:off x="588265" y="3074732"/>
            <a:ext cx="4394282" cy="2626566"/>
          </a:xfrm>
          <a:prstGeom prst="rect">
            <a:avLst/>
          </a:prstGeom>
          <a:solidFill>
            <a:schemeClr val="bg1">
              <a:lumMod val="95000"/>
            </a:schemeClr>
          </a:solidFill>
        </p:spPr>
        <p:txBody>
          <a:bodyPr vert="horz" lIns="182880" tIns="45720" rIns="18288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err="1">
                <a:ln>
                  <a:noFill/>
                </a:ln>
                <a:solidFill>
                  <a:srgbClr val="800000"/>
                </a:solidFill>
                <a:effectLst/>
                <a:uLnTx/>
                <a:uFillTx/>
                <a:latin typeface="Menlo" panose="020B0609030804020204" pitchFamily="49" charset="0"/>
                <a:ea typeface="+mn-ea"/>
                <a:cs typeface="+mn-cs"/>
              </a:rPr>
              <a:t>apiVersion</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t>v1</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kind</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t>Service</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metadata</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name</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err="1">
                <a:ln>
                  <a:noFill/>
                </a:ln>
                <a:solidFill>
                  <a:srgbClr val="0000FF"/>
                </a:solidFill>
                <a:effectLst/>
                <a:uLnTx/>
                <a:uFillTx/>
                <a:latin typeface="Menlo" panose="020B0609030804020204" pitchFamily="49" charset="0"/>
                <a:ea typeface="+mn-ea"/>
                <a:cs typeface="+mn-cs"/>
              </a:rPr>
              <a:t>frontendservice</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spec</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a:t>
            </a:r>
            <a:r>
              <a:rPr kumimoji="0" lang="en-US" sz="1200" b="0" i="0" u="none" strike="noStrike" kern="1200" cap="none" spc="0" normalizeH="0" baseline="0" noProof="0" err="1">
                <a:ln>
                  <a:noFill/>
                </a:ln>
                <a:solidFill>
                  <a:srgbClr val="800000"/>
                </a:solidFill>
                <a:effectLst/>
                <a:uLnTx/>
                <a:uFillTx/>
                <a:latin typeface="Menlo" panose="020B0609030804020204" pitchFamily="49" charset="0"/>
                <a:ea typeface="+mn-ea"/>
                <a:cs typeface="+mn-cs"/>
              </a:rPr>
              <a:t>loadBalancerIP</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t>X.X.X.X</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type</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err="1">
                <a:ln>
                  <a:noFill/>
                </a:ln>
                <a:solidFill>
                  <a:srgbClr val="0000FF"/>
                </a:solidFill>
                <a:effectLst/>
                <a:uLnTx/>
                <a:uFillTx/>
                <a:latin typeface="Menlo" panose="020B0609030804020204" pitchFamily="49" charset="0"/>
                <a:ea typeface="+mn-ea"/>
                <a:cs typeface="+mn-cs"/>
              </a:rPr>
              <a:t>LoadBalancer</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ports</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 </a:t>
            </a: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port</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9885A"/>
                </a:solidFill>
                <a:effectLst/>
                <a:uLnTx/>
                <a:uFillTx/>
                <a:latin typeface="Menlo" panose="020B0609030804020204" pitchFamily="49" charset="0"/>
                <a:ea typeface="+mn-ea"/>
                <a:cs typeface="+mn-cs"/>
              </a:rPr>
              <a:t>80</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selector</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app</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t>frontend</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b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p:txBody>
      </p:sp>
      <p:grpSp>
        <p:nvGrpSpPr>
          <p:cNvPr id="126" name="Group 125">
            <a:extLst>
              <a:ext uri="{FF2B5EF4-FFF2-40B4-BE49-F238E27FC236}">
                <a16:creationId xmlns:a16="http://schemas.microsoft.com/office/drawing/2014/main" id="{CB2FFF0C-7C28-4ECC-8881-09B4E6E0EEB6}"/>
              </a:ext>
            </a:extLst>
          </p:cNvPr>
          <p:cNvGrpSpPr/>
          <p:nvPr/>
        </p:nvGrpSpPr>
        <p:grpSpPr>
          <a:xfrm>
            <a:off x="6613794" y="1683813"/>
            <a:ext cx="3907315" cy="3490375"/>
            <a:chOff x="6613794" y="1414342"/>
            <a:chExt cx="3907315" cy="3490375"/>
          </a:xfrm>
        </p:grpSpPr>
        <p:sp>
          <p:nvSpPr>
            <p:cNvPr id="45" name="Rectangle: Rounded Corners 44">
              <a:extLst>
                <a:ext uri="{FF2B5EF4-FFF2-40B4-BE49-F238E27FC236}">
                  <a16:creationId xmlns:a16="http://schemas.microsoft.com/office/drawing/2014/main" id="{8036C7D4-77B7-48EB-AE9F-E231EAA1B00A}"/>
                </a:ext>
              </a:extLst>
            </p:cNvPr>
            <p:cNvSpPr/>
            <p:nvPr/>
          </p:nvSpPr>
          <p:spPr bwMode="auto">
            <a:xfrm>
              <a:off x="6613794" y="2344397"/>
              <a:ext cx="3703914" cy="2560320"/>
            </a:xfrm>
            <a:prstGeom prst="roundRect">
              <a:avLst>
                <a:gd name="adj" fmla="val 3125"/>
              </a:avLst>
            </a:prstGeom>
            <a:solidFill>
              <a:srgbClr val="0078D4">
                <a:alpha val="1000"/>
              </a:srgbClr>
            </a:solidFill>
            <a:ln w="12700" cap="flat" cmpd="sng" algn="ctr">
              <a:solidFill>
                <a:srgbClr val="0078D4"/>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46" name="Title 1">
              <a:extLst>
                <a:ext uri="{FF2B5EF4-FFF2-40B4-BE49-F238E27FC236}">
                  <a16:creationId xmlns:a16="http://schemas.microsoft.com/office/drawing/2014/main" id="{666CC88D-0237-490D-937F-AB30450B13EB}"/>
                </a:ext>
              </a:extLst>
            </p:cNvPr>
            <p:cNvSpPr txBox="1">
              <a:spLocks/>
            </p:cNvSpPr>
            <p:nvPr/>
          </p:nvSpPr>
          <p:spPr>
            <a:xfrm>
              <a:off x="6613794" y="2143479"/>
              <a:ext cx="2337232"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Azure AKS </a:t>
              </a:r>
              <a:r>
                <a:rPr kumimoji="0" lang="en-US" sz="10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VNet</a:t>
              </a:r>
              <a:endPar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26" name="Rectangle 25">
              <a:extLst>
                <a:ext uri="{FF2B5EF4-FFF2-40B4-BE49-F238E27FC236}">
                  <a16:creationId xmlns:a16="http://schemas.microsoft.com/office/drawing/2014/main" id="{ABF90EBB-2A7A-4CFA-BEB4-51FCEE81421A}"/>
                </a:ext>
              </a:extLst>
            </p:cNvPr>
            <p:cNvSpPr/>
            <p:nvPr/>
          </p:nvSpPr>
          <p:spPr>
            <a:xfrm>
              <a:off x="10054728" y="2140940"/>
              <a:ext cx="466381" cy="4223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pic>
          <p:nvPicPr>
            <p:cNvPr id="94" name="Picture 93" descr="A close up of a sign&#10;&#10;Description generated with high confidence">
              <a:extLst>
                <a:ext uri="{FF2B5EF4-FFF2-40B4-BE49-F238E27FC236}">
                  <a16:creationId xmlns:a16="http://schemas.microsoft.com/office/drawing/2014/main" id="{60D97AC6-CF92-4531-99FE-6EEC16827A1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0143319" y="2166653"/>
              <a:ext cx="358395" cy="358395"/>
            </a:xfrm>
            <a:prstGeom prst="rect">
              <a:avLst/>
            </a:prstGeom>
          </p:spPr>
        </p:pic>
        <p:grpSp>
          <p:nvGrpSpPr>
            <p:cNvPr id="106" name="Group 105">
              <a:extLst>
                <a:ext uri="{FF2B5EF4-FFF2-40B4-BE49-F238E27FC236}">
                  <a16:creationId xmlns:a16="http://schemas.microsoft.com/office/drawing/2014/main" id="{302B3235-F956-42D2-9B6E-AA0D09C05459}"/>
                </a:ext>
              </a:extLst>
            </p:cNvPr>
            <p:cNvGrpSpPr/>
            <p:nvPr/>
          </p:nvGrpSpPr>
          <p:grpSpPr>
            <a:xfrm>
              <a:off x="6869648" y="2964125"/>
              <a:ext cx="3192207" cy="1778472"/>
              <a:chOff x="6958652" y="2964125"/>
              <a:chExt cx="3192207" cy="1778472"/>
            </a:xfrm>
          </p:grpSpPr>
          <p:sp>
            <p:nvSpPr>
              <p:cNvPr id="49" name="Rectangle: Rounded Corners 48">
                <a:extLst>
                  <a:ext uri="{FF2B5EF4-FFF2-40B4-BE49-F238E27FC236}">
                    <a16:creationId xmlns:a16="http://schemas.microsoft.com/office/drawing/2014/main" id="{853B52E2-37CF-4553-9D58-40F3BAA0E073}"/>
                  </a:ext>
                </a:extLst>
              </p:cNvPr>
              <p:cNvSpPr/>
              <p:nvPr/>
            </p:nvSpPr>
            <p:spPr bwMode="auto">
              <a:xfrm>
                <a:off x="6958652" y="3132161"/>
                <a:ext cx="3192207" cy="1610436"/>
              </a:xfrm>
              <a:prstGeom prst="roundRect">
                <a:avLst>
                  <a:gd name="adj" fmla="val 3125"/>
                </a:avLst>
              </a:prstGeom>
              <a:solidFill>
                <a:srgbClr val="0078D4">
                  <a:alpha val="1000"/>
                </a:srgbClr>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51" name="Title 1">
                <a:extLst>
                  <a:ext uri="{FF2B5EF4-FFF2-40B4-BE49-F238E27FC236}">
                    <a16:creationId xmlns:a16="http://schemas.microsoft.com/office/drawing/2014/main" id="{945E5ECC-C930-4AF2-8FCD-9DE655EFF635}"/>
                  </a:ext>
                </a:extLst>
              </p:cNvPr>
              <p:cNvSpPr txBox="1">
                <a:spLocks/>
              </p:cNvSpPr>
              <p:nvPr/>
            </p:nvSpPr>
            <p:spPr>
              <a:xfrm>
                <a:off x="6958652" y="2964125"/>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subnet</a:t>
                </a:r>
              </a:p>
            </p:txBody>
          </p:sp>
        </p:grpSp>
        <p:cxnSp>
          <p:nvCxnSpPr>
            <p:cNvPr id="80" name="Straight Arrow Connector 79">
              <a:extLst>
                <a:ext uri="{FF2B5EF4-FFF2-40B4-BE49-F238E27FC236}">
                  <a16:creationId xmlns:a16="http://schemas.microsoft.com/office/drawing/2014/main" id="{2A72E2C2-C5EB-4450-9D04-F58ED6E53A36}"/>
                </a:ext>
              </a:extLst>
            </p:cNvPr>
            <p:cNvCxnSpPr>
              <a:cxnSpLocks/>
            </p:cNvCxnSpPr>
            <p:nvPr/>
          </p:nvCxnSpPr>
          <p:spPr>
            <a:xfrm>
              <a:off x="8465751" y="1707614"/>
              <a:ext cx="1" cy="870235"/>
            </a:xfrm>
            <a:prstGeom prst="straightConnector1">
              <a:avLst/>
            </a:prstGeom>
            <a:noFill/>
            <a:ln w="12700" cap="flat" cmpd="sng" algn="ctr">
              <a:solidFill>
                <a:srgbClr val="3C3C41"/>
              </a:solidFill>
              <a:prstDash val="solid"/>
              <a:headEnd type="triangle"/>
              <a:tailEnd type="triangle"/>
            </a:ln>
            <a:effectLst/>
          </p:spPr>
        </p:cxnSp>
        <p:pic>
          <p:nvPicPr>
            <p:cNvPr id="95" name="Graphic 94">
              <a:extLst>
                <a:ext uri="{FF2B5EF4-FFF2-40B4-BE49-F238E27FC236}">
                  <a16:creationId xmlns:a16="http://schemas.microsoft.com/office/drawing/2014/main" id="{78D19577-44C9-4C43-8340-38592FC244C9}"/>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8305945" y="2577849"/>
              <a:ext cx="319613" cy="319613"/>
            </a:xfrm>
            <a:prstGeom prst="rect">
              <a:avLst/>
            </a:prstGeom>
          </p:spPr>
        </p:pic>
        <p:sp>
          <p:nvSpPr>
            <p:cNvPr id="96" name="Freeform 13" title="Icon of a cloud">
              <a:extLst>
                <a:ext uri="{FF2B5EF4-FFF2-40B4-BE49-F238E27FC236}">
                  <a16:creationId xmlns:a16="http://schemas.microsoft.com/office/drawing/2014/main" id="{4FFFDCB2-6D7C-4078-82E1-89F2226381FE}"/>
                </a:ext>
              </a:extLst>
            </p:cNvPr>
            <p:cNvSpPr>
              <a:spLocks noChangeAspect="1"/>
            </p:cNvSpPr>
            <p:nvPr/>
          </p:nvSpPr>
          <p:spPr bwMode="auto">
            <a:xfrm>
              <a:off x="8193033" y="1414342"/>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grpSp>
          <p:nvGrpSpPr>
            <p:cNvPr id="105" name="Group 104">
              <a:extLst>
                <a:ext uri="{FF2B5EF4-FFF2-40B4-BE49-F238E27FC236}">
                  <a16:creationId xmlns:a16="http://schemas.microsoft.com/office/drawing/2014/main" id="{C7D21C66-23A4-419A-A8FE-CECC7CB23BB6}"/>
                </a:ext>
              </a:extLst>
            </p:cNvPr>
            <p:cNvGrpSpPr/>
            <p:nvPr/>
          </p:nvGrpSpPr>
          <p:grpSpPr>
            <a:xfrm>
              <a:off x="7113738" y="3295595"/>
              <a:ext cx="2704027" cy="1329744"/>
              <a:chOff x="7473107" y="3295595"/>
              <a:chExt cx="2704027" cy="1329744"/>
            </a:xfrm>
          </p:grpSpPr>
          <p:sp>
            <p:nvSpPr>
              <p:cNvPr id="97" name="Rectangle: Rounded Corners 96">
                <a:extLst>
                  <a:ext uri="{FF2B5EF4-FFF2-40B4-BE49-F238E27FC236}">
                    <a16:creationId xmlns:a16="http://schemas.microsoft.com/office/drawing/2014/main" id="{02148A5D-6E49-42C9-89FF-5F3B2BC1AC4D}"/>
                  </a:ext>
                </a:extLst>
              </p:cNvPr>
              <p:cNvSpPr/>
              <p:nvPr/>
            </p:nvSpPr>
            <p:spPr bwMode="auto">
              <a:xfrm>
                <a:off x="7473107" y="3463290"/>
                <a:ext cx="2704027" cy="1162049"/>
              </a:xfrm>
              <a:prstGeom prst="roundRect">
                <a:avLst>
                  <a:gd name="adj" fmla="val 3125"/>
                </a:avLst>
              </a:prstGeom>
              <a:solidFill>
                <a:srgbClr val="F9FBFD"/>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98" name="Title 1">
                <a:extLst>
                  <a:ext uri="{FF2B5EF4-FFF2-40B4-BE49-F238E27FC236}">
                    <a16:creationId xmlns:a16="http://schemas.microsoft.com/office/drawing/2014/main" id="{31C6D1CF-0037-4589-8A07-E0E91B1E557C}"/>
                  </a:ext>
                </a:extLst>
              </p:cNvPr>
              <p:cNvSpPr txBox="1">
                <a:spLocks/>
              </p:cNvSpPr>
              <p:nvPr/>
            </p:nvSpPr>
            <p:spPr>
              <a:xfrm>
                <a:off x="7473107" y="3295595"/>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cluster</a:t>
                </a:r>
              </a:p>
            </p:txBody>
          </p:sp>
        </p:grpSp>
        <p:grpSp>
          <p:nvGrpSpPr>
            <p:cNvPr id="104" name="Group 103">
              <a:extLst>
                <a:ext uri="{FF2B5EF4-FFF2-40B4-BE49-F238E27FC236}">
                  <a16:creationId xmlns:a16="http://schemas.microsoft.com/office/drawing/2014/main" id="{889DE1CD-9025-463B-B68A-6626DD235DC1}"/>
                </a:ext>
              </a:extLst>
            </p:cNvPr>
            <p:cNvGrpSpPr/>
            <p:nvPr/>
          </p:nvGrpSpPr>
          <p:grpSpPr>
            <a:xfrm>
              <a:off x="6697374" y="3762967"/>
              <a:ext cx="348833" cy="348834"/>
              <a:chOff x="5782974" y="3277554"/>
              <a:chExt cx="780290" cy="780290"/>
            </a:xfrm>
          </p:grpSpPr>
          <p:sp>
            <p:nvSpPr>
              <p:cNvPr id="103" name="Rectangle 102">
                <a:extLst>
                  <a:ext uri="{FF2B5EF4-FFF2-40B4-BE49-F238E27FC236}">
                    <a16:creationId xmlns:a16="http://schemas.microsoft.com/office/drawing/2014/main" id="{53A18D50-EA8F-475F-B5D2-34C17523B9EF}"/>
                  </a:ext>
                </a:extLst>
              </p:cNvPr>
              <p:cNvSpPr/>
              <p:nvPr/>
            </p:nvSpPr>
            <p:spPr>
              <a:xfrm>
                <a:off x="5952781" y="3510708"/>
                <a:ext cx="451691" cy="264405"/>
              </a:xfrm>
              <a:prstGeom prst="rect">
                <a:avLst/>
              </a:prstGeom>
              <a:solidFill>
                <a:srgbClr val="FCFD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pic>
            <p:nvPicPr>
              <p:cNvPr id="102" name="Picture 101" descr="A picture containing vector graphics&#10;&#10;Description generated with high confidence">
                <a:extLst>
                  <a:ext uri="{FF2B5EF4-FFF2-40B4-BE49-F238E27FC236}">
                    <a16:creationId xmlns:a16="http://schemas.microsoft.com/office/drawing/2014/main" id="{902F9033-A3C3-4FA0-AC56-58E2CCE8414F}"/>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782974" y="3277554"/>
                <a:ext cx="780290" cy="780290"/>
              </a:xfrm>
              <a:prstGeom prst="rect">
                <a:avLst/>
              </a:prstGeom>
            </p:spPr>
          </p:pic>
        </p:grpSp>
        <p:sp>
          <p:nvSpPr>
            <p:cNvPr id="91" name="Rectangle: Rounded Corners 90">
              <a:extLst>
                <a:ext uri="{FF2B5EF4-FFF2-40B4-BE49-F238E27FC236}">
                  <a16:creationId xmlns:a16="http://schemas.microsoft.com/office/drawing/2014/main" id="{8923DA89-2B0E-4D87-BBF3-7289A8293047}"/>
                </a:ext>
              </a:extLst>
            </p:cNvPr>
            <p:cNvSpPr/>
            <p:nvPr/>
          </p:nvSpPr>
          <p:spPr bwMode="auto">
            <a:xfrm>
              <a:off x="7409968" y="3605419"/>
              <a:ext cx="2111566"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FrontEnd</a:t>
              </a: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a:t>
              </a:r>
            </a:p>
          </p:txBody>
        </p:sp>
        <p:cxnSp>
          <p:nvCxnSpPr>
            <p:cNvPr id="111" name="Straight Arrow Connector 110">
              <a:extLst>
                <a:ext uri="{FF2B5EF4-FFF2-40B4-BE49-F238E27FC236}">
                  <a16:creationId xmlns:a16="http://schemas.microsoft.com/office/drawing/2014/main" id="{0E4D624E-FF87-489D-A991-3DD77EB3BD91}"/>
                </a:ext>
              </a:extLst>
            </p:cNvPr>
            <p:cNvCxnSpPr>
              <a:cxnSpLocks/>
              <a:stCxn id="95" idx="2"/>
              <a:endCxn id="91" idx="0"/>
            </p:cNvCxnSpPr>
            <p:nvPr/>
          </p:nvCxnSpPr>
          <p:spPr>
            <a:xfrm flipH="1">
              <a:off x="8465751" y="2897462"/>
              <a:ext cx="1" cy="707957"/>
            </a:xfrm>
            <a:prstGeom prst="straightConnector1">
              <a:avLst/>
            </a:prstGeom>
            <a:noFill/>
            <a:ln w="12700" cap="flat" cmpd="sng" algn="ctr">
              <a:solidFill>
                <a:srgbClr val="3C3C41"/>
              </a:solidFill>
              <a:prstDash val="solid"/>
              <a:headEnd type="triangle"/>
              <a:tailEnd type="triangle"/>
            </a:ln>
            <a:effectLst/>
          </p:spPr>
        </p:cxnSp>
        <p:grpSp>
          <p:nvGrpSpPr>
            <p:cNvPr id="116" name="Group 115">
              <a:extLst>
                <a:ext uri="{FF2B5EF4-FFF2-40B4-BE49-F238E27FC236}">
                  <a16:creationId xmlns:a16="http://schemas.microsoft.com/office/drawing/2014/main" id="{C36EA82B-4DBE-4ADC-82DD-81BC2044331A}"/>
                </a:ext>
              </a:extLst>
            </p:cNvPr>
            <p:cNvGrpSpPr/>
            <p:nvPr/>
          </p:nvGrpSpPr>
          <p:grpSpPr>
            <a:xfrm>
              <a:off x="7189349" y="4094602"/>
              <a:ext cx="2552804" cy="394772"/>
              <a:chOff x="7208702" y="4094602"/>
              <a:chExt cx="2552804" cy="394772"/>
            </a:xfrm>
          </p:grpSpPr>
          <p:sp>
            <p:nvSpPr>
              <p:cNvPr id="107" name="Rectangle: Rounded Corners 106">
                <a:extLst>
                  <a:ext uri="{FF2B5EF4-FFF2-40B4-BE49-F238E27FC236}">
                    <a16:creationId xmlns:a16="http://schemas.microsoft.com/office/drawing/2014/main" id="{47302673-C7F4-49FE-A9E1-361A1E3F6D4D}"/>
                  </a:ext>
                </a:extLst>
              </p:cNvPr>
              <p:cNvSpPr/>
              <p:nvPr/>
            </p:nvSpPr>
            <p:spPr bwMode="auto">
              <a:xfrm>
                <a:off x="7208702" y="4094602"/>
                <a:ext cx="797449" cy="39477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Pod1</a:t>
                </a:r>
                <a:b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b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label:Frontend</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14" name="Rectangle: Rounded Corners 113">
                <a:extLst>
                  <a:ext uri="{FF2B5EF4-FFF2-40B4-BE49-F238E27FC236}">
                    <a16:creationId xmlns:a16="http://schemas.microsoft.com/office/drawing/2014/main" id="{2A55265B-3190-4112-846E-45DF21C60CF9}"/>
                  </a:ext>
                </a:extLst>
              </p:cNvPr>
              <p:cNvSpPr/>
              <p:nvPr/>
            </p:nvSpPr>
            <p:spPr bwMode="auto">
              <a:xfrm>
                <a:off x="8086379" y="4094602"/>
                <a:ext cx="797449" cy="39477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Pod2</a:t>
                </a:r>
                <a:b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b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label:Frontend</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15" name="Rectangle: Rounded Corners 114">
                <a:extLst>
                  <a:ext uri="{FF2B5EF4-FFF2-40B4-BE49-F238E27FC236}">
                    <a16:creationId xmlns:a16="http://schemas.microsoft.com/office/drawing/2014/main" id="{A1BB083E-FFD7-44DF-82A8-41B1EDCFAAC0}"/>
                  </a:ext>
                </a:extLst>
              </p:cNvPr>
              <p:cNvSpPr/>
              <p:nvPr/>
            </p:nvSpPr>
            <p:spPr bwMode="auto">
              <a:xfrm>
                <a:off x="8964057" y="4094602"/>
                <a:ext cx="797449" cy="39477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Pod3</a:t>
                </a:r>
                <a:b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b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label:Frontend</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grpSp>
        <p:cxnSp>
          <p:nvCxnSpPr>
            <p:cNvPr id="118" name="Connector: Elbow 117">
              <a:extLst>
                <a:ext uri="{FF2B5EF4-FFF2-40B4-BE49-F238E27FC236}">
                  <a16:creationId xmlns:a16="http://schemas.microsoft.com/office/drawing/2014/main" id="{05D8C5E5-9ACE-49DC-8F86-0F9C1E5CD38A}"/>
                </a:ext>
              </a:extLst>
            </p:cNvPr>
            <p:cNvCxnSpPr>
              <a:stCxn id="91" idx="2"/>
              <a:endCxn id="107" idx="0"/>
            </p:cNvCxnSpPr>
            <p:nvPr/>
          </p:nvCxnSpPr>
          <p:spPr>
            <a:xfrm rot="5400000">
              <a:off x="7913073" y="3541923"/>
              <a:ext cx="227681" cy="877677"/>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Connector: Elbow 118">
              <a:extLst>
                <a:ext uri="{FF2B5EF4-FFF2-40B4-BE49-F238E27FC236}">
                  <a16:creationId xmlns:a16="http://schemas.microsoft.com/office/drawing/2014/main" id="{7212BA27-8923-4F7F-8435-1AF718E3E353}"/>
                </a:ext>
              </a:extLst>
            </p:cNvPr>
            <p:cNvCxnSpPr>
              <a:cxnSpLocks/>
              <a:stCxn id="91" idx="2"/>
              <a:endCxn id="115" idx="0"/>
            </p:cNvCxnSpPr>
            <p:nvPr/>
          </p:nvCxnSpPr>
          <p:spPr>
            <a:xfrm rot="16200000" flipH="1">
              <a:off x="8790750" y="3541922"/>
              <a:ext cx="227681" cy="877678"/>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999713EF-28DB-4D43-A3EF-D2C2D8B84A65}"/>
                </a:ext>
              </a:extLst>
            </p:cNvPr>
            <p:cNvCxnSpPr>
              <a:stCxn id="91" idx="2"/>
              <a:endCxn id="114" idx="0"/>
            </p:cNvCxnSpPr>
            <p:nvPr/>
          </p:nvCxnSpPr>
          <p:spPr>
            <a:xfrm>
              <a:off x="8465751" y="3866921"/>
              <a:ext cx="0" cy="22768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4" name="Title 1">
              <a:extLst>
                <a:ext uri="{FF2B5EF4-FFF2-40B4-BE49-F238E27FC236}">
                  <a16:creationId xmlns:a16="http://schemas.microsoft.com/office/drawing/2014/main" id="{87372048-85E0-44EC-B455-6051442A034A}"/>
                </a:ext>
              </a:extLst>
            </p:cNvPr>
            <p:cNvSpPr txBox="1">
              <a:spLocks/>
            </p:cNvSpPr>
            <p:nvPr/>
          </p:nvSpPr>
          <p:spPr>
            <a:xfrm>
              <a:off x="7646337" y="2676100"/>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Public LB</a:t>
              </a:r>
            </a:p>
          </p:txBody>
        </p:sp>
        <p:sp>
          <p:nvSpPr>
            <p:cNvPr id="125" name="Title 1">
              <a:extLst>
                <a:ext uri="{FF2B5EF4-FFF2-40B4-BE49-F238E27FC236}">
                  <a16:creationId xmlns:a16="http://schemas.microsoft.com/office/drawing/2014/main" id="{51A11EDE-1060-4D93-A96D-E2458E1F27BD}"/>
                </a:ext>
              </a:extLst>
            </p:cNvPr>
            <p:cNvSpPr txBox="1">
              <a:spLocks/>
            </p:cNvSpPr>
            <p:nvPr/>
          </p:nvSpPr>
          <p:spPr>
            <a:xfrm>
              <a:off x="7765686" y="2446582"/>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Public IP</a:t>
              </a:r>
            </a:p>
          </p:txBody>
        </p:sp>
      </p:grpSp>
    </p:spTree>
    <p:extLst>
      <p:ext uri="{BB962C8B-B14F-4D97-AF65-F5344CB8AC3E}">
        <p14:creationId xmlns:p14="http://schemas.microsoft.com/office/powerpoint/2010/main" val="28993359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16">
            <a:extLst>
              <a:ext uri="{FF2B5EF4-FFF2-40B4-BE49-F238E27FC236}">
                <a16:creationId xmlns:a16="http://schemas.microsoft.com/office/drawing/2014/main" id="{04A75A37-B8DE-49B0-8D0F-599AF01DF12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Internal Service</a:t>
            </a:r>
          </a:p>
        </p:txBody>
      </p:sp>
      <p:sp>
        <p:nvSpPr>
          <p:cNvPr id="40" name="Content Placeholder 2">
            <a:extLst>
              <a:ext uri="{FF2B5EF4-FFF2-40B4-BE49-F238E27FC236}">
                <a16:creationId xmlns:a16="http://schemas.microsoft.com/office/drawing/2014/main" id="{F0D4240B-0710-49D9-B540-722DC344AC5A}"/>
              </a:ext>
            </a:extLst>
          </p:cNvPr>
          <p:cNvSpPr txBox="1">
            <a:spLocks/>
          </p:cNvSpPr>
          <p:nvPr/>
        </p:nvSpPr>
        <p:spPr>
          <a:xfrm>
            <a:off x="588263" y="1434370"/>
            <a:ext cx="4739517"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353535"/>
                </a:solidFill>
                <a:effectLst/>
                <a:uLnTx/>
                <a:uFillTx/>
                <a:latin typeface="Segoe UI" panose="020B0502040204020203" pitchFamily="34" charset="0"/>
                <a:ea typeface="+mn-ea"/>
                <a:cs typeface="Segoe UI" panose="020B0502040204020203" pitchFamily="34" charset="0"/>
              </a:rPr>
              <a:t>Used for internal services that should be accessed by other VNETs or On-Premise only</a:t>
            </a:r>
          </a:p>
        </p:txBody>
      </p:sp>
      <p:sp>
        <p:nvSpPr>
          <p:cNvPr id="42" name="Text Placeholder 4">
            <a:extLst>
              <a:ext uri="{FF2B5EF4-FFF2-40B4-BE49-F238E27FC236}">
                <a16:creationId xmlns:a16="http://schemas.microsoft.com/office/drawing/2014/main" id="{584640D7-1402-433B-90B7-99429A8AAC98}"/>
              </a:ext>
            </a:extLst>
          </p:cNvPr>
          <p:cNvSpPr txBox="1">
            <a:spLocks/>
          </p:cNvSpPr>
          <p:nvPr/>
        </p:nvSpPr>
        <p:spPr>
          <a:xfrm>
            <a:off x="588265" y="2631231"/>
            <a:ext cx="4394282" cy="3154477"/>
          </a:xfrm>
          <a:prstGeom prst="rect">
            <a:avLst/>
          </a:prstGeom>
          <a:solidFill>
            <a:schemeClr val="bg1">
              <a:lumMod val="95000"/>
            </a:schemeClr>
          </a:solidFill>
        </p:spPr>
        <p:txBody>
          <a:bodyPr vert="horz" lIns="182880" tIns="45720" rIns="18288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err="1">
                <a:ln>
                  <a:noFill/>
                </a:ln>
                <a:solidFill>
                  <a:srgbClr val="800000"/>
                </a:solidFill>
                <a:effectLst/>
                <a:uLnTx/>
                <a:uFillTx/>
                <a:latin typeface="Menlo" panose="020B0609030804020204" pitchFamily="49" charset="0"/>
                <a:ea typeface="+mn-ea"/>
                <a:cs typeface="+mn-cs"/>
              </a:rPr>
              <a:t>apiVersion</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t>v1</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kind</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t>Service</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metadata</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name</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err="1">
                <a:ln>
                  <a:noFill/>
                </a:ln>
                <a:solidFill>
                  <a:srgbClr val="0000FF"/>
                </a:solidFill>
                <a:effectLst/>
                <a:uLnTx/>
                <a:uFillTx/>
                <a:latin typeface="Menlo" panose="020B0609030804020204" pitchFamily="49" charset="0"/>
                <a:ea typeface="+mn-ea"/>
                <a:cs typeface="+mn-cs"/>
              </a:rPr>
              <a:t>internalservice</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annotations</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a:t>
            </a:r>
            <a:r>
              <a:rPr kumimoji="0" lang="en-US" sz="1200" b="0" i="0" u="none" strike="noStrike" kern="1200" cap="none" spc="0" normalizeH="0" baseline="0" noProof="0" err="1">
                <a:ln>
                  <a:noFill/>
                </a:ln>
                <a:solidFill>
                  <a:srgbClr val="800000"/>
                </a:solidFill>
                <a:effectLst/>
                <a:uLnTx/>
                <a:uFillTx/>
                <a:latin typeface="Menlo" panose="020B0609030804020204" pitchFamily="49" charset="0"/>
                <a:ea typeface="+mn-ea"/>
                <a:cs typeface="+mn-cs"/>
              </a:rPr>
              <a:t>service.beta.kubernetes.io</a:t>
            </a: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/azure-load-balancer-internal</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A31515"/>
                </a:solidFill>
                <a:effectLst/>
                <a:uLnTx/>
                <a:uFillTx/>
                <a:latin typeface="Menlo" panose="020B0609030804020204" pitchFamily="49" charset="0"/>
                <a:ea typeface="+mn-ea"/>
                <a:cs typeface="+mn-cs"/>
              </a:rPr>
              <a:t>"true"</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spec</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type</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err="1">
                <a:ln>
                  <a:noFill/>
                </a:ln>
                <a:solidFill>
                  <a:srgbClr val="0000FF"/>
                </a:solidFill>
                <a:effectLst/>
                <a:uLnTx/>
                <a:uFillTx/>
                <a:latin typeface="Menlo" panose="020B0609030804020204" pitchFamily="49" charset="0"/>
                <a:ea typeface="+mn-ea"/>
                <a:cs typeface="+mn-cs"/>
              </a:rPr>
              <a:t>LoadBalancer</a:t>
            </a:r>
            <a:b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br>
            <a: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t>   </a:t>
            </a:r>
            <a:r>
              <a:rPr kumimoji="0" lang="en-US" sz="1200" b="0" i="0" u="none" strike="noStrike" kern="1200" cap="none" spc="0" normalizeH="0" baseline="0" noProof="0" err="1">
                <a:ln>
                  <a:noFill/>
                </a:ln>
                <a:solidFill>
                  <a:srgbClr val="800000"/>
                </a:solidFill>
                <a:effectLst/>
                <a:uLnTx/>
                <a:uFillTx/>
                <a:latin typeface="Menlo" panose="020B0609030804020204" pitchFamily="49" charset="0"/>
                <a:ea typeface="+mn-ea"/>
                <a:cs typeface="+mn-cs"/>
              </a:rPr>
              <a:t>loadBalancerIP</a:t>
            </a: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t>10.240.0.25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ports</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 </a:t>
            </a: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port</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9885A"/>
                </a:solidFill>
                <a:effectLst/>
                <a:uLnTx/>
                <a:uFillTx/>
                <a:latin typeface="Menlo" panose="020B0609030804020204" pitchFamily="49" charset="0"/>
                <a:ea typeface="+mn-ea"/>
                <a:cs typeface="+mn-cs"/>
              </a:rPr>
              <a:t>80</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selector</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800000"/>
                </a:solidFill>
                <a:effectLst/>
                <a:uLnTx/>
                <a:uFillTx/>
                <a:latin typeface="Menlo" panose="020B0609030804020204" pitchFamily="49" charset="0"/>
                <a:ea typeface="+mn-ea"/>
                <a:cs typeface="+mn-cs"/>
              </a:rPr>
              <a:t>    app</a:t>
            </a:r>
            <a: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t>: </a:t>
            </a:r>
            <a:r>
              <a:rPr kumimoji="0" lang="en-US" sz="1200" b="0" i="0" u="none" strike="noStrike" kern="1200" cap="none" spc="0" normalizeH="0" baseline="0" noProof="0">
                <a:ln>
                  <a:noFill/>
                </a:ln>
                <a:solidFill>
                  <a:srgbClr val="0000FF"/>
                </a:solidFill>
                <a:effectLst/>
                <a:uLnTx/>
                <a:uFillTx/>
                <a:latin typeface="Menlo" panose="020B0609030804020204" pitchFamily="49" charset="0"/>
                <a:ea typeface="+mn-ea"/>
                <a:cs typeface="+mn-cs"/>
              </a:rPr>
              <a:t>internal</a:t>
            </a: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rPr>
            </a:br>
            <a:endParaRPr kumimoji="0" lang="en-US" sz="1200" b="0" i="0" u="none" strike="noStrike" kern="1200" cap="none" spc="0" normalizeH="0" baseline="0" noProof="0">
              <a:ln>
                <a:noFill/>
              </a:ln>
              <a:solidFill>
                <a:srgbClr val="000000"/>
              </a:solidFill>
              <a:effectLst/>
              <a:uLnTx/>
              <a:uFillTx/>
              <a:latin typeface="Menlo" panose="020B0609030804020204" pitchFamily="49" charset="0"/>
              <a:ea typeface="+mn-ea"/>
              <a:cs typeface="+mn-cs"/>
            </a:endParaRPr>
          </a:p>
        </p:txBody>
      </p:sp>
      <p:grpSp>
        <p:nvGrpSpPr>
          <p:cNvPr id="19" name="Group 18">
            <a:extLst>
              <a:ext uri="{FF2B5EF4-FFF2-40B4-BE49-F238E27FC236}">
                <a16:creationId xmlns:a16="http://schemas.microsoft.com/office/drawing/2014/main" id="{71EC954E-FC13-4E75-8955-4E585702E31C}"/>
              </a:ext>
            </a:extLst>
          </p:cNvPr>
          <p:cNvGrpSpPr/>
          <p:nvPr/>
        </p:nvGrpSpPr>
        <p:grpSpPr>
          <a:xfrm>
            <a:off x="6613794" y="772850"/>
            <a:ext cx="4301855" cy="5312301"/>
            <a:chOff x="6613794" y="616491"/>
            <a:chExt cx="4301855" cy="5312301"/>
          </a:xfrm>
        </p:grpSpPr>
        <p:sp>
          <p:nvSpPr>
            <p:cNvPr id="101" name="Rectangle: Rounded Corners 100">
              <a:extLst>
                <a:ext uri="{FF2B5EF4-FFF2-40B4-BE49-F238E27FC236}">
                  <a16:creationId xmlns:a16="http://schemas.microsoft.com/office/drawing/2014/main" id="{D1414B6E-F4F5-498A-B4A5-A07266546611}"/>
                </a:ext>
              </a:extLst>
            </p:cNvPr>
            <p:cNvSpPr/>
            <p:nvPr/>
          </p:nvSpPr>
          <p:spPr bwMode="auto">
            <a:xfrm>
              <a:off x="6613794" y="2657605"/>
              <a:ext cx="3703914" cy="3271187"/>
            </a:xfrm>
            <a:prstGeom prst="roundRect">
              <a:avLst>
                <a:gd name="adj" fmla="val 3125"/>
              </a:avLst>
            </a:prstGeom>
            <a:solidFill>
              <a:srgbClr val="0078D4">
                <a:alpha val="1000"/>
              </a:srgbClr>
            </a:solidFill>
            <a:ln w="12700" cap="flat" cmpd="sng" algn="ctr">
              <a:solidFill>
                <a:srgbClr val="0078D4"/>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102" name="Title 1">
              <a:extLst>
                <a:ext uri="{FF2B5EF4-FFF2-40B4-BE49-F238E27FC236}">
                  <a16:creationId xmlns:a16="http://schemas.microsoft.com/office/drawing/2014/main" id="{A21AA8B0-2181-454B-8059-0E2CDF7C74F6}"/>
                </a:ext>
              </a:extLst>
            </p:cNvPr>
            <p:cNvSpPr txBox="1">
              <a:spLocks/>
            </p:cNvSpPr>
            <p:nvPr/>
          </p:nvSpPr>
          <p:spPr>
            <a:xfrm>
              <a:off x="6613794" y="2457229"/>
              <a:ext cx="2337232"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Azure AKS </a:t>
              </a:r>
              <a:r>
                <a:rPr kumimoji="0" lang="en-US" sz="10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VNet</a:t>
              </a:r>
              <a:endPar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03" name="Rectangle 102">
              <a:extLst>
                <a:ext uri="{FF2B5EF4-FFF2-40B4-BE49-F238E27FC236}">
                  <a16:creationId xmlns:a16="http://schemas.microsoft.com/office/drawing/2014/main" id="{73D46DC2-174A-4BDA-9488-AB49247A00A6}"/>
                </a:ext>
              </a:extLst>
            </p:cNvPr>
            <p:cNvSpPr/>
            <p:nvPr/>
          </p:nvSpPr>
          <p:spPr>
            <a:xfrm>
              <a:off x="10054728" y="2449475"/>
              <a:ext cx="466381" cy="4223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pic>
          <p:nvPicPr>
            <p:cNvPr id="104" name="Picture 103" descr="A close up of a sign&#10;&#10;Description generated with high confidence">
              <a:extLst>
                <a:ext uri="{FF2B5EF4-FFF2-40B4-BE49-F238E27FC236}">
                  <a16:creationId xmlns:a16="http://schemas.microsoft.com/office/drawing/2014/main" id="{C115CDA6-5DBB-48C5-9E80-0DC35B6165A3}"/>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0143319" y="2475188"/>
              <a:ext cx="358395" cy="358395"/>
            </a:xfrm>
            <a:prstGeom prst="rect">
              <a:avLst/>
            </a:prstGeom>
          </p:spPr>
        </p:pic>
        <p:grpSp>
          <p:nvGrpSpPr>
            <p:cNvPr id="105" name="Group 104">
              <a:extLst>
                <a:ext uri="{FF2B5EF4-FFF2-40B4-BE49-F238E27FC236}">
                  <a16:creationId xmlns:a16="http://schemas.microsoft.com/office/drawing/2014/main" id="{828F6C48-44E2-470B-A22C-4B82F2AD9453}"/>
                </a:ext>
              </a:extLst>
            </p:cNvPr>
            <p:cNvGrpSpPr/>
            <p:nvPr/>
          </p:nvGrpSpPr>
          <p:grpSpPr>
            <a:xfrm>
              <a:off x="6869648" y="3988200"/>
              <a:ext cx="3192207" cy="1778472"/>
              <a:chOff x="6958652" y="2964125"/>
              <a:chExt cx="3192207" cy="1778472"/>
            </a:xfrm>
          </p:grpSpPr>
          <p:sp>
            <p:nvSpPr>
              <p:cNvPr id="126" name="Rectangle: Rounded Corners 125">
                <a:extLst>
                  <a:ext uri="{FF2B5EF4-FFF2-40B4-BE49-F238E27FC236}">
                    <a16:creationId xmlns:a16="http://schemas.microsoft.com/office/drawing/2014/main" id="{2370E7E9-646C-49E3-BCBC-19535A0F5E3B}"/>
                  </a:ext>
                </a:extLst>
              </p:cNvPr>
              <p:cNvSpPr/>
              <p:nvPr/>
            </p:nvSpPr>
            <p:spPr bwMode="auto">
              <a:xfrm>
                <a:off x="6958652" y="3132161"/>
                <a:ext cx="3192207" cy="1610436"/>
              </a:xfrm>
              <a:prstGeom prst="roundRect">
                <a:avLst>
                  <a:gd name="adj" fmla="val 3125"/>
                </a:avLst>
              </a:prstGeom>
              <a:solidFill>
                <a:srgbClr val="0078D4">
                  <a:alpha val="1000"/>
                </a:srgbClr>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127" name="Title 1">
                <a:extLst>
                  <a:ext uri="{FF2B5EF4-FFF2-40B4-BE49-F238E27FC236}">
                    <a16:creationId xmlns:a16="http://schemas.microsoft.com/office/drawing/2014/main" id="{5D077067-0867-4C25-9C02-9EF6F79CF6E3}"/>
                  </a:ext>
                </a:extLst>
              </p:cNvPr>
              <p:cNvSpPr txBox="1">
                <a:spLocks/>
              </p:cNvSpPr>
              <p:nvPr/>
            </p:nvSpPr>
            <p:spPr>
              <a:xfrm>
                <a:off x="6958652" y="2964125"/>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subnet</a:t>
                </a:r>
              </a:p>
            </p:txBody>
          </p:sp>
        </p:grpSp>
        <p:pic>
          <p:nvPicPr>
            <p:cNvPr id="107" name="Graphic 106">
              <a:extLst>
                <a:ext uri="{FF2B5EF4-FFF2-40B4-BE49-F238E27FC236}">
                  <a16:creationId xmlns:a16="http://schemas.microsoft.com/office/drawing/2014/main" id="{F4EB2F79-4C19-49CB-A8E2-7384C11E5ADE}"/>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8305945" y="3601924"/>
              <a:ext cx="319613" cy="319613"/>
            </a:xfrm>
            <a:prstGeom prst="rect">
              <a:avLst/>
            </a:prstGeom>
          </p:spPr>
        </p:pic>
        <p:grpSp>
          <p:nvGrpSpPr>
            <p:cNvPr id="109" name="Group 108">
              <a:extLst>
                <a:ext uri="{FF2B5EF4-FFF2-40B4-BE49-F238E27FC236}">
                  <a16:creationId xmlns:a16="http://schemas.microsoft.com/office/drawing/2014/main" id="{BDE9C15A-5A42-4402-9AD4-74EA570F2F8E}"/>
                </a:ext>
              </a:extLst>
            </p:cNvPr>
            <p:cNvGrpSpPr/>
            <p:nvPr/>
          </p:nvGrpSpPr>
          <p:grpSpPr>
            <a:xfrm>
              <a:off x="7113738" y="4319670"/>
              <a:ext cx="2704027" cy="1329744"/>
              <a:chOff x="7473107" y="3295595"/>
              <a:chExt cx="2704027" cy="1329744"/>
            </a:xfrm>
          </p:grpSpPr>
          <p:sp>
            <p:nvSpPr>
              <p:cNvPr id="124" name="Rectangle: Rounded Corners 123">
                <a:extLst>
                  <a:ext uri="{FF2B5EF4-FFF2-40B4-BE49-F238E27FC236}">
                    <a16:creationId xmlns:a16="http://schemas.microsoft.com/office/drawing/2014/main" id="{43963B56-DED1-4276-889A-9F18A38A7B44}"/>
                  </a:ext>
                </a:extLst>
              </p:cNvPr>
              <p:cNvSpPr/>
              <p:nvPr/>
            </p:nvSpPr>
            <p:spPr bwMode="auto">
              <a:xfrm>
                <a:off x="7473107" y="3463290"/>
                <a:ext cx="2704027" cy="1162049"/>
              </a:xfrm>
              <a:prstGeom prst="roundRect">
                <a:avLst>
                  <a:gd name="adj" fmla="val 3125"/>
                </a:avLst>
              </a:prstGeom>
              <a:solidFill>
                <a:srgbClr val="F9FBFD"/>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125" name="Title 1">
                <a:extLst>
                  <a:ext uri="{FF2B5EF4-FFF2-40B4-BE49-F238E27FC236}">
                    <a16:creationId xmlns:a16="http://schemas.microsoft.com/office/drawing/2014/main" id="{D826C286-2717-4CF9-A563-B68545E8DF8F}"/>
                  </a:ext>
                </a:extLst>
              </p:cNvPr>
              <p:cNvSpPr txBox="1">
                <a:spLocks/>
              </p:cNvSpPr>
              <p:nvPr/>
            </p:nvSpPr>
            <p:spPr>
              <a:xfrm>
                <a:off x="7473107" y="3295595"/>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cluster</a:t>
                </a:r>
              </a:p>
            </p:txBody>
          </p:sp>
        </p:grpSp>
        <p:grpSp>
          <p:nvGrpSpPr>
            <p:cNvPr id="110" name="Group 109">
              <a:extLst>
                <a:ext uri="{FF2B5EF4-FFF2-40B4-BE49-F238E27FC236}">
                  <a16:creationId xmlns:a16="http://schemas.microsoft.com/office/drawing/2014/main" id="{A6FE4375-A156-4367-BCC6-6506832F5F4A}"/>
                </a:ext>
              </a:extLst>
            </p:cNvPr>
            <p:cNvGrpSpPr/>
            <p:nvPr/>
          </p:nvGrpSpPr>
          <p:grpSpPr>
            <a:xfrm>
              <a:off x="6697374" y="4787042"/>
              <a:ext cx="348833" cy="348834"/>
              <a:chOff x="5782974" y="3277554"/>
              <a:chExt cx="780290" cy="780290"/>
            </a:xfrm>
          </p:grpSpPr>
          <p:sp>
            <p:nvSpPr>
              <p:cNvPr id="122" name="Rectangle 121">
                <a:extLst>
                  <a:ext uri="{FF2B5EF4-FFF2-40B4-BE49-F238E27FC236}">
                    <a16:creationId xmlns:a16="http://schemas.microsoft.com/office/drawing/2014/main" id="{890A57D8-482A-4763-81A3-F57C57DD597C}"/>
                  </a:ext>
                </a:extLst>
              </p:cNvPr>
              <p:cNvSpPr/>
              <p:nvPr/>
            </p:nvSpPr>
            <p:spPr>
              <a:xfrm>
                <a:off x="5952781" y="3510708"/>
                <a:ext cx="451691" cy="264405"/>
              </a:xfrm>
              <a:prstGeom prst="rect">
                <a:avLst/>
              </a:prstGeom>
              <a:solidFill>
                <a:srgbClr val="FCFD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pic>
            <p:nvPicPr>
              <p:cNvPr id="123" name="Picture 122" descr="A picture containing vector graphics&#10;&#10;Description generated with high confidence">
                <a:extLst>
                  <a:ext uri="{FF2B5EF4-FFF2-40B4-BE49-F238E27FC236}">
                    <a16:creationId xmlns:a16="http://schemas.microsoft.com/office/drawing/2014/main" id="{557E7A05-2EF0-43B1-89A9-55952D99565D}"/>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782974" y="3277554"/>
                <a:ext cx="780290" cy="780290"/>
              </a:xfrm>
              <a:prstGeom prst="rect">
                <a:avLst/>
              </a:prstGeom>
            </p:spPr>
          </p:pic>
        </p:grpSp>
        <p:sp>
          <p:nvSpPr>
            <p:cNvPr id="111" name="Rectangle: Rounded Corners 110">
              <a:extLst>
                <a:ext uri="{FF2B5EF4-FFF2-40B4-BE49-F238E27FC236}">
                  <a16:creationId xmlns:a16="http://schemas.microsoft.com/office/drawing/2014/main" id="{260C96B1-3E01-4015-B186-36820F12EBC9}"/>
                </a:ext>
              </a:extLst>
            </p:cNvPr>
            <p:cNvSpPr/>
            <p:nvPr/>
          </p:nvSpPr>
          <p:spPr bwMode="auto">
            <a:xfrm>
              <a:off x="7409968" y="4629494"/>
              <a:ext cx="2111566"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InternalService</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cxnSp>
          <p:nvCxnSpPr>
            <p:cNvPr id="112" name="Straight Arrow Connector 111">
              <a:extLst>
                <a:ext uri="{FF2B5EF4-FFF2-40B4-BE49-F238E27FC236}">
                  <a16:creationId xmlns:a16="http://schemas.microsoft.com/office/drawing/2014/main" id="{3D71C3CD-E064-4E83-89A6-79DD9372FC70}"/>
                </a:ext>
              </a:extLst>
            </p:cNvPr>
            <p:cNvCxnSpPr>
              <a:cxnSpLocks/>
              <a:stCxn id="107" idx="2"/>
              <a:endCxn id="111" idx="0"/>
            </p:cNvCxnSpPr>
            <p:nvPr/>
          </p:nvCxnSpPr>
          <p:spPr>
            <a:xfrm flipH="1">
              <a:off x="8465751" y="3921537"/>
              <a:ext cx="1" cy="707957"/>
            </a:xfrm>
            <a:prstGeom prst="straightConnector1">
              <a:avLst/>
            </a:prstGeom>
            <a:noFill/>
            <a:ln w="12700" cap="flat" cmpd="sng" algn="ctr">
              <a:solidFill>
                <a:srgbClr val="3C3C41"/>
              </a:solidFill>
              <a:prstDash val="solid"/>
              <a:headEnd type="triangle"/>
              <a:tailEnd type="triangle"/>
            </a:ln>
            <a:effectLst/>
          </p:spPr>
        </p:cxnSp>
        <p:grpSp>
          <p:nvGrpSpPr>
            <p:cNvPr id="113" name="Group 112">
              <a:extLst>
                <a:ext uri="{FF2B5EF4-FFF2-40B4-BE49-F238E27FC236}">
                  <a16:creationId xmlns:a16="http://schemas.microsoft.com/office/drawing/2014/main" id="{ED38D5D3-1F0E-467F-B101-CB9B35B01B6A}"/>
                </a:ext>
              </a:extLst>
            </p:cNvPr>
            <p:cNvGrpSpPr/>
            <p:nvPr/>
          </p:nvGrpSpPr>
          <p:grpSpPr>
            <a:xfrm>
              <a:off x="7189349" y="5118677"/>
              <a:ext cx="2552804" cy="394772"/>
              <a:chOff x="7208702" y="4094602"/>
              <a:chExt cx="2552804" cy="394772"/>
            </a:xfrm>
          </p:grpSpPr>
          <p:sp>
            <p:nvSpPr>
              <p:cNvPr id="119" name="Rectangle: Rounded Corners 118">
                <a:extLst>
                  <a:ext uri="{FF2B5EF4-FFF2-40B4-BE49-F238E27FC236}">
                    <a16:creationId xmlns:a16="http://schemas.microsoft.com/office/drawing/2014/main" id="{7413E2F6-FBDE-4269-BBDB-C1610B5FA966}"/>
                  </a:ext>
                </a:extLst>
              </p:cNvPr>
              <p:cNvSpPr/>
              <p:nvPr/>
            </p:nvSpPr>
            <p:spPr bwMode="auto">
              <a:xfrm>
                <a:off x="7208702" y="4094602"/>
                <a:ext cx="797449" cy="39477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Pod1</a:t>
                </a:r>
                <a:b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b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label:Internal</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0" name="Rectangle: Rounded Corners 119">
                <a:extLst>
                  <a:ext uri="{FF2B5EF4-FFF2-40B4-BE49-F238E27FC236}">
                    <a16:creationId xmlns:a16="http://schemas.microsoft.com/office/drawing/2014/main" id="{0B81E474-02C7-4B43-A60C-8FAE6DBCAFC2}"/>
                  </a:ext>
                </a:extLst>
              </p:cNvPr>
              <p:cNvSpPr/>
              <p:nvPr/>
            </p:nvSpPr>
            <p:spPr bwMode="auto">
              <a:xfrm>
                <a:off x="8086379" y="4094602"/>
                <a:ext cx="797449" cy="39477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Pod2</a:t>
                </a:r>
                <a:b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b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label:Internal</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1" name="Rectangle: Rounded Corners 120">
                <a:extLst>
                  <a:ext uri="{FF2B5EF4-FFF2-40B4-BE49-F238E27FC236}">
                    <a16:creationId xmlns:a16="http://schemas.microsoft.com/office/drawing/2014/main" id="{37683062-7D58-487A-AD15-3F851874AFCD}"/>
                  </a:ext>
                </a:extLst>
              </p:cNvPr>
              <p:cNvSpPr/>
              <p:nvPr/>
            </p:nvSpPr>
            <p:spPr bwMode="auto">
              <a:xfrm>
                <a:off x="8964057" y="4094602"/>
                <a:ext cx="797449" cy="39477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Pod3</a:t>
                </a:r>
                <a:b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b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label:Internal</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grpSp>
        <p:cxnSp>
          <p:nvCxnSpPr>
            <p:cNvPr id="114" name="Connector: Elbow 113">
              <a:extLst>
                <a:ext uri="{FF2B5EF4-FFF2-40B4-BE49-F238E27FC236}">
                  <a16:creationId xmlns:a16="http://schemas.microsoft.com/office/drawing/2014/main" id="{0092ACDC-56DF-4F59-A8AE-ED5CBF079804}"/>
                </a:ext>
              </a:extLst>
            </p:cNvPr>
            <p:cNvCxnSpPr>
              <a:stCxn id="111" idx="2"/>
              <a:endCxn id="119" idx="0"/>
            </p:cNvCxnSpPr>
            <p:nvPr/>
          </p:nvCxnSpPr>
          <p:spPr>
            <a:xfrm rot="5400000">
              <a:off x="7913073" y="4565998"/>
              <a:ext cx="227681" cy="877677"/>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Connector: Elbow 114">
              <a:extLst>
                <a:ext uri="{FF2B5EF4-FFF2-40B4-BE49-F238E27FC236}">
                  <a16:creationId xmlns:a16="http://schemas.microsoft.com/office/drawing/2014/main" id="{19607A93-3F32-4BDF-8EFF-8383535BABB7}"/>
                </a:ext>
              </a:extLst>
            </p:cNvPr>
            <p:cNvCxnSpPr>
              <a:cxnSpLocks/>
              <a:stCxn id="111" idx="2"/>
              <a:endCxn id="121" idx="0"/>
            </p:cNvCxnSpPr>
            <p:nvPr/>
          </p:nvCxnSpPr>
          <p:spPr>
            <a:xfrm rot="16200000" flipH="1">
              <a:off x="8790750" y="4565997"/>
              <a:ext cx="227681" cy="877678"/>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39E4A6E8-022A-4FE9-B6CC-15E14F8F4E74}"/>
                </a:ext>
              </a:extLst>
            </p:cNvPr>
            <p:cNvCxnSpPr>
              <a:stCxn id="111" idx="2"/>
              <a:endCxn id="120" idx="0"/>
            </p:cNvCxnSpPr>
            <p:nvPr/>
          </p:nvCxnSpPr>
          <p:spPr>
            <a:xfrm>
              <a:off x="8465751" y="4890996"/>
              <a:ext cx="0" cy="22768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7" name="Title 1">
              <a:extLst>
                <a:ext uri="{FF2B5EF4-FFF2-40B4-BE49-F238E27FC236}">
                  <a16:creationId xmlns:a16="http://schemas.microsoft.com/office/drawing/2014/main" id="{4F62F435-E17F-43C1-BB7F-54E622938C36}"/>
                </a:ext>
              </a:extLst>
            </p:cNvPr>
            <p:cNvSpPr txBox="1">
              <a:spLocks/>
            </p:cNvSpPr>
            <p:nvPr/>
          </p:nvSpPr>
          <p:spPr>
            <a:xfrm>
              <a:off x="7646337" y="3700175"/>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Internal LB</a:t>
              </a:r>
            </a:p>
          </p:txBody>
        </p:sp>
        <p:sp>
          <p:nvSpPr>
            <p:cNvPr id="118" name="Title 1">
              <a:extLst>
                <a:ext uri="{FF2B5EF4-FFF2-40B4-BE49-F238E27FC236}">
                  <a16:creationId xmlns:a16="http://schemas.microsoft.com/office/drawing/2014/main" id="{C5076787-E9CE-4BAF-A15F-7DFCAF06E6D3}"/>
                </a:ext>
              </a:extLst>
            </p:cNvPr>
            <p:cNvSpPr txBox="1">
              <a:spLocks/>
            </p:cNvSpPr>
            <p:nvPr/>
          </p:nvSpPr>
          <p:spPr>
            <a:xfrm>
              <a:off x="7646337" y="2877210"/>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Internal IP</a:t>
              </a:r>
            </a:p>
          </p:txBody>
        </p:sp>
        <p:sp>
          <p:nvSpPr>
            <p:cNvPr id="128" name="globe_2" title="Icon of a sphere made of lines">
              <a:extLst>
                <a:ext uri="{FF2B5EF4-FFF2-40B4-BE49-F238E27FC236}">
                  <a16:creationId xmlns:a16="http://schemas.microsoft.com/office/drawing/2014/main" id="{57B22759-F43E-4E5A-A5F6-A04AA4C5E25F}"/>
                </a:ext>
              </a:extLst>
            </p:cNvPr>
            <p:cNvSpPr>
              <a:spLocks noChangeAspect="1" noEditPoints="1"/>
            </p:cNvSpPr>
            <p:nvPr/>
          </p:nvSpPr>
          <p:spPr bwMode="auto">
            <a:xfrm>
              <a:off x="8341922" y="2814936"/>
              <a:ext cx="247658" cy="24765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cxnSp>
          <p:nvCxnSpPr>
            <p:cNvPr id="4" name="Straight Connector 3">
              <a:extLst>
                <a:ext uri="{FF2B5EF4-FFF2-40B4-BE49-F238E27FC236}">
                  <a16:creationId xmlns:a16="http://schemas.microsoft.com/office/drawing/2014/main" id="{863A61C6-90A1-466F-A13D-44C57404440A}"/>
                </a:ext>
              </a:extLst>
            </p:cNvPr>
            <p:cNvCxnSpPr>
              <a:stCxn id="128" idx="3"/>
            </p:cNvCxnSpPr>
            <p:nvPr/>
          </p:nvCxnSpPr>
          <p:spPr>
            <a:xfrm flipH="1">
              <a:off x="8462010" y="3062594"/>
              <a:ext cx="4111" cy="53608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EBA77659-6B9E-4AD3-9B63-2B50714741DE}"/>
                </a:ext>
              </a:extLst>
            </p:cNvPr>
            <p:cNvGrpSpPr/>
            <p:nvPr/>
          </p:nvGrpSpPr>
          <p:grpSpPr>
            <a:xfrm>
              <a:off x="6942258" y="747613"/>
              <a:ext cx="1660721" cy="1093898"/>
              <a:chOff x="6789858" y="747613"/>
              <a:chExt cx="1660721" cy="1093898"/>
            </a:xfrm>
          </p:grpSpPr>
          <p:grpSp>
            <p:nvGrpSpPr>
              <p:cNvPr id="6" name="Group 5">
                <a:extLst>
                  <a:ext uri="{FF2B5EF4-FFF2-40B4-BE49-F238E27FC236}">
                    <a16:creationId xmlns:a16="http://schemas.microsoft.com/office/drawing/2014/main" id="{86344930-434A-4BA5-B41A-E4468DBBA501}"/>
                  </a:ext>
                </a:extLst>
              </p:cNvPr>
              <p:cNvGrpSpPr/>
              <p:nvPr/>
            </p:nvGrpSpPr>
            <p:grpSpPr>
              <a:xfrm>
                <a:off x="6922619" y="1119925"/>
                <a:ext cx="1395200" cy="570971"/>
                <a:chOff x="6962769" y="1148864"/>
                <a:chExt cx="1395200" cy="570971"/>
              </a:xfrm>
            </p:grpSpPr>
            <p:grpSp>
              <p:nvGrpSpPr>
                <p:cNvPr id="130" name="Group 129">
                  <a:extLst>
                    <a:ext uri="{FF2B5EF4-FFF2-40B4-BE49-F238E27FC236}">
                      <a16:creationId xmlns:a16="http://schemas.microsoft.com/office/drawing/2014/main" id="{0A7591F4-D49E-4FD0-AB95-1D204095EEDC}"/>
                    </a:ext>
                  </a:extLst>
                </p:cNvPr>
                <p:cNvGrpSpPr/>
                <p:nvPr/>
              </p:nvGrpSpPr>
              <p:grpSpPr>
                <a:xfrm>
                  <a:off x="6962769" y="1317499"/>
                  <a:ext cx="402336" cy="402336"/>
                  <a:chOff x="6507724" y="5231968"/>
                  <a:chExt cx="402336" cy="402336"/>
                </a:xfrm>
              </p:grpSpPr>
              <p:pic>
                <p:nvPicPr>
                  <p:cNvPr id="141" name="Graphic 140">
                    <a:extLst>
                      <a:ext uri="{FF2B5EF4-FFF2-40B4-BE49-F238E27FC236}">
                        <a16:creationId xmlns:a16="http://schemas.microsoft.com/office/drawing/2014/main" id="{92C23DD2-B266-4E3C-9176-D34D9D57A88E}"/>
                      </a:ext>
                    </a:extLst>
                  </p:cNvPr>
                  <p:cNvPicPr>
                    <a:picLocks noChangeAspect="1"/>
                  </p:cNvPicPr>
                  <p:nvPr/>
                </p:nvPicPr>
                <p:blipFill>
                  <a:blip r:embed="rId7">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6566621" y="5290865"/>
                    <a:ext cx="284542" cy="284542"/>
                  </a:xfrm>
                  <a:prstGeom prst="rect">
                    <a:avLst/>
                  </a:prstGeom>
                </p:spPr>
              </p:pic>
              <p:sp>
                <p:nvSpPr>
                  <p:cNvPr id="142" name="Rectangle: Rounded Corners 104">
                    <a:extLst>
                      <a:ext uri="{FF2B5EF4-FFF2-40B4-BE49-F238E27FC236}">
                        <a16:creationId xmlns:a16="http://schemas.microsoft.com/office/drawing/2014/main" id="{AF3149CF-5FFB-452A-BEB3-2E678B0FA180}"/>
                      </a:ext>
                    </a:extLst>
                  </p:cNvPr>
                  <p:cNvSpPr/>
                  <p:nvPr/>
                </p:nvSpPr>
                <p:spPr bwMode="auto">
                  <a:xfrm>
                    <a:off x="6507724" y="5231968"/>
                    <a:ext cx="402336" cy="402336"/>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353535"/>
                      </a:solidFill>
                      <a:effectLst/>
                      <a:uLnTx/>
                      <a:uFillTx/>
                      <a:latin typeface="Segoe UI Semilight"/>
                      <a:ea typeface="+mn-ea"/>
                      <a:cs typeface="Segoe UI" pitchFamily="34" charset="0"/>
                    </a:endParaRPr>
                  </a:p>
                </p:txBody>
              </p:sp>
            </p:grpSp>
            <p:grpSp>
              <p:nvGrpSpPr>
                <p:cNvPr id="131" name="Group 130">
                  <a:extLst>
                    <a:ext uri="{FF2B5EF4-FFF2-40B4-BE49-F238E27FC236}">
                      <a16:creationId xmlns:a16="http://schemas.microsoft.com/office/drawing/2014/main" id="{0433606A-975F-4484-A9FB-C4015CC4AF12}"/>
                    </a:ext>
                  </a:extLst>
                </p:cNvPr>
                <p:cNvGrpSpPr/>
                <p:nvPr/>
              </p:nvGrpSpPr>
              <p:grpSpPr>
                <a:xfrm>
                  <a:off x="7459201" y="1317499"/>
                  <a:ext cx="402336" cy="402336"/>
                  <a:chOff x="7004156" y="5231968"/>
                  <a:chExt cx="402336" cy="402336"/>
                </a:xfrm>
              </p:grpSpPr>
              <p:sp>
                <p:nvSpPr>
                  <p:cNvPr id="139" name="Rectangle: Rounded Corners 106">
                    <a:extLst>
                      <a:ext uri="{FF2B5EF4-FFF2-40B4-BE49-F238E27FC236}">
                        <a16:creationId xmlns:a16="http://schemas.microsoft.com/office/drawing/2014/main" id="{8814E4E3-0D78-43A1-B7F1-B03EDEC749E4}"/>
                      </a:ext>
                    </a:extLst>
                  </p:cNvPr>
                  <p:cNvSpPr/>
                  <p:nvPr/>
                </p:nvSpPr>
                <p:spPr bwMode="auto">
                  <a:xfrm>
                    <a:off x="7004156" y="5231968"/>
                    <a:ext cx="402336" cy="402336"/>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353535"/>
                      </a:solidFill>
                      <a:effectLst/>
                      <a:uLnTx/>
                      <a:uFillTx/>
                      <a:latin typeface="Segoe UI Semilight"/>
                      <a:ea typeface="+mn-ea"/>
                      <a:cs typeface="Segoe UI" pitchFamily="34" charset="0"/>
                    </a:endParaRPr>
                  </a:p>
                </p:txBody>
              </p:sp>
              <p:pic>
                <p:nvPicPr>
                  <p:cNvPr id="140" name="Graphic 139">
                    <a:extLst>
                      <a:ext uri="{FF2B5EF4-FFF2-40B4-BE49-F238E27FC236}">
                        <a16:creationId xmlns:a16="http://schemas.microsoft.com/office/drawing/2014/main" id="{5A9442F2-BA5D-4BF9-8804-BE4D40D2A84B}"/>
                      </a:ext>
                    </a:extLst>
                  </p:cNvPr>
                  <p:cNvPicPr>
                    <a:picLocks noChangeAspect="1"/>
                  </p:cNvPicPr>
                  <p:nvPr/>
                </p:nvPicPr>
                <p:blipFill>
                  <a:blip r:embed="rId7">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7063053" y="5290865"/>
                    <a:ext cx="284542" cy="284542"/>
                  </a:xfrm>
                  <a:prstGeom prst="rect">
                    <a:avLst/>
                  </a:prstGeom>
                </p:spPr>
              </p:pic>
            </p:grpSp>
            <p:grpSp>
              <p:nvGrpSpPr>
                <p:cNvPr id="132" name="Group 131">
                  <a:extLst>
                    <a:ext uri="{FF2B5EF4-FFF2-40B4-BE49-F238E27FC236}">
                      <a16:creationId xmlns:a16="http://schemas.microsoft.com/office/drawing/2014/main" id="{BD81FBC9-BC09-4A6F-BDB6-729C588CA183}"/>
                    </a:ext>
                  </a:extLst>
                </p:cNvPr>
                <p:cNvGrpSpPr/>
                <p:nvPr/>
              </p:nvGrpSpPr>
              <p:grpSpPr>
                <a:xfrm>
                  <a:off x="7955633" y="1317499"/>
                  <a:ext cx="402336" cy="402336"/>
                  <a:chOff x="7500588" y="5231968"/>
                  <a:chExt cx="402336" cy="402336"/>
                </a:xfrm>
              </p:grpSpPr>
              <p:sp>
                <p:nvSpPr>
                  <p:cNvPr id="137" name="Rectangle: Rounded Corners 109">
                    <a:extLst>
                      <a:ext uri="{FF2B5EF4-FFF2-40B4-BE49-F238E27FC236}">
                        <a16:creationId xmlns:a16="http://schemas.microsoft.com/office/drawing/2014/main" id="{5FD2424A-BA7C-48C3-8D51-C3BB9229B762}"/>
                      </a:ext>
                    </a:extLst>
                  </p:cNvPr>
                  <p:cNvSpPr/>
                  <p:nvPr/>
                </p:nvSpPr>
                <p:spPr bwMode="auto">
                  <a:xfrm>
                    <a:off x="7500588" y="5231968"/>
                    <a:ext cx="402336" cy="402336"/>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353535"/>
                      </a:solidFill>
                      <a:effectLst/>
                      <a:uLnTx/>
                      <a:uFillTx/>
                      <a:latin typeface="Segoe UI Semilight"/>
                      <a:ea typeface="+mn-ea"/>
                      <a:cs typeface="Segoe UI" pitchFamily="34" charset="0"/>
                    </a:endParaRPr>
                  </a:p>
                </p:txBody>
              </p:sp>
              <p:pic>
                <p:nvPicPr>
                  <p:cNvPr id="138" name="Graphic 137">
                    <a:extLst>
                      <a:ext uri="{FF2B5EF4-FFF2-40B4-BE49-F238E27FC236}">
                        <a16:creationId xmlns:a16="http://schemas.microsoft.com/office/drawing/2014/main" id="{FDB9B542-F8E9-4417-A883-B4D3CE572799}"/>
                      </a:ext>
                    </a:extLst>
                  </p:cNvPr>
                  <p:cNvPicPr>
                    <a:picLocks noChangeAspect="1"/>
                  </p:cNvPicPr>
                  <p:nvPr/>
                </p:nvPicPr>
                <p:blipFill>
                  <a:blip r:embed="rId7">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7559485" y="5290865"/>
                    <a:ext cx="284542" cy="284542"/>
                  </a:xfrm>
                  <a:prstGeom prst="rect">
                    <a:avLst/>
                  </a:prstGeom>
                </p:spPr>
              </p:pic>
            </p:grpSp>
            <p:sp>
              <p:nvSpPr>
                <p:cNvPr id="133" name="Title 1">
                  <a:extLst>
                    <a:ext uri="{FF2B5EF4-FFF2-40B4-BE49-F238E27FC236}">
                      <a16:creationId xmlns:a16="http://schemas.microsoft.com/office/drawing/2014/main" id="{754B37B1-8905-4DDF-AA5E-A9B14C9B10AF}"/>
                    </a:ext>
                  </a:extLst>
                </p:cNvPr>
                <p:cNvSpPr txBox="1">
                  <a:spLocks/>
                </p:cNvSpPr>
                <p:nvPr/>
              </p:nvSpPr>
              <p:spPr>
                <a:xfrm>
                  <a:off x="7186783" y="1148864"/>
                  <a:ext cx="947172"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Other peered </a:t>
                  </a:r>
                  <a:r>
                    <a:rPr kumimoji="0" lang="en-US" sz="8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VNets</a:t>
                  </a:r>
                  <a:endPar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endParaRPr>
                </a:p>
              </p:txBody>
            </p:sp>
          </p:grpSp>
          <p:sp>
            <p:nvSpPr>
              <p:cNvPr id="135" name="Rectangle: Rounded Corners 112">
                <a:extLst>
                  <a:ext uri="{FF2B5EF4-FFF2-40B4-BE49-F238E27FC236}">
                    <a16:creationId xmlns:a16="http://schemas.microsoft.com/office/drawing/2014/main" id="{060AB951-839B-412A-B407-BF1D457D744E}"/>
                  </a:ext>
                </a:extLst>
              </p:cNvPr>
              <p:cNvSpPr/>
              <p:nvPr/>
            </p:nvSpPr>
            <p:spPr bwMode="auto">
              <a:xfrm>
                <a:off x="6789859" y="969309"/>
                <a:ext cx="1660720" cy="872202"/>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353535"/>
                  </a:solidFill>
                  <a:effectLst/>
                  <a:uLnTx/>
                  <a:uFillTx/>
                  <a:latin typeface="Segoe UI Semilight"/>
                  <a:ea typeface="+mn-ea"/>
                  <a:cs typeface="Segoe UI" pitchFamily="34" charset="0"/>
                </a:endParaRPr>
              </a:p>
            </p:txBody>
          </p:sp>
          <p:sp>
            <p:nvSpPr>
              <p:cNvPr id="136" name="Title 1">
                <a:extLst>
                  <a:ext uri="{FF2B5EF4-FFF2-40B4-BE49-F238E27FC236}">
                    <a16:creationId xmlns:a16="http://schemas.microsoft.com/office/drawing/2014/main" id="{DAE45276-4D3E-4DA9-90A8-7DC4ACFC1840}"/>
                  </a:ext>
                </a:extLst>
              </p:cNvPr>
              <p:cNvSpPr txBox="1">
                <a:spLocks/>
              </p:cNvSpPr>
              <p:nvPr/>
            </p:nvSpPr>
            <p:spPr>
              <a:xfrm>
                <a:off x="6789858" y="747613"/>
                <a:ext cx="1211160" cy="16958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VNet</a:t>
                </a: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 B</a:t>
                </a:r>
              </a:p>
            </p:txBody>
          </p:sp>
        </p:grpSp>
        <p:sp>
          <p:nvSpPr>
            <p:cNvPr id="143" name="Rectangle 142">
              <a:extLst>
                <a:ext uri="{FF2B5EF4-FFF2-40B4-BE49-F238E27FC236}">
                  <a16:creationId xmlns:a16="http://schemas.microsoft.com/office/drawing/2014/main" id="{BB5A2328-F386-4474-99C4-6BD67154BEA3}"/>
                </a:ext>
              </a:extLst>
            </p:cNvPr>
            <p:cNvSpPr/>
            <p:nvPr/>
          </p:nvSpPr>
          <p:spPr bwMode="auto">
            <a:xfrm>
              <a:off x="7485816" y="2014308"/>
              <a:ext cx="281940" cy="3240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145" name="Title 1">
              <a:extLst>
                <a:ext uri="{FF2B5EF4-FFF2-40B4-BE49-F238E27FC236}">
                  <a16:creationId xmlns:a16="http://schemas.microsoft.com/office/drawing/2014/main" id="{5F3DDFA4-524D-4E12-8FCA-6533DB4FCD84}"/>
                </a:ext>
              </a:extLst>
            </p:cNvPr>
            <p:cNvSpPr txBox="1">
              <a:spLocks/>
            </p:cNvSpPr>
            <p:nvPr/>
          </p:nvSpPr>
          <p:spPr>
            <a:xfrm>
              <a:off x="7995972" y="2161832"/>
              <a:ext cx="906719"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VNet</a:t>
              </a: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 peering</a:t>
              </a:r>
            </a:p>
          </p:txBody>
        </p:sp>
        <p:pic>
          <p:nvPicPr>
            <p:cNvPr id="146" name="Graphic 145">
              <a:extLst>
                <a:ext uri="{FF2B5EF4-FFF2-40B4-BE49-F238E27FC236}">
                  <a16:creationId xmlns:a16="http://schemas.microsoft.com/office/drawing/2014/main" id="{87180758-5928-4D66-BFD2-031B938621F2}"/>
                </a:ext>
              </a:extLst>
            </p:cNvPr>
            <p:cNvPicPr>
              <a:picLocks noChangeAspect="1"/>
            </p:cNvPicPr>
            <p:nvPr/>
          </p:nvPicPr>
          <p:blipFill>
            <a:blip r:embed="rId9">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7617265" y="2083423"/>
              <a:ext cx="310707" cy="310707"/>
            </a:xfrm>
            <a:prstGeom prst="rect">
              <a:avLst/>
            </a:prstGeom>
          </p:spPr>
        </p:pic>
        <p:cxnSp>
          <p:nvCxnSpPr>
            <p:cNvPr id="147" name="Straight Arrow Connector 146">
              <a:extLst>
                <a:ext uri="{FF2B5EF4-FFF2-40B4-BE49-F238E27FC236}">
                  <a16:creationId xmlns:a16="http://schemas.microsoft.com/office/drawing/2014/main" id="{F0A33E31-D19A-4B4C-A3C3-D824F43C4E77}"/>
                </a:ext>
              </a:extLst>
            </p:cNvPr>
            <p:cNvCxnSpPr>
              <a:cxnSpLocks/>
              <a:stCxn id="135" idx="2"/>
              <a:endCxn id="146" idx="0"/>
            </p:cNvCxnSpPr>
            <p:nvPr/>
          </p:nvCxnSpPr>
          <p:spPr>
            <a:xfrm>
              <a:off x="7772619" y="1841511"/>
              <a:ext cx="0" cy="24191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B18837E7-DE12-4B00-AF08-68C63B9A6139}"/>
                </a:ext>
              </a:extLst>
            </p:cNvPr>
            <p:cNvCxnSpPr>
              <a:cxnSpLocks/>
              <a:stCxn id="146" idx="2"/>
            </p:cNvCxnSpPr>
            <p:nvPr/>
          </p:nvCxnSpPr>
          <p:spPr>
            <a:xfrm>
              <a:off x="7772619" y="2394130"/>
              <a:ext cx="0" cy="26014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1" name="Rectangle: Rounded Corners 117">
              <a:extLst>
                <a:ext uri="{FF2B5EF4-FFF2-40B4-BE49-F238E27FC236}">
                  <a16:creationId xmlns:a16="http://schemas.microsoft.com/office/drawing/2014/main" id="{8F4EA115-6532-4133-9B10-ADE11FC10686}"/>
                </a:ext>
              </a:extLst>
            </p:cNvPr>
            <p:cNvSpPr/>
            <p:nvPr/>
          </p:nvSpPr>
          <p:spPr bwMode="auto">
            <a:xfrm>
              <a:off x="8970369" y="972831"/>
              <a:ext cx="866205" cy="868680"/>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353535"/>
                </a:solidFill>
                <a:effectLst/>
                <a:uLnTx/>
                <a:uFillTx/>
                <a:latin typeface="Segoe UI Semilight"/>
                <a:ea typeface="+mn-ea"/>
                <a:cs typeface="Segoe UI" pitchFamily="34" charset="0"/>
              </a:endParaRPr>
            </a:p>
          </p:txBody>
        </p:sp>
        <p:sp>
          <p:nvSpPr>
            <p:cNvPr id="152" name="Title 1">
              <a:extLst>
                <a:ext uri="{FF2B5EF4-FFF2-40B4-BE49-F238E27FC236}">
                  <a16:creationId xmlns:a16="http://schemas.microsoft.com/office/drawing/2014/main" id="{DB671B90-BE75-458D-BC17-948A5BD96083}"/>
                </a:ext>
              </a:extLst>
            </p:cNvPr>
            <p:cNvSpPr txBox="1">
              <a:spLocks/>
            </p:cNvSpPr>
            <p:nvPr/>
          </p:nvSpPr>
          <p:spPr>
            <a:xfrm>
              <a:off x="8970369" y="616491"/>
              <a:ext cx="866205"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On-premises infrastructure</a:t>
              </a:r>
            </a:p>
          </p:txBody>
        </p:sp>
        <p:grpSp>
          <p:nvGrpSpPr>
            <p:cNvPr id="10" name="Group 9">
              <a:extLst>
                <a:ext uri="{FF2B5EF4-FFF2-40B4-BE49-F238E27FC236}">
                  <a16:creationId xmlns:a16="http://schemas.microsoft.com/office/drawing/2014/main" id="{F9F0CA58-6FBD-4396-916E-39D649E02CC6}"/>
                </a:ext>
              </a:extLst>
            </p:cNvPr>
            <p:cNvGrpSpPr/>
            <p:nvPr/>
          </p:nvGrpSpPr>
          <p:grpSpPr>
            <a:xfrm>
              <a:off x="9148827" y="1059496"/>
              <a:ext cx="509288" cy="695351"/>
              <a:chOff x="9518397" y="779511"/>
              <a:chExt cx="509288" cy="695351"/>
            </a:xfrm>
          </p:grpSpPr>
          <p:sp>
            <p:nvSpPr>
              <p:cNvPr id="154" name="Rectangle: Rounded Corners 118">
                <a:extLst>
                  <a:ext uri="{FF2B5EF4-FFF2-40B4-BE49-F238E27FC236}">
                    <a16:creationId xmlns:a16="http://schemas.microsoft.com/office/drawing/2014/main" id="{4A7EA22A-316A-4F45-90D2-D3B4B4EBFBDA}"/>
                  </a:ext>
                </a:extLst>
              </p:cNvPr>
              <p:cNvSpPr/>
              <p:nvPr/>
            </p:nvSpPr>
            <p:spPr bwMode="auto">
              <a:xfrm>
                <a:off x="9571873" y="1072526"/>
                <a:ext cx="402336" cy="402336"/>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353535"/>
                  </a:solidFill>
                  <a:effectLst/>
                  <a:uLnTx/>
                  <a:uFillTx/>
                  <a:latin typeface="Segoe UI Semilight"/>
                  <a:ea typeface="+mn-ea"/>
                  <a:cs typeface="Segoe UI" pitchFamily="34" charset="0"/>
                </a:endParaRPr>
              </a:p>
            </p:txBody>
          </p:sp>
          <p:grpSp>
            <p:nvGrpSpPr>
              <p:cNvPr id="155" name="Group 154">
                <a:extLst>
                  <a:ext uri="{FF2B5EF4-FFF2-40B4-BE49-F238E27FC236}">
                    <a16:creationId xmlns:a16="http://schemas.microsoft.com/office/drawing/2014/main" id="{5169302A-CF2D-4165-AF61-90321105BD53}"/>
                  </a:ext>
                </a:extLst>
              </p:cNvPr>
              <p:cNvGrpSpPr/>
              <p:nvPr/>
            </p:nvGrpSpPr>
            <p:grpSpPr>
              <a:xfrm>
                <a:off x="9518397" y="779511"/>
                <a:ext cx="509288" cy="622525"/>
                <a:chOff x="10002887" y="3686634"/>
                <a:chExt cx="509288" cy="622525"/>
              </a:xfrm>
            </p:grpSpPr>
            <p:sp>
              <p:nvSpPr>
                <p:cNvPr id="156" name="Title 1">
                  <a:extLst>
                    <a:ext uri="{FF2B5EF4-FFF2-40B4-BE49-F238E27FC236}">
                      <a16:creationId xmlns:a16="http://schemas.microsoft.com/office/drawing/2014/main" id="{B2620A0D-05F3-4552-906C-4A5A0915D58A}"/>
                    </a:ext>
                  </a:extLst>
                </p:cNvPr>
                <p:cNvSpPr txBox="1">
                  <a:spLocks/>
                </p:cNvSpPr>
                <p:nvPr/>
              </p:nvSpPr>
              <p:spPr>
                <a:xfrm>
                  <a:off x="10002887" y="3686634"/>
                  <a:ext cx="509288"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Enterprise system</a:t>
                  </a:r>
                </a:p>
              </p:txBody>
            </p:sp>
            <p:sp>
              <p:nvSpPr>
                <p:cNvPr id="157" name="Freeform 9">
                  <a:extLst>
                    <a:ext uri="{FF2B5EF4-FFF2-40B4-BE49-F238E27FC236}">
                      <a16:creationId xmlns:a16="http://schemas.microsoft.com/office/drawing/2014/main" id="{1B45D2C2-3771-4ECE-9F2E-1315CA649EB4}"/>
                    </a:ext>
                  </a:extLst>
                </p:cNvPr>
                <p:cNvSpPr>
                  <a:spLocks noChangeAspect="1" noEditPoints="1"/>
                </p:cNvSpPr>
                <p:nvPr/>
              </p:nvSpPr>
              <p:spPr bwMode="black">
                <a:xfrm>
                  <a:off x="10099248" y="4052476"/>
                  <a:ext cx="316567" cy="256683"/>
                </a:xfrm>
                <a:custGeom>
                  <a:avLst/>
                  <a:gdLst>
                    <a:gd name="T0" fmla="*/ 600 w 1107"/>
                    <a:gd name="T1" fmla="*/ 625 h 897"/>
                    <a:gd name="T2" fmla="*/ 649 w 1107"/>
                    <a:gd name="T3" fmla="*/ 567 h 897"/>
                    <a:gd name="T4" fmla="*/ 727 w 1107"/>
                    <a:gd name="T5" fmla="*/ 482 h 897"/>
                    <a:gd name="T6" fmla="*/ 601 w 1107"/>
                    <a:gd name="T7" fmla="*/ 434 h 897"/>
                    <a:gd name="T8" fmla="*/ 628 w 1107"/>
                    <a:gd name="T9" fmla="*/ 305 h 897"/>
                    <a:gd name="T10" fmla="*/ 547 w 1107"/>
                    <a:gd name="T11" fmla="*/ 240 h 897"/>
                    <a:gd name="T12" fmla="*/ 427 w 1107"/>
                    <a:gd name="T13" fmla="*/ 287 h 897"/>
                    <a:gd name="T14" fmla="*/ 368 w 1107"/>
                    <a:gd name="T15" fmla="*/ 170 h 897"/>
                    <a:gd name="T16" fmla="*/ 285 w 1107"/>
                    <a:gd name="T17" fmla="*/ 263 h 897"/>
                    <a:gd name="T18" fmla="*/ 241 w 1107"/>
                    <a:gd name="T19" fmla="*/ 313 h 897"/>
                    <a:gd name="T20" fmla="*/ 139 w 1107"/>
                    <a:gd name="T21" fmla="*/ 281 h 897"/>
                    <a:gd name="T22" fmla="*/ 79 w 1107"/>
                    <a:gd name="T23" fmla="*/ 355 h 897"/>
                    <a:gd name="T24" fmla="*/ 132 w 1107"/>
                    <a:gd name="T25" fmla="*/ 446 h 897"/>
                    <a:gd name="T26" fmla="*/ 83 w 1107"/>
                    <a:gd name="T27" fmla="*/ 505 h 897"/>
                    <a:gd name="T28" fmla="*/ 5 w 1107"/>
                    <a:gd name="T29" fmla="*/ 590 h 897"/>
                    <a:gd name="T30" fmla="*/ 132 w 1107"/>
                    <a:gd name="T31" fmla="*/ 638 h 897"/>
                    <a:gd name="T32" fmla="*/ 145 w 1107"/>
                    <a:gd name="T33" fmla="*/ 669 h 897"/>
                    <a:gd name="T34" fmla="*/ 110 w 1107"/>
                    <a:gd name="T35" fmla="*/ 793 h 897"/>
                    <a:gd name="T36" fmla="*/ 230 w 1107"/>
                    <a:gd name="T37" fmla="*/ 781 h 897"/>
                    <a:gd name="T38" fmla="*/ 306 w 1107"/>
                    <a:gd name="T39" fmla="*/ 785 h 897"/>
                    <a:gd name="T40" fmla="*/ 346 w 1107"/>
                    <a:gd name="T41" fmla="*/ 878 h 897"/>
                    <a:gd name="T42" fmla="*/ 440 w 1107"/>
                    <a:gd name="T43" fmla="*/ 872 h 897"/>
                    <a:gd name="T44" fmla="*/ 466 w 1107"/>
                    <a:gd name="T45" fmla="*/ 764 h 897"/>
                    <a:gd name="T46" fmla="*/ 539 w 1107"/>
                    <a:gd name="T47" fmla="*/ 755 h 897"/>
                    <a:gd name="T48" fmla="*/ 659 w 1107"/>
                    <a:gd name="T49" fmla="*/ 743 h 897"/>
                    <a:gd name="T50" fmla="*/ 263 w 1107"/>
                    <a:gd name="T51" fmla="*/ 452 h 897"/>
                    <a:gd name="T52" fmla="*/ 281 w 1107"/>
                    <a:gd name="T53" fmla="*/ 633 h 897"/>
                    <a:gd name="T54" fmla="*/ 1002 w 1107"/>
                    <a:gd name="T55" fmla="*/ 332 h 897"/>
                    <a:gd name="T56" fmla="*/ 1043 w 1107"/>
                    <a:gd name="T57" fmla="*/ 304 h 897"/>
                    <a:gd name="T58" fmla="*/ 1107 w 1107"/>
                    <a:gd name="T59" fmla="*/ 266 h 897"/>
                    <a:gd name="T60" fmla="*/ 1037 w 1107"/>
                    <a:gd name="T61" fmla="*/ 213 h 897"/>
                    <a:gd name="T62" fmla="*/ 1077 w 1107"/>
                    <a:gd name="T63" fmla="*/ 138 h 897"/>
                    <a:gd name="T64" fmla="*/ 1038 w 1107"/>
                    <a:gd name="T65" fmla="*/ 83 h 897"/>
                    <a:gd name="T66" fmla="*/ 956 w 1107"/>
                    <a:gd name="T67" fmla="*/ 91 h 897"/>
                    <a:gd name="T68" fmla="*/ 940 w 1107"/>
                    <a:gd name="T69" fmla="*/ 7 h 897"/>
                    <a:gd name="T70" fmla="*/ 872 w 1107"/>
                    <a:gd name="T71" fmla="*/ 50 h 897"/>
                    <a:gd name="T72" fmla="*/ 836 w 1107"/>
                    <a:gd name="T73" fmla="*/ 74 h 897"/>
                    <a:gd name="T74" fmla="*/ 778 w 1107"/>
                    <a:gd name="T75" fmla="*/ 35 h 897"/>
                    <a:gd name="T76" fmla="*/ 728 w 1107"/>
                    <a:gd name="T77" fmla="*/ 70 h 897"/>
                    <a:gd name="T78" fmla="*/ 744 w 1107"/>
                    <a:gd name="T79" fmla="*/ 136 h 897"/>
                    <a:gd name="T80" fmla="*/ 703 w 1107"/>
                    <a:gd name="T81" fmla="*/ 164 h 897"/>
                    <a:gd name="T82" fmla="*/ 640 w 1107"/>
                    <a:gd name="T83" fmla="*/ 203 h 897"/>
                    <a:gd name="T84" fmla="*/ 710 w 1107"/>
                    <a:gd name="T85" fmla="*/ 255 h 897"/>
                    <a:gd name="T86" fmla="*/ 712 w 1107"/>
                    <a:gd name="T87" fmla="*/ 277 h 897"/>
                    <a:gd name="T88" fmla="*/ 668 w 1107"/>
                    <a:gd name="T89" fmla="*/ 347 h 897"/>
                    <a:gd name="T90" fmla="*/ 745 w 1107"/>
                    <a:gd name="T91" fmla="*/ 361 h 897"/>
                    <a:gd name="T92" fmla="*/ 791 w 1107"/>
                    <a:gd name="T93" fmla="*/ 377 h 897"/>
                    <a:gd name="T94" fmla="*/ 799 w 1107"/>
                    <a:gd name="T95" fmla="*/ 443 h 897"/>
                    <a:gd name="T96" fmla="*/ 859 w 1107"/>
                    <a:gd name="T97" fmla="*/ 456 h 897"/>
                    <a:gd name="T98" fmla="*/ 894 w 1107"/>
                    <a:gd name="T99" fmla="*/ 393 h 897"/>
                    <a:gd name="T100" fmla="*/ 941 w 1107"/>
                    <a:gd name="T101" fmla="*/ 401 h 897"/>
                    <a:gd name="T102" fmla="*/ 1018 w 1107"/>
                    <a:gd name="T103" fmla="*/ 415 h 897"/>
                    <a:gd name="T104" fmla="*/ 825 w 1107"/>
                    <a:gd name="T105" fmla="*/ 164 h 897"/>
                    <a:gd name="T106" fmla="*/ 803 w 1107"/>
                    <a:gd name="T107" fmla="*/ 279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07" h="897">
                      <a:moveTo>
                        <a:pt x="654" y="716"/>
                      </a:moveTo>
                      <a:cubicBezTo>
                        <a:pt x="616" y="670"/>
                        <a:pt x="616" y="670"/>
                        <a:pt x="616" y="670"/>
                      </a:cubicBezTo>
                      <a:cubicBezTo>
                        <a:pt x="593" y="654"/>
                        <a:pt x="603" y="638"/>
                        <a:pt x="600" y="625"/>
                      </a:cubicBezTo>
                      <a:cubicBezTo>
                        <a:pt x="600" y="625"/>
                        <a:pt x="600" y="625"/>
                        <a:pt x="600" y="625"/>
                      </a:cubicBezTo>
                      <a:cubicBezTo>
                        <a:pt x="605" y="617"/>
                        <a:pt x="611" y="609"/>
                        <a:pt x="608" y="596"/>
                      </a:cubicBezTo>
                      <a:cubicBezTo>
                        <a:pt x="618" y="580"/>
                        <a:pt x="623" y="572"/>
                        <a:pt x="649" y="567"/>
                      </a:cubicBezTo>
                      <a:cubicBezTo>
                        <a:pt x="715" y="553"/>
                        <a:pt x="715" y="553"/>
                        <a:pt x="715" y="553"/>
                      </a:cubicBezTo>
                      <a:cubicBezTo>
                        <a:pt x="728" y="550"/>
                        <a:pt x="733" y="542"/>
                        <a:pt x="730" y="529"/>
                      </a:cubicBezTo>
                      <a:cubicBezTo>
                        <a:pt x="727" y="482"/>
                        <a:pt x="727" y="482"/>
                        <a:pt x="727" y="482"/>
                      </a:cubicBezTo>
                      <a:cubicBezTo>
                        <a:pt x="724" y="469"/>
                        <a:pt x="717" y="463"/>
                        <a:pt x="701" y="453"/>
                      </a:cubicBezTo>
                      <a:cubicBezTo>
                        <a:pt x="641" y="459"/>
                        <a:pt x="641" y="459"/>
                        <a:pt x="641" y="459"/>
                      </a:cubicBezTo>
                      <a:cubicBezTo>
                        <a:pt x="620" y="457"/>
                        <a:pt x="604" y="447"/>
                        <a:pt x="601" y="434"/>
                      </a:cubicBezTo>
                      <a:cubicBezTo>
                        <a:pt x="598" y="421"/>
                        <a:pt x="590" y="416"/>
                        <a:pt x="580" y="397"/>
                      </a:cubicBezTo>
                      <a:cubicBezTo>
                        <a:pt x="577" y="384"/>
                        <a:pt x="574" y="371"/>
                        <a:pt x="584" y="355"/>
                      </a:cubicBezTo>
                      <a:cubicBezTo>
                        <a:pt x="628" y="305"/>
                        <a:pt x="628" y="305"/>
                        <a:pt x="628" y="305"/>
                      </a:cubicBezTo>
                      <a:cubicBezTo>
                        <a:pt x="634" y="297"/>
                        <a:pt x="631" y="284"/>
                        <a:pt x="623" y="279"/>
                      </a:cubicBezTo>
                      <a:cubicBezTo>
                        <a:pt x="581" y="240"/>
                        <a:pt x="581" y="240"/>
                        <a:pt x="581" y="240"/>
                      </a:cubicBezTo>
                      <a:cubicBezTo>
                        <a:pt x="573" y="235"/>
                        <a:pt x="560" y="238"/>
                        <a:pt x="547" y="240"/>
                      </a:cubicBezTo>
                      <a:cubicBezTo>
                        <a:pt x="503" y="291"/>
                        <a:pt x="503" y="291"/>
                        <a:pt x="503" y="291"/>
                      </a:cubicBezTo>
                      <a:cubicBezTo>
                        <a:pt x="484" y="302"/>
                        <a:pt x="471" y="304"/>
                        <a:pt x="463" y="299"/>
                      </a:cubicBezTo>
                      <a:cubicBezTo>
                        <a:pt x="456" y="294"/>
                        <a:pt x="435" y="292"/>
                        <a:pt x="427" y="287"/>
                      </a:cubicBezTo>
                      <a:cubicBezTo>
                        <a:pt x="419" y="282"/>
                        <a:pt x="403" y="271"/>
                        <a:pt x="400" y="258"/>
                      </a:cubicBezTo>
                      <a:cubicBezTo>
                        <a:pt x="386" y="193"/>
                        <a:pt x="386" y="193"/>
                        <a:pt x="386" y="193"/>
                      </a:cubicBezTo>
                      <a:cubicBezTo>
                        <a:pt x="384" y="180"/>
                        <a:pt x="368" y="170"/>
                        <a:pt x="368" y="170"/>
                      </a:cubicBezTo>
                      <a:cubicBezTo>
                        <a:pt x="308" y="176"/>
                        <a:pt x="308" y="176"/>
                        <a:pt x="308" y="176"/>
                      </a:cubicBezTo>
                      <a:cubicBezTo>
                        <a:pt x="308" y="176"/>
                        <a:pt x="289" y="187"/>
                        <a:pt x="292" y="200"/>
                      </a:cubicBezTo>
                      <a:cubicBezTo>
                        <a:pt x="285" y="263"/>
                        <a:pt x="285" y="263"/>
                        <a:pt x="285" y="263"/>
                      </a:cubicBezTo>
                      <a:cubicBezTo>
                        <a:pt x="291" y="289"/>
                        <a:pt x="277" y="292"/>
                        <a:pt x="272" y="300"/>
                      </a:cubicBezTo>
                      <a:cubicBezTo>
                        <a:pt x="272" y="300"/>
                        <a:pt x="272" y="300"/>
                        <a:pt x="267" y="308"/>
                      </a:cubicBezTo>
                      <a:cubicBezTo>
                        <a:pt x="259" y="302"/>
                        <a:pt x="246" y="305"/>
                        <a:pt x="241" y="313"/>
                      </a:cubicBezTo>
                      <a:cubicBezTo>
                        <a:pt x="236" y="321"/>
                        <a:pt x="236" y="321"/>
                        <a:pt x="236" y="321"/>
                      </a:cubicBezTo>
                      <a:cubicBezTo>
                        <a:pt x="223" y="324"/>
                        <a:pt x="210" y="327"/>
                        <a:pt x="194" y="317"/>
                      </a:cubicBezTo>
                      <a:cubicBezTo>
                        <a:pt x="139" y="281"/>
                        <a:pt x="139" y="281"/>
                        <a:pt x="139" y="281"/>
                      </a:cubicBezTo>
                      <a:cubicBezTo>
                        <a:pt x="131" y="276"/>
                        <a:pt x="110" y="273"/>
                        <a:pt x="104" y="281"/>
                      </a:cubicBezTo>
                      <a:cubicBezTo>
                        <a:pt x="79" y="321"/>
                        <a:pt x="79" y="321"/>
                        <a:pt x="79" y="321"/>
                      </a:cubicBezTo>
                      <a:cubicBezTo>
                        <a:pt x="66" y="324"/>
                        <a:pt x="68" y="337"/>
                        <a:pt x="79" y="355"/>
                      </a:cubicBezTo>
                      <a:cubicBezTo>
                        <a:pt x="121" y="394"/>
                        <a:pt x="121" y="394"/>
                        <a:pt x="121" y="394"/>
                      </a:cubicBezTo>
                      <a:cubicBezTo>
                        <a:pt x="140" y="417"/>
                        <a:pt x="135" y="425"/>
                        <a:pt x="132" y="446"/>
                      </a:cubicBezTo>
                      <a:cubicBezTo>
                        <a:pt x="132" y="446"/>
                        <a:pt x="132" y="446"/>
                        <a:pt x="132" y="446"/>
                      </a:cubicBezTo>
                      <a:cubicBezTo>
                        <a:pt x="127" y="454"/>
                        <a:pt x="122" y="462"/>
                        <a:pt x="117" y="470"/>
                      </a:cubicBezTo>
                      <a:cubicBezTo>
                        <a:pt x="117" y="470"/>
                        <a:pt x="117" y="470"/>
                        <a:pt x="117" y="470"/>
                      </a:cubicBezTo>
                      <a:cubicBezTo>
                        <a:pt x="120" y="483"/>
                        <a:pt x="109" y="499"/>
                        <a:pt x="83" y="505"/>
                      </a:cubicBezTo>
                      <a:cubicBezTo>
                        <a:pt x="23" y="511"/>
                        <a:pt x="23" y="511"/>
                        <a:pt x="23" y="511"/>
                      </a:cubicBezTo>
                      <a:cubicBezTo>
                        <a:pt x="10" y="514"/>
                        <a:pt x="0" y="529"/>
                        <a:pt x="2" y="543"/>
                      </a:cubicBezTo>
                      <a:cubicBezTo>
                        <a:pt x="5" y="590"/>
                        <a:pt x="5" y="590"/>
                        <a:pt x="5" y="590"/>
                      </a:cubicBezTo>
                      <a:cubicBezTo>
                        <a:pt x="8" y="603"/>
                        <a:pt x="16" y="608"/>
                        <a:pt x="37" y="610"/>
                      </a:cubicBezTo>
                      <a:cubicBezTo>
                        <a:pt x="92" y="612"/>
                        <a:pt x="92" y="612"/>
                        <a:pt x="92" y="612"/>
                      </a:cubicBezTo>
                      <a:cubicBezTo>
                        <a:pt x="113" y="614"/>
                        <a:pt x="129" y="625"/>
                        <a:pt x="132" y="638"/>
                      </a:cubicBezTo>
                      <a:cubicBezTo>
                        <a:pt x="132" y="638"/>
                        <a:pt x="132" y="638"/>
                        <a:pt x="132" y="638"/>
                      </a:cubicBezTo>
                      <a:cubicBezTo>
                        <a:pt x="140" y="643"/>
                        <a:pt x="142" y="656"/>
                        <a:pt x="150" y="661"/>
                      </a:cubicBezTo>
                      <a:cubicBezTo>
                        <a:pt x="145" y="669"/>
                        <a:pt x="145" y="669"/>
                        <a:pt x="145" y="669"/>
                      </a:cubicBezTo>
                      <a:cubicBezTo>
                        <a:pt x="153" y="674"/>
                        <a:pt x="156" y="687"/>
                        <a:pt x="140" y="711"/>
                      </a:cubicBezTo>
                      <a:cubicBezTo>
                        <a:pt x="109" y="759"/>
                        <a:pt x="109" y="759"/>
                        <a:pt x="109" y="759"/>
                      </a:cubicBezTo>
                      <a:cubicBezTo>
                        <a:pt x="99" y="775"/>
                        <a:pt x="102" y="788"/>
                        <a:pt x="110" y="793"/>
                      </a:cubicBezTo>
                      <a:cubicBezTo>
                        <a:pt x="152" y="832"/>
                        <a:pt x="152" y="832"/>
                        <a:pt x="152" y="832"/>
                      </a:cubicBezTo>
                      <a:cubicBezTo>
                        <a:pt x="160" y="837"/>
                        <a:pt x="173" y="834"/>
                        <a:pt x="178" y="826"/>
                      </a:cubicBezTo>
                      <a:cubicBezTo>
                        <a:pt x="230" y="781"/>
                        <a:pt x="230" y="781"/>
                        <a:pt x="230" y="781"/>
                      </a:cubicBezTo>
                      <a:cubicBezTo>
                        <a:pt x="248" y="770"/>
                        <a:pt x="261" y="767"/>
                        <a:pt x="269" y="772"/>
                      </a:cubicBezTo>
                      <a:cubicBezTo>
                        <a:pt x="269" y="772"/>
                        <a:pt x="269" y="772"/>
                        <a:pt x="269" y="772"/>
                      </a:cubicBezTo>
                      <a:cubicBezTo>
                        <a:pt x="282" y="769"/>
                        <a:pt x="298" y="779"/>
                        <a:pt x="306" y="785"/>
                      </a:cubicBezTo>
                      <a:cubicBezTo>
                        <a:pt x="306" y="785"/>
                        <a:pt x="306" y="785"/>
                        <a:pt x="306" y="785"/>
                      </a:cubicBezTo>
                      <a:cubicBezTo>
                        <a:pt x="319" y="782"/>
                        <a:pt x="327" y="787"/>
                        <a:pt x="332" y="813"/>
                      </a:cubicBezTo>
                      <a:cubicBezTo>
                        <a:pt x="346" y="878"/>
                        <a:pt x="346" y="878"/>
                        <a:pt x="346" y="878"/>
                      </a:cubicBezTo>
                      <a:cubicBezTo>
                        <a:pt x="349" y="892"/>
                        <a:pt x="357" y="897"/>
                        <a:pt x="370" y="894"/>
                      </a:cubicBezTo>
                      <a:cubicBezTo>
                        <a:pt x="425" y="896"/>
                        <a:pt x="425" y="896"/>
                        <a:pt x="425" y="896"/>
                      </a:cubicBezTo>
                      <a:cubicBezTo>
                        <a:pt x="430" y="888"/>
                        <a:pt x="443" y="885"/>
                        <a:pt x="440" y="872"/>
                      </a:cubicBezTo>
                      <a:cubicBezTo>
                        <a:pt x="440" y="804"/>
                        <a:pt x="440" y="804"/>
                        <a:pt x="440" y="804"/>
                      </a:cubicBezTo>
                      <a:cubicBezTo>
                        <a:pt x="442" y="783"/>
                        <a:pt x="460" y="772"/>
                        <a:pt x="466" y="764"/>
                      </a:cubicBezTo>
                      <a:cubicBezTo>
                        <a:pt x="466" y="764"/>
                        <a:pt x="466" y="764"/>
                        <a:pt x="466" y="764"/>
                      </a:cubicBezTo>
                      <a:cubicBezTo>
                        <a:pt x="479" y="761"/>
                        <a:pt x="492" y="758"/>
                        <a:pt x="497" y="750"/>
                      </a:cubicBezTo>
                      <a:cubicBezTo>
                        <a:pt x="497" y="750"/>
                        <a:pt x="497" y="750"/>
                        <a:pt x="497" y="750"/>
                      </a:cubicBezTo>
                      <a:cubicBezTo>
                        <a:pt x="510" y="747"/>
                        <a:pt x="523" y="745"/>
                        <a:pt x="539" y="755"/>
                      </a:cubicBezTo>
                      <a:cubicBezTo>
                        <a:pt x="594" y="791"/>
                        <a:pt x="594" y="791"/>
                        <a:pt x="594" y="791"/>
                      </a:cubicBezTo>
                      <a:cubicBezTo>
                        <a:pt x="602" y="796"/>
                        <a:pt x="623" y="798"/>
                        <a:pt x="628" y="790"/>
                      </a:cubicBezTo>
                      <a:cubicBezTo>
                        <a:pt x="659" y="743"/>
                        <a:pt x="659" y="743"/>
                        <a:pt x="659" y="743"/>
                      </a:cubicBezTo>
                      <a:cubicBezTo>
                        <a:pt x="659" y="743"/>
                        <a:pt x="669" y="727"/>
                        <a:pt x="654" y="716"/>
                      </a:cubicBezTo>
                      <a:close/>
                      <a:moveTo>
                        <a:pt x="281" y="633"/>
                      </a:moveTo>
                      <a:cubicBezTo>
                        <a:pt x="223" y="584"/>
                        <a:pt x="219" y="502"/>
                        <a:pt x="263" y="452"/>
                      </a:cubicBezTo>
                      <a:cubicBezTo>
                        <a:pt x="313" y="393"/>
                        <a:pt x="399" y="382"/>
                        <a:pt x="457" y="431"/>
                      </a:cubicBezTo>
                      <a:cubicBezTo>
                        <a:pt x="507" y="475"/>
                        <a:pt x="518" y="561"/>
                        <a:pt x="469" y="619"/>
                      </a:cubicBezTo>
                      <a:cubicBezTo>
                        <a:pt x="420" y="678"/>
                        <a:pt x="339" y="682"/>
                        <a:pt x="281" y="633"/>
                      </a:cubicBezTo>
                      <a:close/>
                      <a:moveTo>
                        <a:pt x="1019" y="398"/>
                      </a:moveTo>
                      <a:cubicBezTo>
                        <a:pt x="1004" y="362"/>
                        <a:pt x="1004" y="362"/>
                        <a:pt x="1004" y="362"/>
                      </a:cubicBezTo>
                      <a:cubicBezTo>
                        <a:pt x="992" y="348"/>
                        <a:pt x="1002" y="340"/>
                        <a:pt x="1002" y="332"/>
                      </a:cubicBezTo>
                      <a:cubicBezTo>
                        <a:pt x="1002" y="332"/>
                        <a:pt x="1002" y="332"/>
                        <a:pt x="1002" y="332"/>
                      </a:cubicBezTo>
                      <a:cubicBezTo>
                        <a:pt x="1007" y="328"/>
                        <a:pt x="1011" y="324"/>
                        <a:pt x="1012" y="315"/>
                      </a:cubicBezTo>
                      <a:cubicBezTo>
                        <a:pt x="1021" y="307"/>
                        <a:pt x="1026" y="303"/>
                        <a:pt x="1043" y="304"/>
                      </a:cubicBezTo>
                      <a:cubicBezTo>
                        <a:pt x="1086" y="307"/>
                        <a:pt x="1086" y="307"/>
                        <a:pt x="1086" y="307"/>
                      </a:cubicBezTo>
                      <a:cubicBezTo>
                        <a:pt x="1095" y="308"/>
                        <a:pt x="1099" y="304"/>
                        <a:pt x="1100" y="295"/>
                      </a:cubicBezTo>
                      <a:cubicBezTo>
                        <a:pt x="1107" y="266"/>
                        <a:pt x="1107" y="266"/>
                        <a:pt x="1107" y="266"/>
                      </a:cubicBezTo>
                      <a:cubicBezTo>
                        <a:pt x="1107" y="257"/>
                        <a:pt x="1103" y="252"/>
                        <a:pt x="1095" y="243"/>
                      </a:cubicBezTo>
                      <a:cubicBezTo>
                        <a:pt x="1057" y="236"/>
                        <a:pt x="1057" y="236"/>
                        <a:pt x="1057" y="236"/>
                      </a:cubicBezTo>
                      <a:cubicBezTo>
                        <a:pt x="1044" y="231"/>
                        <a:pt x="1036" y="222"/>
                        <a:pt x="1037" y="213"/>
                      </a:cubicBezTo>
                      <a:cubicBezTo>
                        <a:pt x="1038" y="205"/>
                        <a:pt x="1034" y="200"/>
                        <a:pt x="1030" y="187"/>
                      </a:cubicBezTo>
                      <a:cubicBezTo>
                        <a:pt x="1031" y="178"/>
                        <a:pt x="1032" y="170"/>
                        <a:pt x="1041" y="162"/>
                      </a:cubicBezTo>
                      <a:cubicBezTo>
                        <a:pt x="1077" y="138"/>
                        <a:pt x="1077" y="138"/>
                        <a:pt x="1077" y="138"/>
                      </a:cubicBezTo>
                      <a:cubicBezTo>
                        <a:pt x="1082" y="134"/>
                        <a:pt x="1083" y="126"/>
                        <a:pt x="1079" y="121"/>
                      </a:cubicBezTo>
                      <a:cubicBezTo>
                        <a:pt x="1059" y="89"/>
                        <a:pt x="1059" y="89"/>
                        <a:pt x="1059" y="89"/>
                      </a:cubicBezTo>
                      <a:cubicBezTo>
                        <a:pt x="1055" y="85"/>
                        <a:pt x="1047" y="84"/>
                        <a:pt x="1038" y="83"/>
                      </a:cubicBezTo>
                      <a:cubicBezTo>
                        <a:pt x="1002" y="107"/>
                        <a:pt x="1002" y="107"/>
                        <a:pt x="1002" y="107"/>
                      </a:cubicBezTo>
                      <a:cubicBezTo>
                        <a:pt x="989" y="110"/>
                        <a:pt x="980" y="110"/>
                        <a:pt x="976" y="105"/>
                      </a:cubicBezTo>
                      <a:cubicBezTo>
                        <a:pt x="972" y="100"/>
                        <a:pt x="960" y="95"/>
                        <a:pt x="956" y="91"/>
                      </a:cubicBezTo>
                      <a:cubicBezTo>
                        <a:pt x="952" y="86"/>
                        <a:pt x="944" y="77"/>
                        <a:pt x="944" y="68"/>
                      </a:cubicBezTo>
                      <a:cubicBezTo>
                        <a:pt x="948" y="25"/>
                        <a:pt x="948" y="25"/>
                        <a:pt x="948" y="25"/>
                      </a:cubicBezTo>
                      <a:cubicBezTo>
                        <a:pt x="948" y="17"/>
                        <a:pt x="940" y="7"/>
                        <a:pt x="940" y="7"/>
                      </a:cubicBezTo>
                      <a:cubicBezTo>
                        <a:pt x="902" y="0"/>
                        <a:pt x="902" y="0"/>
                        <a:pt x="902" y="0"/>
                      </a:cubicBezTo>
                      <a:cubicBezTo>
                        <a:pt x="902" y="0"/>
                        <a:pt x="889" y="4"/>
                        <a:pt x="888" y="12"/>
                      </a:cubicBezTo>
                      <a:cubicBezTo>
                        <a:pt x="872" y="50"/>
                        <a:pt x="872" y="50"/>
                        <a:pt x="872" y="50"/>
                      </a:cubicBezTo>
                      <a:cubicBezTo>
                        <a:pt x="871" y="67"/>
                        <a:pt x="862" y="67"/>
                        <a:pt x="858" y="71"/>
                      </a:cubicBezTo>
                      <a:cubicBezTo>
                        <a:pt x="858" y="71"/>
                        <a:pt x="858" y="71"/>
                        <a:pt x="853" y="75"/>
                      </a:cubicBezTo>
                      <a:cubicBezTo>
                        <a:pt x="849" y="70"/>
                        <a:pt x="840" y="70"/>
                        <a:pt x="836" y="74"/>
                      </a:cubicBezTo>
                      <a:cubicBezTo>
                        <a:pt x="831" y="78"/>
                        <a:pt x="831" y="78"/>
                        <a:pt x="831" y="78"/>
                      </a:cubicBezTo>
                      <a:cubicBezTo>
                        <a:pt x="822" y="77"/>
                        <a:pt x="814" y="76"/>
                        <a:pt x="806" y="67"/>
                      </a:cubicBezTo>
                      <a:cubicBezTo>
                        <a:pt x="778" y="35"/>
                        <a:pt x="778" y="35"/>
                        <a:pt x="778" y="35"/>
                      </a:cubicBezTo>
                      <a:cubicBezTo>
                        <a:pt x="774" y="30"/>
                        <a:pt x="762" y="25"/>
                        <a:pt x="757" y="29"/>
                      </a:cubicBezTo>
                      <a:cubicBezTo>
                        <a:pt x="734" y="49"/>
                        <a:pt x="734" y="49"/>
                        <a:pt x="734" y="49"/>
                      </a:cubicBezTo>
                      <a:cubicBezTo>
                        <a:pt x="725" y="49"/>
                        <a:pt x="725" y="57"/>
                        <a:pt x="728" y="70"/>
                      </a:cubicBezTo>
                      <a:cubicBezTo>
                        <a:pt x="747" y="102"/>
                        <a:pt x="747" y="102"/>
                        <a:pt x="747" y="102"/>
                      </a:cubicBezTo>
                      <a:cubicBezTo>
                        <a:pt x="754" y="120"/>
                        <a:pt x="750" y="124"/>
                        <a:pt x="744" y="136"/>
                      </a:cubicBezTo>
                      <a:cubicBezTo>
                        <a:pt x="744" y="136"/>
                        <a:pt x="744" y="136"/>
                        <a:pt x="744" y="136"/>
                      </a:cubicBezTo>
                      <a:cubicBezTo>
                        <a:pt x="740" y="140"/>
                        <a:pt x="735" y="144"/>
                        <a:pt x="731" y="148"/>
                      </a:cubicBezTo>
                      <a:cubicBezTo>
                        <a:pt x="731" y="148"/>
                        <a:pt x="731" y="148"/>
                        <a:pt x="731" y="148"/>
                      </a:cubicBezTo>
                      <a:cubicBezTo>
                        <a:pt x="730" y="157"/>
                        <a:pt x="721" y="165"/>
                        <a:pt x="703" y="164"/>
                      </a:cubicBezTo>
                      <a:cubicBezTo>
                        <a:pt x="665" y="157"/>
                        <a:pt x="665" y="157"/>
                        <a:pt x="665" y="157"/>
                      </a:cubicBezTo>
                      <a:cubicBezTo>
                        <a:pt x="656" y="156"/>
                        <a:pt x="647" y="164"/>
                        <a:pt x="647" y="173"/>
                      </a:cubicBezTo>
                      <a:cubicBezTo>
                        <a:pt x="640" y="203"/>
                        <a:pt x="640" y="203"/>
                        <a:pt x="640" y="203"/>
                      </a:cubicBezTo>
                      <a:cubicBezTo>
                        <a:pt x="639" y="211"/>
                        <a:pt x="643" y="216"/>
                        <a:pt x="656" y="221"/>
                      </a:cubicBezTo>
                      <a:cubicBezTo>
                        <a:pt x="690" y="232"/>
                        <a:pt x="690" y="232"/>
                        <a:pt x="690" y="232"/>
                      </a:cubicBezTo>
                      <a:cubicBezTo>
                        <a:pt x="702" y="237"/>
                        <a:pt x="710" y="246"/>
                        <a:pt x="710" y="255"/>
                      </a:cubicBezTo>
                      <a:cubicBezTo>
                        <a:pt x="710" y="255"/>
                        <a:pt x="710" y="255"/>
                        <a:pt x="710" y="255"/>
                      </a:cubicBezTo>
                      <a:cubicBezTo>
                        <a:pt x="714" y="260"/>
                        <a:pt x="713" y="268"/>
                        <a:pt x="717" y="273"/>
                      </a:cubicBezTo>
                      <a:cubicBezTo>
                        <a:pt x="712" y="277"/>
                        <a:pt x="712" y="277"/>
                        <a:pt x="712" y="277"/>
                      </a:cubicBezTo>
                      <a:cubicBezTo>
                        <a:pt x="716" y="281"/>
                        <a:pt x="716" y="290"/>
                        <a:pt x="702" y="302"/>
                      </a:cubicBezTo>
                      <a:cubicBezTo>
                        <a:pt x="674" y="326"/>
                        <a:pt x="674" y="326"/>
                        <a:pt x="674" y="326"/>
                      </a:cubicBezTo>
                      <a:cubicBezTo>
                        <a:pt x="665" y="334"/>
                        <a:pt x="664" y="343"/>
                        <a:pt x="668" y="347"/>
                      </a:cubicBezTo>
                      <a:cubicBezTo>
                        <a:pt x="687" y="379"/>
                        <a:pt x="687" y="379"/>
                        <a:pt x="687" y="379"/>
                      </a:cubicBezTo>
                      <a:cubicBezTo>
                        <a:pt x="691" y="383"/>
                        <a:pt x="700" y="384"/>
                        <a:pt x="704" y="380"/>
                      </a:cubicBezTo>
                      <a:cubicBezTo>
                        <a:pt x="745" y="361"/>
                        <a:pt x="745" y="361"/>
                        <a:pt x="745" y="361"/>
                      </a:cubicBezTo>
                      <a:cubicBezTo>
                        <a:pt x="758" y="358"/>
                        <a:pt x="767" y="358"/>
                        <a:pt x="771" y="363"/>
                      </a:cubicBezTo>
                      <a:cubicBezTo>
                        <a:pt x="771" y="363"/>
                        <a:pt x="771" y="363"/>
                        <a:pt x="771" y="363"/>
                      </a:cubicBezTo>
                      <a:cubicBezTo>
                        <a:pt x="779" y="364"/>
                        <a:pt x="787" y="373"/>
                        <a:pt x="791" y="377"/>
                      </a:cubicBezTo>
                      <a:cubicBezTo>
                        <a:pt x="791" y="377"/>
                        <a:pt x="791" y="377"/>
                        <a:pt x="791" y="377"/>
                      </a:cubicBezTo>
                      <a:cubicBezTo>
                        <a:pt x="800" y="378"/>
                        <a:pt x="804" y="383"/>
                        <a:pt x="802" y="400"/>
                      </a:cubicBezTo>
                      <a:cubicBezTo>
                        <a:pt x="799" y="443"/>
                        <a:pt x="799" y="443"/>
                        <a:pt x="799" y="443"/>
                      </a:cubicBezTo>
                      <a:cubicBezTo>
                        <a:pt x="798" y="451"/>
                        <a:pt x="802" y="456"/>
                        <a:pt x="811" y="457"/>
                      </a:cubicBezTo>
                      <a:cubicBezTo>
                        <a:pt x="845" y="468"/>
                        <a:pt x="845" y="468"/>
                        <a:pt x="845" y="468"/>
                      </a:cubicBezTo>
                      <a:cubicBezTo>
                        <a:pt x="849" y="464"/>
                        <a:pt x="858" y="464"/>
                        <a:pt x="859" y="456"/>
                      </a:cubicBezTo>
                      <a:cubicBezTo>
                        <a:pt x="871" y="413"/>
                        <a:pt x="871" y="413"/>
                        <a:pt x="871" y="413"/>
                      </a:cubicBezTo>
                      <a:cubicBezTo>
                        <a:pt x="876" y="401"/>
                        <a:pt x="889" y="397"/>
                        <a:pt x="894" y="393"/>
                      </a:cubicBezTo>
                      <a:cubicBezTo>
                        <a:pt x="894" y="393"/>
                        <a:pt x="894" y="393"/>
                        <a:pt x="894" y="393"/>
                      </a:cubicBezTo>
                      <a:cubicBezTo>
                        <a:pt x="902" y="394"/>
                        <a:pt x="911" y="395"/>
                        <a:pt x="916" y="391"/>
                      </a:cubicBezTo>
                      <a:cubicBezTo>
                        <a:pt x="916" y="391"/>
                        <a:pt x="916" y="391"/>
                        <a:pt x="916" y="391"/>
                      </a:cubicBezTo>
                      <a:cubicBezTo>
                        <a:pt x="924" y="391"/>
                        <a:pt x="933" y="392"/>
                        <a:pt x="941" y="401"/>
                      </a:cubicBezTo>
                      <a:cubicBezTo>
                        <a:pt x="969" y="433"/>
                        <a:pt x="969" y="433"/>
                        <a:pt x="969" y="433"/>
                      </a:cubicBezTo>
                      <a:cubicBezTo>
                        <a:pt x="973" y="438"/>
                        <a:pt x="985" y="443"/>
                        <a:pt x="990" y="439"/>
                      </a:cubicBezTo>
                      <a:cubicBezTo>
                        <a:pt x="1018" y="415"/>
                        <a:pt x="1018" y="415"/>
                        <a:pt x="1018" y="415"/>
                      </a:cubicBezTo>
                      <a:cubicBezTo>
                        <a:pt x="1018" y="415"/>
                        <a:pt x="1027" y="407"/>
                        <a:pt x="1019" y="398"/>
                      </a:cubicBezTo>
                      <a:close/>
                      <a:moveTo>
                        <a:pt x="803" y="279"/>
                      </a:moveTo>
                      <a:cubicBezTo>
                        <a:pt x="776" y="238"/>
                        <a:pt x="788" y="187"/>
                        <a:pt x="825" y="164"/>
                      </a:cubicBezTo>
                      <a:cubicBezTo>
                        <a:pt x="866" y="136"/>
                        <a:pt x="921" y="144"/>
                        <a:pt x="948" y="185"/>
                      </a:cubicBezTo>
                      <a:cubicBezTo>
                        <a:pt x="972" y="221"/>
                        <a:pt x="963" y="277"/>
                        <a:pt x="922" y="304"/>
                      </a:cubicBezTo>
                      <a:cubicBezTo>
                        <a:pt x="881" y="332"/>
                        <a:pt x="830" y="320"/>
                        <a:pt x="803" y="279"/>
                      </a:cubicBezTo>
                      <a:close/>
                    </a:path>
                  </a:pathLst>
                </a:custGeom>
                <a:solidFill>
                  <a:srgbClr val="000000"/>
                </a:solidFill>
                <a:ln>
                  <a:noFill/>
                </a:ln>
              </p:spPr>
              <p:txBody>
                <a:bodyPr vert="horz" wrap="square" lIns="68574" tIns="34287" rIns="68574" bIns="34287"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353535"/>
                    </a:solidFill>
                    <a:effectLst/>
                    <a:uLnTx/>
                    <a:uFillTx/>
                    <a:latin typeface="Segoe UI Semilight"/>
                    <a:ea typeface="+mn-ea"/>
                    <a:cs typeface="+mn-cs"/>
                  </a:endParaRPr>
                </a:p>
              </p:txBody>
            </p:sp>
          </p:grpSp>
        </p:grpSp>
        <p:pic>
          <p:nvPicPr>
            <p:cNvPr id="159" name="Picture 158" descr="A picture containing object&#10;&#10;Description generated with high confidence">
              <a:extLst>
                <a:ext uri="{FF2B5EF4-FFF2-40B4-BE49-F238E27FC236}">
                  <a16:creationId xmlns:a16="http://schemas.microsoft.com/office/drawing/2014/main" id="{736EBFFC-834F-467B-B727-E1EEBEDC05FB}"/>
                </a:ext>
              </a:extLst>
            </p:cNvPr>
            <p:cNvPicPr>
              <a:picLocks noChangeAspect="1"/>
            </p:cNvPicPr>
            <p:nvPr/>
          </p:nvPicPr>
          <p:blipFill rotWithShape="1">
            <a:blip r:embed="rId11" cstate="print">
              <a:extLst>
                <a:ext uri="{28A0092B-C50C-407E-A947-70E740481C1C}">
                  <a14:useLocalDpi xmlns:a14="http://schemas.microsoft.com/office/drawing/2010/main"/>
                </a:ext>
              </a:extLst>
            </a:blip>
            <a:srcRect/>
            <a:stretch/>
          </p:blipFill>
          <p:spPr>
            <a:xfrm>
              <a:off x="9243219" y="2116856"/>
              <a:ext cx="320504" cy="243840"/>
            </a:xfrm>
            <a:prstGeom prst="rect">
              <a:avLst/>
            </a:prstGeom>
            <a:noFill/>
          </p:spPr>
        </p:pic>
        <p:sp>
          <p:nvSpPr>
            <p:cNvPr id="161" name="Title 1">
              <a:extLst>
                <a:ext uri="{FF2B5EF4-FFF2-40B4-BE49-F238E27FC236}">
                  <a16:creationId xmlns:a16="http://schemas.microsoft.com/office/drawing/2014/main" id="{1806BFB6-4FAD-4D6C-B0D2-E2D79829B14F}"/>
                </a:ext>
              </a:extLst>
            </p:cNvPr>
            <p:cNvSpPr txBox="1">
              <a:spLocks/>
            </p:cNvSpPr>
            <p:nvPr/>
          </p:nvSpPr>
          <p:spPr>
            <a:xfrm>
              <a:off x="9631680" y="2161832"/>
              <a:ext cx="1283969"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Express Route </a:t>
              </a:r>
            </a:p>
          </p:txBody>
        </p:sp>
        <p:cxnSp>
          <p:nvCxnSpPr>
            <p:cNvPr id="162" name="Straight Arrow Connector 161">
              <a:extLst>
                <a:ext uri="{FF2B5EF4-FFF2-40B4-BE49-F238E27FC236}">
                  <a16:creationId xmlns:a16="http://schemas.microsoft.com/office/drawing/2014/main" id="{EE752820-366F-4D50-8498-FC13A3CE39AF}"/>
                </a:ext>
              </a:extLst>
            </p:cNvPr>
            <p:cNvCxnSpPr>
              <a:cxnSpLocks/>
              <a:stCxn id="151" idx="2"/>
              <a:endCxn id="159" idx="0"/>
            </p:cNvCxnSpPr>
            <p:nvPr/>
          </p:nvCxnSpPr>
          <p:spPr>
            <a:xfrm flipH="1">
              <a:off x="9403471" y="1841511"/>
              <a:ext cx="1" cy="27534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Straight Arrow Connector 162">
              <a:extLst>
                <a:ext uri="{FF2B5EF4-FFF2-40B4-BE49-F238E27FC236}">
                  <a16:creationId xmlns:a16="http://schemas.microsoft.com/office/drawing/2014/main" id="{C26612BD-53ED-44A0-A500-9237669A719A}"/>
                </a:ext>
              </a:extLst>
            </p:cNvPr>
            <p:cNvCxnSpPr>
              <a:cxnSpLocks/>
            </p:cNvCxnSpPr>
            <p:nvPr/>
          </p:nvCxnSpPr>
          <p:spPr>
            <a:xfrm>
              <a:off x="9403471" y="2339026"/>
              <a:ext cx="0" cy="30883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88982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3CF61B0D-10E4-4945-A707-528967E41FD0}"/>
              </a:ext>
            </a:extLst>
          </p:cNvPr>
          <p:cNvSpPr txBox="1">
            <a:spLocks/>
          </p:cNvSpPr>
          <p:nvPr/>
        </p:nvSpPr>
        <p:spPr>
          <a:xfrm>
            <a:off x="588263" y="457200"/>
            <a:ext cx="11350308"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Securing Kubernetes Services with WAF </a:t>
            </a:r>
            <a:r>
              <a:rPr kumimoji="0" lang="en-US" sz="28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(Basic Networking)</a:t>
            </a:r>
          </a:p>
        </p:txBody>
      </p:sp>
      <p:grpSp>
        <p:nvGrpSpPr>
          <p:cNvPr id="169" name="Group 168">
            <a:extLst>
              <a:ext uri="{FF2B5EF4-FFF2-40B4-BE49-F238E27FC236}">
                <a16:creationId xmlns:a16="http://schemas.microsoft.com/office/drawing/2014/main" id="{6E40286B-F22D-4D91-AE35-946CFAC73A9D}"/>
              </a:ext>
            </a:extLst>
          </p:cNvPr>
          <p:cNvGrpSpPr/>
          <p:nvPr/>
        </p:nvGrpSpPr>
        <p:grpSpPr>
          <a:xfrm>
            <a:off x="3117007" y="1471995"/>
            <a:ext cx="5957986" cy="4984659"/>
            <a:chOff x="3117007" y="1321069"/>
            <a:chExt cx="5957986" cy="4984659"/>
          </a:xfrm>
        </p:grpSpPr>
        <p:sp>
          <p:nvSpPr>
            <p:cNvPr id="84" name="Title 1">
              <a:extLst>
                <a:ext uri="{FF2B5EF4-FFF2-40B4-BE49-F238E27FC236}">
                  <a16:creationId xmlns:a16="http://schemas.microsoft.com/office/drawing/2014/main" id="{29054F62-95F9-4047-9617-87F10F13551A}"/>
                </a:ext>
              </a:extLst>
            </p:cNvPr>
            <p:cNvSpPr txBox="1">
              <a:spLocks/>
            </p:cNvSpPr>
            <p:nvPr/>
          </p:nvSpPr>
          <p:spPr>
            <a:xfrm>
              <a:off x="7349694" y="2776346"/>
              <a:ext cx="1283969"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VNet</a:t>
              </a: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 peering</a:t>
              </a:r>
            </a:p>
          </p:txBody>
        </p:sp>
        <p:sp>
          <p:nvSpPr>
            <p:cNvPr id="70" name="Rectangle: Rounded Corners 69">
              <a:extLst>
                <a:ext uri="{FF2B5EF4-FFF2-40B4-BE49-F238E27FC236}">
                  <a16:creationId xmlns:a16="http://schemas.microsoft.com/office/drawing/2014/main" id="{5A617F94-63AB-453B-B084-E81FE11808A1}"/>
                </a:ext>
              </a:extLst>
            </p:cNvPr>
            <p:cNvSpPr/>
            <p:nvPr/>
          </p:nvSpPr>
          <p:spPr bwMode="auto">
            <a:xfrm>
              <a:off x="3117007" y="3107228"/>
              <a:ext cx="5754586" cy="3198500"/>
            </a:xfrm>
            <a:prstGeom prst="roundRect">
              <a:avLst>
                <a:gd name="adj" fmla="val 3125"/>
              </a:avLst>
            </a:prstGeom>
            <a:solidFill>
              <a:srgbClr val="0078D4">
                <a:alpha val="1000"/>
              </a:srgbClr>
            </a:solidFill>
            <a:ln w="12700" cap="flat" cmpd="sng" algn="ctr">
              <a:solidFill>
                <a:srgbClr val="0078D4"/>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71" name="Title 1">
              <a:extLst>
                <a:ext uri="{FF2B5EF4-FFF2-40B4-BE49-F238E27FC236}">
                  <a16:creationId xmlns:a16="http://schemas.microsoft.com/office/drawing/2014/main" id="{4623B62F-7DA6-4625-9CAE-9B49D92F171A}"/>
                </a:ext>
              </a:extLst>
            </p:cNvPr>
            <p:cNvSpPr txBox="1">
              <a:spLocks/>
            </p:cNvSpPr>
            <p:nvPr/>
          </p:nvSpPr>
          <p:spPr>
            <a:xfrm>
              <a:off x="3117007" y="2911170"/>
              <a:ext cx="2337232"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Azure AKS </a:t>
              </a:r>
              <a:r>
                <a:rPr kumimoji="0" lang="en-US" sz="10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VNet</a:t>
              </a:r>
              <a:endPar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72" name="Rectangle 71">
              <a:extLst>
                <a:ext uri="{FF2B5EF4-FFF2-40B4-BE49-F238E27FC236}">
                  <a16:creationId xmlns:a16="http://schemas.microsoft.com/office/drawing/2014/main" id="{147852BF-58AC-483E-B3F5-B66BB71664C5}"/>
                </a:ext>
              </a:extLst>
            </p:cNvPr>
            <p:cNvSpPr/>
            <p:nvPr/>
          </p:nvSpPr>
          <p:spPr>
            <a:xfrm>
              <a:off x="8608612" y="2896628"/>
              <a:ext cx="466381" cy="4223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pic>
          <p:nvPicPr>
            <p:cNvPr id="73" name="Picture 72" descr="A close up of a sign&#10;&#10;Description generated with high confidence">
              <a:extLst>
                <a:ext uri="{FF2B5EF4-FFF2-40B4-BE49-F238E27FC236}">
                  <a16:creationId xmlns:a16="http://schemas.microsoft.com/office/drawing/2014/main" id="{15C14B20-2076-46E0-86BA-2CE36B14A872}"/>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697203" y="2922341"/>
              <a:ext cx="358395" cy="358395"/>
            </a:xfrm>
            <a:prstGeom prst="rect">
              <a:avLst/>
            </a:prstGeom>
          </p:spPr>
        </p:pic>
        <p:sp>
          <p:nvSpPr>
            <p:cNvPr id="74" name="Rectangle: Rounded Corners 73">
              <a:extLst>
                <a:ext uri="{FF2B5EF4-FFF2-40B4-BE49-F238E27FC236}">
                  <a16:creationId xmlns:a16="http://schemas.microsoft.com/office/drawing/2014/main" id="{7C4411C0-93A0-4B75-A2A6-DDA2C7E2B43F}"/>
                </a:ext>
              </a:extLst>
            </p:cNvPr>
            <p:cNvSpPr/>
            <p:nvPr/>
          </p:nvSpPr>
          <p:spPr bwMode="auto">
            <a:xfrm>
              <a:off x="3418048" y="4092016"/>
              <a:ext cx="5152504" cy="2097083"/>
            </a:xfrm>
            <a:prstGeom prst="roundRect">
              <a:avLst>
                <a:gd name="adj" fmla="val 3125"/>
              </a:avLst>
            </a:prstGeom>
            <a:solidFill>
              <a:srgbClr val="0078D4">
                <a:alpha val="1000"/>
              </a:srgbClr>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75" name="Title 1">
              <a:extLst>
                <a:ext uri="{FF2B5EF4-FFF2-40B4-BE49-F238E27FC236}">
                  <a16:creationId xmlns:a16="http://schemas.microsoft.com/office/drawing/2014/main" id="{F1B31251-FB78-4052-A295-A80F32E038FA}"/>
                </a:ext>
              </a:extLst>
            </p:cNvPr>
            <p:cNvSpPr txBox="1">
              <a:spLocks/>
            </p:cNvSpPr>
            <p:nvPr/>
          </p:nvSpPr>
          <p:spPr>
            <a:xfrm>
              <a:off x="3418048" y="3923981"/>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subnet</a:t>
              </a:r>
            </a:p>
          </p:txBody>
        </p:sp>
        <p:sp>
          <p:nvSpPr>
            <p:cNvPr id="76" name="Rectangle: Rounded Corners 75">
              <a:extLst>
                <a:ext uri="{FF2B5EF4-FFF2-40B4-BE49-F238E27FC236}">
                  <a16:creationId xmlns:a16="http://schemas.microsoft.com/office/drawing/2014/main" id="{3BFB3C86-292F-4A70-B877-30FAEB81565C}"/>
                </a:ext>
              </a:extLst>
            </p:cNvPr>
            <p:cNvSpPr/>
            <p:nvPr/>
          </p:nvSpPr>
          <p:spPr bwMode="auto">
            <a:xfrm>
              <a:off x="3673259" y="4326301"/>
              <a:ext cx="4642083" cy="1706891"/>
            </a:xfrm>
            <a:prstGeom prst="roundRect">
              <a:avLst>
                <a:gd name="adj" fmla="val 3125"/>
              </a:avLst>
            </a:prstGeom>
            <a:solidFill>
              <a:srgbClr val="F9FBFD"/>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77" name="Title 1">
              <a:extLst>
                <a:ext uri="{FF2B5EF4-FFF2-40B4-BE49-F238E27FC236}">
                  <a16:creationId xmlns:a16="http://schemas.microsoft.com/office/drawing/2014/main" id="{4C448A6F-5FDD-458C-80CB-BB2A289FD179}"/>
                </a:ext>
              </a:extLst>
            </p:cNvPr>
            <p:cNvSpPr txBox="1">
              <a:spLocks/>
            </p:cNvSpPr>
            <p:nvPr/>
          </p:nvSpPr>
          <p:spPr>
            <a:xfrm>
              <a:off x="3673259" y="4157675"/>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cluster</a:t>
              </a:r>
            </a:p>
          </p:txBody>
        </p:sp>
        <p:grpSp>
          <p:nvGrpSpPr>
            <p:cNvPr id="78" name="Group 77">
              <a:extLst>
                <a:ext uri="{FF2B5EF4-FFF2-40B4-BE49-F238E27FC236}">
                  <a16:creationId xmlns:a16="http://schemas.microsoft.com/office/drawing/2014/main" id="{DCBD5CBF-29B9-44CD-807D-B3CDA09C3F13}"/>
                </a:ext>
              </a:extLst>
            </p:cNvPr>
            <p:cNvGrpSpPr/>
            <p:nvPr/>
          </p:nvGrpSpPr>
          <p:grpSpPr>
            <a:xfrm>
              <a:off x="3244905" y="4966145"/>
              <a:ext cx="348833" cy="348834"/>
              <a:chOff x="5782974" y="3277554"/>
              <a:chExt cx="780290" cy="780290"/>
            </a:xfrm>
          </p:grpSpPr>
          <p:sp>
            <p:nvSpPr>
              <p:cNvPr id="143" name="Rectangle 142">
                <a:extLst>
                  <a:ext uri="{FF2B5EF4-FFF2-40B4-BE49-F238E27FC236}">
                    <a16:creationId xmlns:a16="http://schemas.microsoft.com/office/drawing/2014/main" id="{A7B545CD-B485-4E51-8145-69D2F2183E8F}"/>
                  </a:ext>
                </a:extLst>
              </p:cNvPr>
              <p:cNvSpPr/>
              <p:nvPr/>
            </p:nvSpPr>
            <p:spPr>
              <a:xfrm>
                <a:off x="5952781" y="3510708"/>
                <a:ext cx="451691" cy="264405"/>
              </a:xfrm>
              <a:prstGeom prst="rect">
                <a:avLst/>
              </a:prstGeom>
              <a:solidFill>
                <a:srgbClr val="FCFD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pic>
            <p:nvPicPr>
              <p:cNvPr id="144" name="Picture 143" descr="A picture containing vector graphics&#10;&#10;Description generated with high confidence">
                <a:extLst>
                  <a:ext uri="{FF2B5EF4-FFF2-40B4-BE49-F238E27FC236}">
                    <a16:creationId xmlns:a16="http://schemas.microsoft.com/office/drawing/2014/main" id="{0B80296F-9E09-4015-8E91-DF765CC80DD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782974" y="3277554"/>
                <a:ext cx="780290" cy="780290"/>
              </a:xfrm>
              <a:prstGeom prst="rect">
                <a:avLst/>
              </a:prstGeom>
            </p:spPr>
          </p:pic>
        </p:grpSp>
        <p:sp>
          <p:nvSpPr>
            <p:cNvPr id="79" name="globe_2" title="Icon of a sphere made of lines">
              <a:extLst>
                <a:ext uri="{FF2B5EF4-FFF2-40B4-BE49-F238E27FC236}">
                  <a16:creationId xmlns:a16="http://schemas.microsoft.com/office/drawing/2014/main" id="{6C614651-4CF6-431D-9A41-913639C76A01}"/>
                </a:ext>
              </a:extLst>
            </p:cNvPr>
            <p:cNvSpPr>
              <a:spLocks noChangeAspect="1" noEditPoints="1"/>
            </p:cNvSpPr>
            <p:nvPr/>
          </p:nvSpPr>
          <p:spPr bwMode="auto">
            <a:xfrm>
              <a:off x="7043415" y="3240420"/>
              <a:ext cx="247658" cy="24765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cxnSp>
          <p:nvCxnSpPr>
            <p:cNvPr id="87" name="Straight Arrow Connector 86">
              <a:extLst>
                <a:ext uri="{FF2B5EF4-FFF2-40B4-BE49-F238E27FC236}">
                  <a16:creationId xmlns:a16="http://schemas.microsoft.com/office/drawing/2014/main" id="{97C5C07E-2C68-41B4-B70F-4B8C87607E0C}"/>
                </a:ext>
              </a:extLst>
            </p:cNvPr>
            <p:cNvCxnSpPr>
              <a:cxnSpLocks/>
              <a:stCxn id="79" idx="3"/>
              <a:endCxn id="99" idx="0"/>
            </p:cNvCxnSpPr>
            <p:nvPr/>
          </p:nvCxnSpPr>
          <p:spPr>
            <a:xfrm flipH="1">
              <a:off x="7167245" y="3488078"/>
              <a:ext cx="369" cy="20564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Title 1">
              <a:extLst>
                <a:ext uri="{FF2B5EF4-FFF2-40B4-BE49-F238E27FC236}">
                  <a16:creationId xmlns:a16="http://schemas.microsoft.com/office/drawing/2014/main" id="{3E68AEA7-C344-4C09-9FCD-79DDE58C0009}"/>
                </a:ext>
              </a:extLst>
            </p:cNvPr>
            <p:cNvSpPr txBox="1">
              <a:spLocks/>
            </p:cNvSpPr>
            <p:nvPr/>
          </p:nvSpPr>
          <p:spPr>
            <a:xfrm>
              <a:off x="6324513" y="3302694"/>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Private IP</a:t>
              </a:r>
            </a:p>
          </p:txBody>
        </p:sp>
        <p:grpSp>
          <p:nvGrpSpPr>
            <p:cNvPr id="89" name="Group 88">
              <a:extLst>
                <a:ext uri="{FF2B5EF4-FFF2-40B4-BE49-F238E27FC236}">
                  <a16:creationId xmlns:a16="http://schemas.microsoft.com/office/drawing/2014/main" id="{9EF55162-1787-45CB-8111-617C16EC48D3}"/>
                </a:ext>
              </a:extLst>
            </p:cNvPr>
            <p:cNvGrpSpPr/>
            <p:nvPr/>
          </p:nvGrpSpPr>
          <p:grpSpPr>
            <a:xfrm>
              <a:off x="3914712" y="4595153"/>
              <a:ext cx="4159175" cy="1328179"/>
              <a:chOff x="5286186" y="4754010"/>
              <a:chExt cx="4159175" cy="1328179"/>
            </a:xfrm>
          </p:grpSpPr>
          <p:sp>
            <p:nvSpPr>
              <p:cNvPr id="103" name="Rectangle: Rounded Corners 102">
                <a:extLst>
                  <a:ext uri="{FF2B5EF4-FFF2-40B4-BE49-F238E27FC236}">
                    <a16:creationId xmlns:a16="http://schemas.microsoft.com/office/drawing/2014/main" id="{98D9EBAA-D30D-4D87-A13E-97CE5772B55F}"/>
                  </a:ext>
                </a:extLst>
              </p:cNvPr>
              <p:cNvSpPr/>
              <p:nvPr/>
            </p:nvSpPr>
            <p:spPr bwMode="auto">
              <a:xfrm>
                <a:off x="5286186" y="4754010"/>
                <a:ext cx="4159165"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04" name="Rectangle 103">
                <a:extLst>
                  <a:ext uri="{FF2B5EF4-FFF2-40B4-BE49-F238E27FC236}">
                    <a16:creationId xmlns:a16="http://schemas.microsoft.com/office/drawing/2014/main" id="{7572FD4F-AA43-4C76-898D-31CC64795CF0}"/>
                  </a:ext>
                </a:extLst>
              </p:cNvPr>
              <p:cNvSpPr/>
              <p:nvPr/>
            </p:nvSpPr>
            <p:spPr>
              <a:xfrm>
                <a:off x="5460653" y="4777039"/>
                <a:ext cx="891591" cy="215444"/>
              </a:xfrm>
              <a:prstGeom prst="rect">
                <a:avLst/>
              </a:prstGeom>
            </p:spPr>
            <p:txBody>
              <a:bodyPr wrap="non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contoso.com/A</a:t>
                </a:r>
              </a:p>
            </p:txBody>
          </p:sp>
          <p:sp>
            <p:nvSpPr>
              <p:cNvPr id="105" name="Rectangle 104">
                <a:extLst>
                  <a:ext uri="{FF2B5EF4-FFF2-40B4-BE49-F238E27FC236}">
                    <a16:creationId xmlns:a16="http://schemas.microsoft.com/office/drawing/2014/main" id="{5A1F357E-9E08-4C4F-A2CF-1F944DECE66F}"/>
                  </a:ext>
                </a:extLst>
              </p:cNvPr>
              <p:cNvSpPr/>
              <p:nvPr/>
            </p:nvSpPr>
            <p:spPr>
              <a:xfrm>
                <a:off x="6972652" y="4777039"/>
                <a:ext cx="885179" cy="215444"/>
              </a:xfrm>
              <a:prstGeom prst="rect">
                <a:avLst/>
              </a:prstGeom>
            </p:spPr>
            <p:txBody>
              <a:bodyPr wrap="non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contoso.com/B</a:t>
                </a:r>
              </a:p>
            </p:txBody>
          </p:sp>
          <p:sp>
            <p:nvSpPr>
              <p:cNvPr id="106" name="Rectangle: Rounded Corners 105">
                <a:extLst>
                  <a:ext uri="{FF2B5EF4-FFF2-40B4-BE49-F238E27FC236}">
                    <a16:creationId xmlns:a16="http://schemas.microsoft.com/office/drawing/2014/main" id="{6E87BE37-2458-46E4-95C0-990016483FC5}"/>
                  </a:ext>
                </a:extLst>
              </p:cNvPr>
              <p:cNvSpPr/>
              <p:nvPr/>
            </p:nvSpPr>
            <p:spPr bwMode="auto">
              <a:xfrm>
                <a:off x="5286187" y="5202112"/>
                <a:ext cx="1238508"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ServiceA</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07" name="Rectangle: Rounded Corners 106">
                <a:extLst>
                  <a:ext uri="{FF2B5EF4-FFF2-40B4-BE49-F238E27FC236}">
                    <a16:creationId xmlns:a16="http://schemas.microsoft.com/office/drawing/2014/main" id="{E4D1B9B1-2F04-422A-A239-B40D202538ED}"/>
                  </a:ext>
                </a:extLst>
              </p:cNvPr>
              <p:cNvSpPr/>
              <p:nvPr/>
            </p:nvSpPr>
            <p:spPr bwMode="auto">
              <a:xfrm>
                <a:off x="6790879" y="5202112"/>
                <a:ext cx="1238508"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ServiceB</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08" name="Rectangle: Rounded Corners 107">
                <a:extLst>
                  <a:ext uri="{FF2B5EF4-FFF2-40B4-BE49-F238E27FC236}">
                    <a16:creationId xmlns:a16="http://schemas.microsoft.com/office/drawing/2014/main" id="{33127D08-6E89-4C66-B1D1-257D2C7BD01B}"/>
                  </a:ext>
                </a:extLst>
              </p:cNvPr>
              <p:cNvSpPr/>
              <p:nvPr/>
            </p:nvSpPr>
            <p:spPr bwMode="auto">
              <a:xfrm>
                <a:off x="8206853" y="5202112"/>
                <a:ext cx="1238508"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ServiceC</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cxnSp>
            <p:nvCxnSpPr>
              <p:cNvPr id="109" name="Straight Arrow Connector 108">
                <a:extLst>
                  <a:ext uri="{FF2B5EF4-FFF2-40B4-BE49-F238E27FC236}">
                    <a16:creationId xmlns:a16="http://schemas.microsoft.com/office/drawing/2014/main" id="{F230E20D-3FFC-4705-B404-1C898D3CA0F0}"/>
                  </a:ext>
                </a:extLst>
              </p:cNvPr>
              <p:cNvCxnSpPr>
                <a:cxnSpLocks/>
              </p:cNvCxnSpPr>
              <p:nvPr/>
            </p:nvCxnSpPr>
            <p:spPr>
              <a:xfrm>
                <a:off x="8826107" y="5015512"/>
                <a:ext cx="0" cy="1866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C4C3C72B-B912-40F7-A0B5-E798690F8D7A}"/>
                  </a:ext>
                </a:extLst>
              </p:cNvPr>
              <p:cNvCxnSpPr>
                <a:cxnSpLocks/>
              </p:cNvCxnSpPr>
              <p:nvPr/>
            </p:nvCxnSpPr>
            <p:spPr>
              <a:xfrm>
                <a:off x="7410133" y="5015512"/>
                <a:ext cx="0" cy="1866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686D3B34-F3F7-4CCC-BFD2-7266604807D8}"/>
                  </a:ext>
                </a:extLst>
              </p:cNvPr>
              <p:cNvCxnSpPr>
                <a:cxnSpLocks/>
              </p:cNvCxnSpPr>
              <p:nvPr/>
            </p:nvCxnSpPr>
            <p:spPr>
              <a:xfrm>
                <a:off x="5905441" y="5015512"/>
                <a:ext cx="0" cy="1866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C7C8A18-146B-4C1B-82B4-8ED276353093}"/>
                  </a:ext>
                </a:extLst>
              </p:cNvPr>
              <p:cNvGrpSpPr/>
              <p:nvPr/>
            </p:nvGrpSpPr>
            <p:grpSpPr>
              <a:xfrm>
                <a:off x="6790879" y="5716016"/>
                <a:ext cx="1238508" cy="366173"/>
                <a:chOff x="6790879" y="5602291"/>
                <a:chExt cx="1238508" cy="366173"/>
              </a:xfrm>
            </p:grpSpPr>
            <p:sp>
              <p:nvSpPr>
                <p:cNvPr id="133" name="Rectangle: Rounded Corners 132">
                  <a:extLst>
                    <a:ext uri="{FF2B5EF4-FFF2-40B4-BE49-F238E27FC236}">
                      <a16:creationId xmlns:a16="http://schemas.microsoft.com/office/drawing/2014/main" id="{27BADE97-58ED-4871-813A-B8505EBB2506}"/>
                    </a:ext>
                  </a:extLst>
                </p:cNvPr>
                <p:cNvSpPr/>
                <p:nvPr/>
              </p:nvSpPr>
              <p:spPr bwMode="auto">
                <a:xfrm>
                  <a:off x="6790879"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34" name="Rectangle: Rounded Corners 133">
                  <a:extLst>
                    <a:ext uri="{FF2B5EF4-FFF2-40B4-BE49-F238E27FC236}">
                      <a16:creationId xmlns:a16="http://schemas.microsoft.com/office/drawing/2014/main" id="{4FCFB568-5A96-4C8B-9194-3260C4E0E7FE}"/>
                    </a:ext>
                  </a:extLst>
                </p:cNvPr>
                <p:cNvSpPr/>
                <p:nvPr/>
              </p:nvSpPr>
              <p:spPr bwMode="auto">
                <a:xfrm>
                  <a:off x="7227253"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35" name="Rectangle: Rounded Corners 134">
                  <a:extLst>
                    <a:ext uri="{FF2B5EF4-FFF2-40B4-BE49-F238E27FC236}">
                      <a16:creationId xmlns:a16="http://schemas.microsoft.com/office/drawing/2014/main" id="{023E9A8D-B341-4209-B51F-D8C8A9D946ED}"/>
                    </a:ext>
                  </a:extLst>
                </p:cNvPr>
                <p:cNvSpPr/>
                <p:nvPr/>
              </p:nvSpPr>
              <p:spPr bwMode="auto">
                <a:xfrm>
                  <a:off x="7663627"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36" name="Freeform: Shape 135">
                  <a:extLst>
                    <a:ext uri="{FF2B5EF4-FFF2-40B4-BE49-F238E27FC236}">
                      <a16:creationId xmlns:a16="http://schemas.microsoft.com/office/drawing/2014/main" id="{D0714D95-1C2A-41B3-93AB-44BABDBD68D5}"/>
                    </a:ext>
                  </a:extLst>
                </p:cNvPr>
                <p:cNvSpPr/>
                <p:nvPr/>
              </p:nvSpPr>
              <p:spPr>
                <a:xfrm>
                  <a:off x="6868013"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7" name="Freeform: Shape 136">
                  <a:extLst>
                    <a:ext uri="{FF2B5EF4-FFF2-40B4-BE49-F238E27FC236}">
                      <a16:creationId xmlns:a16="http://schemas.microsoft.com/office/drawing/2014/main" id="{2A510D38-2A1C-4D89-BD03-CC51C3810DDD}"/>
                    </a:ext>
                  </a:extLst>
                </p:cNvPr>
                <p:cNvSpPr/>
                <p:nvPr/>
              </p:nvSpPr>
              <p:spPr>
                <a:xfrm>
                  <a:off x="7304387"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8" name="Freeform: Shape 137">
                  <a:extLst>
                    <a:ext uri="{FF2B5EF4-FFF2-40B4-BE49-F238E27FC236}">
                      <a16:creationId xmlns:a16="http://schemas.microsoft.com/office/drawing/2014/main" id="{CB902A06-E881-4397-B7F2-A9B369391D1E}"/>
                    </a:ext>
                  </a:extLst>
                </p:cNvPr>
                <p:cNvSpPr/>
                <p:nvPr/>
              </p:nvSpPr>
              <p:spPr>
                <a:xfrm>
                  <a:off x="7740761"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3" name="Group 112">
                <a:extLst>
                  <a:ext uri="{FF2B5EF4-FFF2-40B4-BE49-F238E27FC236}">
                    <a16:creationId xmlns:a16="http://schemas.microsoft.com/office/drawing/2014/main" id="{15ECB65D-881D-497E-8D8B-EAE0B4BBC06D}"/>
                  </a:ext>
                </a:extLst>
              </p:cNvPr>
              <p:cNvGrpSpPr/>
              <p:nvPr/>
            </p:nvGrpSpPr>
            <p:grpSpPr>
              <a:xfrm>
                <a:off x="8206853" y="5716016"/>
                <a:ext cx="1238508" cy="366173"/>
                <a:chOff x="6790879" y="5602291"/>
                <a:chExt cx="1238508" cy="366173"/>
              </a:xfrm>
            </p:grpSpPr>
            <p:sp>
              <p:nvSpPr>
                <p:cNvPr id="127" name="Rectangle: Rounded Corners 126">
                  <a:extLst>
                    <a:ext uri="{FF2B5EF4-FFF2-40B4-BE49-F238E27FC236}">
                      <a16:creationId xmlns:a16="http://schemas.microsoft.com/office/drawing/2014/main" id="{2542E8F6-E8A8-4FF0-93CF-8E435094C26C}"/>
                    </a:ext>
                  </a:extLst>
                </p:cNvPr>
                <p:cNvSpPr/>
                <p:nvPr/>
              </p:nvSpPr>
              <p:spPr bwMode="auto">
                <a:xfrm>
                  <a:off x="6790879"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8" name="Rectangle: Rounded Corners 127">
                  <a:extLst>
                    <a:ext uri="{FF2B5EF4-FFF2-40B4-BE49-F238E27FC236}">
                      <a16:creationId xmlns:a16="http://schemas.microsoft.com/office/drawing/2014/main" id="{FF08B8AD-1BEE-43FA-B232-319FDFDC40CD}"/>
                    </a:ext>
                  </a:extLst>
                </p:cNvPr>
                <p:cNvSpPr/>
                <p:nvPr/>
              </p:nvSpPr>
              <p:spPr bwMode="auto">
                <a:xfrm>
                  <a:off x="7227253"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9" name="Rectangle: Rounded Corners 128">
                  <a:extLst>
                    <a:ext uri="{FF2B5EF4-FFF2-40B4-BE49-F238E27FC236}">
                      <a16:creationId xmlns:a16="http://schemas.microsoft.com/office/drawing/2014/main" id="{A4144C8A-4C6B-4FD0-A849-22352C4C2E80}"/>
                    </a:ext>
                  </a:extLst>
                </p:cNvPr>
                <p:cNvSpPr/>
                <p:nvPr/>
              </p:nvSpPr>
              <p:spPr bwMode="auto">
                <a:xfrm>
                  <a:off x="7663627"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30" name="Freeform: Shape 129">
                  <a:extLst>
                    <a:ext uri="{FF2B5EF4-FFF2-40B4-BE49-F238E27FC236}">
                      <a16:creationId xmlns:a16="http://schemas.microsoft.com/office/drawing/2014/main" id="{CE2C1B1C-786C-4324-A577-6F000104A7F8}"/>
                    </a:ext>
                  </a:extLst>
                </p:cNvPr>
                <p:cNvSpPr/>
                <p:nvPr/>
              </p:nvSpPr>
              <p:spPr>
                <a:xfrm>
                  <a:off x="6868013"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1D52A975-2649-469A-94D2-EF36D666AA0D}"/>
                    </a:ext>
                  </a:extLst>
                </p:cNvPr>
                <p:cNvSpPr/>
                <p:nvPr/>
              </p:nvSpPr>
              <p:spPr>
                <a:xfrm>
                  <a:off x="7304387"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2" name="Freeform: Shape 131">
                  <a:extLst>
                    <a:ext uri="{FF2B5EF4-FFF2-40B4-BE49-F238E27FC236}">
                      <a16:creationId xmlns:a16="http://schemas.microsoft.com/office/drawing/2014/main" id="{80FCE8D6-124D-4EB1-853C-43A20C7E87D0}"/>
                    </a:ext>
                  </a:extLst>
                </p:cNvPr>
                <p:cNvSpPr/>
                <p:nvPr/>
              </p:nvSpPr>
              <p:spPr>
                <a:xfrm>
                  <a:off x="7740761"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4" name="Group 113">
                <a:extLst>
                  <a:ext uri="{FF2B5EF4-FFF2-40B4-BE49-F238E27FC236}">
                    <a16:creationId xmlns:a16="http://schemas.microsoft.com/office/drawing/2014/main" id="{A130A955-E748-4DA1-BA89-FD5C8CE935FA}"/>
                  </a:ext>
                </a:extLst>
              </p:cNvPr>
              <p:cNvGrpSpPr/>
              <p:nvPr/>
            </p:nvGrpSpPr>
            <p:grpSpPr>
              <a:xfrm>
                <a:off x="5722561" y="5716016"/>
                <a:ext cx="802134" cy="366173"/>
                <a:chOff x="7227253" y="5602291"/>
                <a:chExt cx="802134" cy="366173"/>
              </a:xfrm>
            </p:grpSpPr>
            <p:sp>
              <p:nvSpPr>
                <p:cNvPr id="123" name="Rectangle: Rounded Corners 122">
                  <a:extLst>
                    <a:ext uri="{FF2B5EF4-FFF2-40B4-BE49-F238E27FC236}">
                      <a16:creationId xmlns:a16="http://schemas.microsoft.com/office/drawing/2014/main" id="{7A96864F-6C98-47AB-84D6-4372CE4503BA}"/>
                    </a:ext>
                  </a:extLst>
                </p:cNvPr>
                <p:cNvSpPr/>
                <p:nvPr/>
              </p:nvSpPr>
              <p:spPr bwMode="auto">
                <a:xfrm>
                  <a:off x="7227253"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4" name="Rectangle: Rounded Corners 123">
                  <a:extLst>
                    <a:ext uri="{FF2B5EF4-FFF2-40B4-BE49-F238E27FC236}">
                      <a16:creationId xmlns:a16="http://schemas.microsoft.com/office/drawing/2014/main" id="{3EE09996-542D-4279-8D2C-FC4CC6061A40}"/>
                    </a:ext>
                  </a:extLst>
                </p:cNvPr>
                <p:cNvSpPr/>
                <p:nvPr/>
              </p:nvSpPr>
              <p:spPr bwMode="auto">
                <a:xfrm>
                  <a:off x="7663627"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5" name="Freeform: Shape 124">
                  <a:extLst>
                    <a:ext uri="{FF2B5EF4-FFF2-40B4-BE49-F238E27FC236}">
                      <a16:creationId xmlns:a16="http://schemas.microsoft.com/office/drawing/2014/main" id="{C62C0C5E-9841-48CD-B22D-7D825F9D9352}"/>
                    </a:ext>
                  </a:extLst>
                </p:cNvPr>
                <p:cNvSpPr/>
                <p:nvPr/>
              </p:nvSpPr>
              <p:spPr>
                <a:xfrm>
                  <a:off x="7304387"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26" name="Freeform: Shape 125">
                  <a:extLst>
                    <a:ext uri="{FF2B5EF4-FFF2-40B4-BE49-F238E27FC236}">
                      <a16:creationId xmlns:a16="http://schemas.microsoft.com/office/drawing/2014/main" id="{FEF48225-CFE9-4811-8E4E-2E3B8D89FC05}"/>
                    </a:ext>
                  </a:extLst>
                </p:cNvPr>
                <p:cNvSpPr/>
                <p:nvPr/>
              </p:nvSpPr>
              <p:spPr>
                <a:xfrm>
                  <a:off x="7740761"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cxnSp>
            <p:nvCxnSpPr>
              <p:cNvPr id="115" name="Straight Arrow Connector 114">
                <a:extLst>
                  <a:ext uri="{FF2B5EF4-FFF2-40B4-BE49-F238E27FC236}">
                    <a16:creationId xmlns:a16="http://schemas.microsoft.com/office/drawing/2014/main" id="{50C14870-725F-4240-B310-479835678926}"/>
                  </a:ext>
                </a:extLst>
              </p:cNvPr>
              <p:cNvCxnSpPr>
                <a:stCxn id="106" idx="2"/>
                <a:endCxn id="123" idx="0"/>
              </p:cNvCxnSpPr>
              <p:nvPr/>
            </p:nvCxnSpPr>
            <p:spPr>
              <a:xfrm>
                <a:off x="5905441" y="5463614"/>
                <a:ext cx="0" cy="2524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EF11F896-95B1-4CFE-9E64-50117A6C6470}"/>
                  </a:ext>
                </a:extLst>
              </p:cNvPr>
              <p:cNvCxnSpPr>
                <a:cxnSpLocks/>
                <a:stCxn id="107" idx="2"/>
                <a:endCxn id="134" idx="0"/>
              </p:cNvCxnSpPr>
              <p:nvPr/>
            </p:nvCxnSpPr>
            <p:spPr>
              <a:xfrm>
                <a:off x="7410133" y="5463614"/>
                <a:ext cx="0" cy="2524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175CF68D-C9DB-49E0-9EBC-6018A1BCD53F}"/>
                  </a:ext>
                </a:extLst>
              </p:cNvPr>
              <p:cNvCxnSpPr>
                <a:cxnSpLocks/>
                <a:stCxn id="108" idx="2"/>
                <a:endCxn id="128" idx="0"/>
              </p:cNvCxnSpPr>
              <p:nvPr/>
            </p:nvCxnSpPr>
            <p:spPr>
              <a:xfrm>
                <a:off x="8826107" y="5463614"/>
                <a:ext cx="0" cy="2524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Connector: Elbow 117">
                <a:extLst>
                  <a:ext uri="{FF2B5EF4-FFF2-40B4-BE49-F238E27FC236}">
                    <a16:creationId xmlns:a16="http://schemas.microsoft.com/office/drawing/2014/main" id="{7986BCBB-643C-4F38-911E-48B2D8995944}"/>
                  </a:ext>
                </a:extLst>
              </p:cNvPr>
              <p:cNvCxnSpPr>
                <a:stCxn id="106" idx="2"/>
                <a:endCxn id="124" idx="0"/>
              </p:cNvCxnSpPr>
              <p:nvPr/>
            </p:nvCxnSpPr>
            <p:spPr>
              <a:xfrm rot="16200000" flipH="1">
                <a:off x="5997427" y="5371628"/>
                <a:ext cx="252402" cy="436374"/>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Connector: Elbow 118">
                <a:extLst>
                  <a:ext uri="{FF2B5EF4-FFF2-40B4-BE49-F238E27FC236}">
                    <a16:creationId xmlns:a16="http://schemas.microsoft.com/office/drawing/2014/main" id="{6663EC50-57E8-4EC4-93A3-60991C18C7A4}"/>
                  </a:ext>
                </a:extLst>
              </p:cNvPr>
              <p:cNvCxnSpPr>
                <a:cxnSpLocks/>
                <a:stCxn id="107" idx="2"/>
                <a:endCxn id="133" idx="0"/>
              </p:cNvCxnSpPr>
              <p:nvPr/>
            </p:nvCxnSpPr>
            <p:spPr>
              <a:xfrm rot="5400000">
                <a:off x="7065745"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Connector: Elbow 119">
                <a:extLst>
                  <a:ext uri="{FF2B5EF4-FFF2-40B4-BE49-F238E27FC236}">
                    <a16:creationId xmlns:a16="http://schemas.microsoft.com/office/drawing/2014/main" id="{94375DE3-4F45-4F0C-91D4-545905DB7BEE}"/>
                  </a:ext>
                </a:extLst>
              </p:cNvPr>
              <p:cNvCxnSpPr>
                <a:cxnSpLocks/>
                <a:stCxn id="107" idx="2"/>
                <a:endCxn id="135" idx="0"/>
              </p:cNvCxnSpPr>
              <p:nvPr/>
            </p:nvCxnSpPr>
            <p:spPr>
              <a:xfrm rot="16200000" flipH="1">
                <a:off x="7502119"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Connector: Elbow 120">
                <a:extLst>
                  <a:ext uri="{FF2B5EF4-FFF2-40B4-BE49-F238E27FC236}">
                    <a16:creationId xmlns:a16="http://schemas.microsoft.com/office/drawing/2014/main" id="{B9CD243D-BF76-4BBB-9BB3-387184B714EA}"/>
                  </a:ext>
                </a:extLst>
              </p:cNvPr>
              <p:cNvCxnSpPr>
                <a:cxnSpLocks/>
                <a:stCxn id="108" idx="2"/>
                <a:endCxn id="127" idx="0"/>
              </p:cNvCxnSpPr>
              <p:nvPr/>
            </p:nvCxnSpPr>
            <p:spPr>
              <a:xfrm rot="5400000">
                <a:off x="8481719"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Connector: Elbow 121">
                <a:extLst>
                  <a:ext uri="{FF2B5EF4-FFF2-40B4-BE49-F238E27FC236}">
                    <a16:creationId xmlns:a16="http://schemas.microsoft.com/office/drawing/2014/main" id="{C66B552F-927B-4A23-9563-E4C80A47AB2E}"/>
                  </a:ext>
                </a:extLst>
              </p:cNvPr>
              <p:cNvCxnSpPr>
                <a:cxnSpLocks/>
                <a:stCxn id="108" idx="2"/>
                <a:endCxn id="129" idx="0"/>
              </p:cNvCxnSpPr>
              <p:nvPr/>
            </p:nvCxnSpPr>
            <p:spPr>
              <a:xfrm rot="16200000" flipH="1">
                <a:off x="8918093"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5" name="Rectangle 144">
                <a:extLst>
                  <a:ext uri="{FF2B5EF4-FFF2-40B4-BE49-F238E27FC236}">
                    <a16:creationId xmlns:a16="http://schemas.microsoft.com/office/drawing/2014/main" id="{9D622C28-4F3A-4411-90E1-3C86BE5060E1}"/>
                  </a:ext>
                </a:extLst>
              </p:cNvPr>
              <p:cNvSpPr/>
              <p:nvPr/>
            </p:nvSpPr>
            <p:spPr>
              <a:xfrm>
                <a:off x="8267111" y="4777039"/>
                <a:ext cx="1124027" cy="215444"/>
              </a:xfrm>
              <a:prstGeom prst="rect">
                <a:avLst/>
              </a:prstGeom>
            </p:spPr>
            <p:txBody>
              <a:bodyPr wrap="non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service.contoso.com</a:t>
                </a:r>
              </a:p>
            </p:txBody>
          </p:sp>
        </p:grpSp>
        <p:sp>
          <p:nvSpPr>
            <p:cNvPr id="90" name="Title 1">
              <a:extLst>
                <a:ext uri="{FF2B5EF4-FFF2-40B4-BE49-F238E27FC236}">
                  <a16:creationId xmlns:a16="http://schemas.microsoft.com/office/drawing/2014/main" id="{589CAA50-7370-4401-B67F-511668525AD6}"/>
                </a:ext>
              </a:extLst>
            </p:cNvPr>
            <p:cNvSpPr txBox="1">
              <a:spLocks/>
            </p:cNvSpPr>
            <p:nvPr/>
          </p:nvSpPr>
          <p:spPr>
            <a:xfrm>
              <a:off x="3755886" y="4394538"/>
              <a:ext cx="695694"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Ingress</a:t>
              </a:r>
            </a:p>
          </p:txBody>
        </p:sp>
        <p:grpSp>
          <p:nvGrpSpPr>
            <p:cNvPr id="92" name="Group 91">
              <a:extLst>
                <a:ext uri="{FF2B5EF4-FFF2-40B4-BE49-F238E27FC236}">
                  <a16:creationId xmlns:a16="http://schemas.microsoft.com/office/drawing/2014/main" id="{E86AFB97-1EBB-4311-9C33-AF26182C08F3}"/>
                </a:ext>
              </a:extLst>
            </p:cNvPr>
            <p:cNvGrpSpPr/>
            <p:nvPr/>
          </p:nvGrpSpPr>
          <p:grpSpPr>
            <a:xfrm>
              <a:off x="6324513" y="3693720"/>
              <a:ext cx="1002538" cy="899948"/>
              <a:chOff x="7770629" y="3914298"/>
              <a:chExt cx="1002538" cy="899948"/>
            </a:xfrm>
          </p:grpSpPr>
          <p:pic>
            <p:nvPicPr>
              <p:cNvPr id="99" name="Graphic 98">
                <a:extLst>
                  <a:ext uri="{FF2B5EF4-FFF2-40B4-BE49-F238E27FC236}">
                    <a16:creationId xmlns:a16="http://schemas.microsoft.com/office/drawing/2014/main" id="{75F7606C-211A-437D-B0F6-67A7F7607696}"/>
                  </a:ext>
                </a:extLst>
              </p:cNvPr>
              <p:cNvPicPr>
                <a:picLocks noChangeAspect="1"/>
              </p:cNvPicPr>
              <p:nvPr/>
            </p:nvPicPr>
            <p:blipFill>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8453554" y="3914298"/>
                <a:ext cx="319613" cy="319613"/>
              </a:xfrm>
              <a:prstGeom prst="rect">
                <a:avLst/>
              </a:prstGeom>
            </p:spPr>
          </p:pic>
          <p:sp>
            <p:nvSpPr>
              <p:cNvPr id="100" name="Title 1">
                <a:extLst>
                  <a:ext uri="{FF2B5EF4-FFF2-40B4-BE49-F238E27FC236}">
                    <a16:creationId xmlns:a16="http://schemas.microsoft.com/office/drawing/2014/main" id="{B610F1A9-18E1-4AA6-B64F-79E6C694994B}"/>
                  </a:ext>
                </a:extLst>
              </p:cNvPr>
              <p:cNvSpPr txBox="1">
                <a:spLocks/>
              </p:cNvSpPr>
              <p:nvPr/>
            </p:nvSpPr>
            <p:spPr>
              <a:xfrm>
                <a:off x="7770629" y="4012549"/>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Internal LB</a:t>
                </a:r>
              </a:p>
            </p:txBody>
          </p:sp>
          <p:cxnSp>
            <p:nvCxnSpPr>
              <p:cNvPr id="101" name="Straight Arrow Connector 100">
                <a:extLst>
                  <a:ext uri="{FF2B5EF4-FFF2-40B4-BE49-F238E27FC236}">
                    <a16:creationId xmlns:a16="http://schemas.microsoft.com/office/drawing/2014/main" id="{76C208A7-C79A-4C8B-846B-08B5401C204E}"/>
                  </a:ext>
                </a:extLst>
              </p:cNvPr>
              <p:cNvCxnSpPr>
                <a:cxnSpLocks/>
                <a:stCxn id="99" idx="2"/>
              </p:cNvCxnSpPr>
              <p:nvPr/>
            </p:nvCxnSpPr>
            <p:spPr>
              <a:xfrm>
                <a:off x="8613361" y="4233911"/>
                <a:ext cx="0" cy="58033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80" name="Rectangle: Rounded Corners 117">
              <a:extLst>
                <a:ext uri="{FF2B5EF4-FFF2-40B4-BE49-F238E27FC236}">
                  <a16:creationId xmlns:a16="http://schemas.microsoft.com/office/drawing/2014/main" id="{F3BAD9E0-FDC6-45E2-8594-268CA66A8DFC}"/>
                </a:ext>
              </a:extLst>
            </p:cNvPr>
            <p:cNvSpPr/>
            <p:nvPr/>
          </p:nvSpPr>
          <p:spPr bwMode="auto">
            <a:xfrm>
              <a:off x="6599223" y="1677409"/>
              <a:ext cx="1136782" cy="868680"/>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353535"/>
                </a:solidFill>
                <a:effectLst/>
                <a:uLnTx/>
                <a:uFillTx/>
                <a:latin typeface="Segoe UI Semilight"/>
                <a:ea typeface="+mn-ea"/>
                <a:cs typeface="Segoe UI" pitchFamily="34" charset="0"/>
              </a:endParaRPr>
            </a:p>
          </p:txBody>
        </p:sp>
        <p:sp>
          <p:nvSpPr>
            <p:cNvPr id="81" name="Title 1">
              <a:extLst>
                <a:ext uri="{FF2B5EF4-FFF2-40B4-BE49-F238E27FC236}">
                  <a16:creationId xmlns:a16="http://schemas.microsoft.com/office/drawing/2014/main" id="{64CBA85E-CC41-4C3D-9B9D-57052A279D89}"/>
                </a:ext>
              </a:extLst>
            </p:cNvPr>
            <p:cNvSpPr txBox="1">
              <a:spLocks/>
            </p:cNvSpPr>
            <p:nvPr/>
          </p:nvSpPr>
          <p:spPr>
            <a:xfrm>
              <a:off x="6599223" y="1321069"/>
              <a:ext cx="1197742"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a:t>
              </a:r>
              <a:b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b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Management VNET</a:t>
              </a:r>
            </a:p>
          </p:txBody>
        </p:sp>
        <p:sp>
          <p:nvSpPr>
            <p:cNvPr id="139" name="Rectangle: Rounded Corners 118">
              <a:extLst>
                <a:ext uri="{FF2B5EF4-FFF2-40B4-BE49-F238E27FC236}">
                  <a16:creationId xmlns:a16="http://schemas.microsoft.com/office/drawing/2014/main" id="{FB63CB19-A096-4B40-930D-D60EDF7E97D2}"/>
                </a:ext>
              </a:extLst>
            </p:cNvPr>
            <p:cNvSpPr/>
            <p:nvPr/>
          </p:nvSpPr>
          <p:spPr bwMode="auto">
            <a:xfrm>
              <a:off x="6827585" y="2045659"/>
              <a:ext cx="680058" cy="402336"/>
            </a:xfrm>
            <a:prstGeom prst="roundRect">
              <a:avLst>
                <a:gd name="adj" fmla="val 3125"/>
              </a:avLst>
            </a:prstGeom>
            <a:solidFill>
              <a:srgbClr val="FCFDFE"/>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353535"/>
                </a:solidFill>
                <a:effectLst/>
                <a:uLnTx/>
                <a:uFillTx/>
                <a:latin typeface="Segoe UI Semilight"/>
                <a:ea typeface="+mn-ea"/>
                <a:cs typeface="Segoe UI" pitchFamily="34" charset="0"/>
              </a:endParaRPr>
            </a:p>
          </p:txBody>
        </p:sp>
        <p:sp>
          <p:nvSpPr>
            <p:cNvPr id="141" name="Title 1">
              <a:extLst>
                <a:ext uri="{FF2B5EF4-FFF2-40B4-BE49-F238E27FC236}">
                  <a16:creationId xmlns:a16="http://schemas.microsoft.com/office/drawing/2014/main" id="{9B128EE1-D71B-4C84-8443-A7F454688C2D}"/>
                </a:ext>
              </a:extLst>
            </p:cNvPr>
            <p:cNvSpPr txBox="1">
              <a:spLocks/>
            </p:cNvSpPr>
            <p:nvPr/>
          </p:nvSpPr>
          <p:spPr>
            <a:xfrm>
              <a:off x="6912970" y="1752644"/>
              <a:ext cx="509288"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APP GW Subnet</a:t>
              </a:r>
            </a:p>
          </p:txBody>
        </p:sp>
        <p:grpSp>
          <p:nvGrpSpPr>
            <p:cNvPr id="146" name="Group 145">
              <a:extLst>
                <a:ext uri="{FF2B5EF4-FFF2-40B4-BE49-F238E27FC236}">
                  <a16:creationId xmlns:a16="http://schemas.microsoft.com/office/drawing/2014/main" id="{C39DA4DA-ED04-45DE-93FE-5B90CCA36470}"/>
                </a:ext>
              </a:extLst>
            </p:cNvPr>
            <p:cNvGrpSpPr/>
            <p:nvPr/>
          </p:nvGrpSpPr>
          <p:grpSpPr>
            <a:xfrm>
              <a:off x="7334740" y="2074566"/>
              <a:ext cx="348833" cy="348834"/>
              <a:chOff x="5782974" y="3277554"/>
              <a:chExt cx="780290" cy="780290"/>
            </a:xfrm>
          </p:grpSpPr>
          <p:sp>
            <p:nvSpPr>
              <p:cNvPr id="147" name="Rectangle 146">
                <a:extLst>
                  <a:ext uri="{FF2B5EF4-FFF2-40B4-BE49-F238E27FC236}">
                    <a16:creationId xmlns:a16="http://schemas.microsoft.com/office/drawing/2014/main" id="{3485059B-BF11-4917-BD85-DD0B446625A4}"/>
                  </a:ext>
                </a:extLst>
              </p:cNvPr>
              <p:cNvSpPr/>
              <p:nvPr/>
            </p:nvSpPr>
            <p:spPr>
              <a:xfrm>
                <a:off x="5952781" y="3510708"/>
                <a:ext cx="451691" cy="264405"/>
              </a:xfrm>
              <a:prstGeom prst="rect">
                <a:avLst/>
              </a:prstGeom>
              <a:solidFill>
                <a:srgbClr val="FCFD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pic>
            <p:nvPicPr>
              <p:cNvPr id="148" name="Picture 147" descr="A picture containing vector graphics&#10;&#10;Description generated with high confidence">
                <a:extLst>
                  <a:ext uri="{FF2B5EF4-FFF2-40B4-BE49-F238E27FC236}">
                    <a16:creationId xmlns:a16="http://schemas.microsoft.com/office/drawing/2014/main" id="{129F0487-1F6E-43BB-8584-E3A5D3CE830C}"/>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782974" y="3277554"/>
                <a:ext cx="780290" cy="780290"/>
              </a:xfrm>
              <a:prstGeom prst="rect">
                <a:avLst/>
              </a:prstGeom>
            </p:spPr>
          </p:pic>
        </p:grpSp>
        <p:pic>
          <p:nvPicPr>
            <p:cNvPr id="51" name="Picture 50" descr="A sign on a pole&#10;&#10;Description generated with very high confidence">
              <a:extLst>
                <a:ext uri="{FF2B5EF4-FFF2-40B4-BE49-F238E27FC236}">
                  <a16:creationId xmlns:a16="http://schemas.microsoft.com/office/drawing/2014/main" id="{4D51C265-2CB5-403C-87E2-A902F81C1E48}"/>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7008737" y="2087950"/>
              <a:ext cx="317755" cy="317755"/>
            </a:xfrm>
            <a:prstGeom prst="rect">
              <a:avLst/>
            </a:prstGeom>
          </p:spPr>
        </p:pic>
        <p:cxnSp>
          <p:nvCxnSpPr>
            <p:cNvPr id="150" name="Straight Arrow Connector 149">
              <a:extLst>
                <a:ext uri="{FF2B5EF4-FFF2-40B4-BE49-F238E27FC236}">
                  <a16:creationId xmlns:a16="http://schemas.microsoft.com/office/drawing/2014/main" id="{E1BB365B-B28C-447C-BFE2-99ADBEB21ECA}"/>
                </a:ext>
              </a:extLst>
            </p:cNvPr>
            <p:cNvCxnSpPr>
              <a:cxnSpLocks/>
              <a:stCxn id="80" idx="2"/>
              <a:endCxn id="164" idx="0"/>
            </p:cNvCxnSpPr>
            <p:nvPr/>
          </p:nvCxnSpPr>
          <p:spPr>
            <a:xfrm>
              <a:off x="7167614" y="2546089"/>
              <a:ext cx="1" cy="17929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Straight Arrow Connector 161">
              <a:extLst>
                <a:ext uri="{FF2B5EF4-FFF2-40B4-BE49-F238E27FC236}">
                  <a16:creationId xmlns:a16="http://schemas.microsoft.com/office/drawing/2014/main" id="{8F621C03-FB9A-4528-8126-03D76F78E27B}"/>
                </a:ext>
              </a:extLst>
            </p:cNvPr>
            <p:cNvCxnSpPr>
              <a:cxnSpLocks/>
            </p:cNvCxnSpPr>
            <p:nvPr/>
          </p:nvCxnSpPr>
          <p:spPr>
            <a:xfrm rot="5400000" flipH="1">
              <a:off x="8019597" y="1837429"/>
              <a:ext cx="0" cy="54864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4" name="Graphic 163">
              <a:extLst>
                <a:ext uri="{FF2B5EF4-FFF2-40B4-BE49-F238E27FC236}">
                  <a16:creationId xmlns:a16="http://schemas.microsoft.com/office/drawing/2014/main" id="{03B193EA-DEE0-44A3-85B1-BFC5D921C0F4}"/>
                </a:ext>
              </a:extLst>
            </p:cNvPr>
            <p:cNvPicPr>
              <a:picLocks noChangeAspect="1"/>
            </p:cNvPicPr>
            <p:nvPr/>
          </p:nvPicPr>
          <p:blipFill>
            <a:blip r:embed="rId8">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7041021" y="2725379"/>
              <a:ext cx="253187" cy="256248"/>
            </a:xfrm>
            <a:prstGeom prst="rect">
              <a:avLst/>
            </a:prstGeom>
          </p:spPr>
        </p:pic>
        <p:cxnSp>
          <p:nvCxnSpPr>
            <p:cNvPr id="166" name="Straight Arrow Connector 165">
              <a:extLst>
                <a:ext uri="{FF2B5EF4-FFF2-40B4-BE49-F238E27FC236}">
                  <a16:creationId xmlns:a16="http://schemas.microsoft.com/office/drawing/2014/main" id="{7D1F5802-2981-45C7-ABEC-82114D43D868}"/>
                </a:ext>
              </a:extLst>
            </p:cNvPr>
            <p:cNvCxnSpPr>
              <a:cxnSpLocks/>
              <a:stCxn id="164" idx="2"/>
              <a:endCxn id="79" idx="1"/>
            </p:cNvCxnSpPr>
            <p:nvPr/>
          </p:nvCxnSpPr>
          <p:spPr>
            <a:xfrm flipH="1">
              <a:off x="7167614" y="2981627"/>
              <a:ext cx="1" cy="25879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7" name="Freeform 13" title="Icon of a cloud">
              <a:extLst>
                <a:ext uri="{FF2B5EF4-FFF2-40B4-BE49-F238E27FC236}">
                  <a16:creationId xmlns:a16="http://schemas.microsoft.com/office/drawing/2014/main" id="{6A4AF192-B62B-48E2-9F76-6DD469DF1D0F}"/>
                </a:ext>
              </a:extLst>
            </p:cNvPr>
            <p:cNvSpPr>
              <a:spLocks noChangeAspect="1"/>
            </p:cNvSpPr>
            <p:nvPr/>
          </p:nvSpPr>
          <p:spPr bwMode="auto">
            <a:xfrm>
              <a:off x="8258702" y="1870378"/>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solidFill>
              <a:srgbClr val="FFFFFF"/>
            </a:solidFill>
            <a:ln w="1587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grpSp>
    </p:spTree>
    <p:extLst>
      <p:ext uri="{BB962C8B-B14F-4D97-AF65-F5344CB8AC3E}">
        <p14:creationId xmlns:p14="http://schemas.microsoft.com/office/powerpoint/2010/main" val="19847191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3ABA9-D786-4384-AAD4-7E9393D5233C}"/>
              </a:ext>
            </a:extLst>
          </p:cNvPr>
          <p:cNvSpPr>
            <a:spLocks noGrp="1"/>
          </p:cNvSpPr>
          <p:nvPr>
            <p:ph type="title"/>
          </p:nvPr>
        </p:nvSpPr>
        <p:spPr/>
        <p:txBody>
          <a:bodyPr/>
          <a:lstStyle/>
          <a:p>
            <a:r>
              <a:rPr lang="de-DE"/>
              <a:t>Where to find everything...?</a:t>
            </a:r>
          </a:p>
        </p:txBody>
      </p:sp>
      <p:sp>
        <p:nvSpPr>
          <p:cNvPr id="4" name="TextBox 3">
            <a:extLst>
              <a:ext uri="{FF2B5EF4-FFF2-40B4-BE49-F238E27FC236}">
                <a16:creationId xmlns:a16="http://schemas.microsoft.com/office/drawing/2014/main" id="{7FFC23F0-AAA2-4656-A719-D3F38EEC0487}"/>
              </a:ext>
            </a:extLst>
          </p:cNvPr>
          <p:cNvSpPr txBox="1"/>
          <p:nvPr/>
        </p:nvSpPr>
        <p:spPr>
          <a:xfrm>
            <a:off x="269240" y="1237129"/>
            <a:ext cx="10787530" cy="627864"/>
          </a:xfrm>
          <a:prstGeom prst="rect">
            <a:avLst/>
          </a:prstGeom>
          <a:noFill/>
        </p:spPr>
        <p:txBody>
          <a:bodyPr wrap="square" lIns="182880" tIns="146304" rIns="182880" bIns="146304" rtlCol="0">
            <a:spAutoFit/>
          </a:bodyPr>
          <a:lstStyle/>
          <a:p>
            <a:pPr>
              <a:lnSpc>
                <a:spcPct val="90000"/>
              </a:lnSpc>
              <a:spcAft>
                <a:spcPts val="600"/>
              </a:spcAft>
            </a:pPr>
            <a:r>
              <a:rPr lang="de-DE" sz="2400">
                <a:gradFill>
                  <a:gsLst>
                    <a:gs pos="2917">
                      <a:schemeClr val="tx1"/>
                    </a:gs>
                    <a:gs pos="30000">
                      <a:schemeClr val="tx1"/>
                    </a:gs>
                  </a:gsLst>
                  <a:lin ang="5400000" scaled="0"/>
                </a:gradFill>
                <a:hlinkClick r:id="rId2"/>
              </a:rPr>
              <a:t>https://github.com/CSA-OCP-GER/</a:t>
            </a:r>
            <a:r>
              <a:rPr lang="de-DE" sz="2400">
                <a:gradFill>
                  <a:gsLst>
                    <a:gs pos="2917">
                      <a:schemeClr val="tx1"/>
                    </a:gs>
                    <a:gs pos="30000">
                      <a:schemeClr val="tx1"/>
                    </a:gs>
                  </a:gsLst>
                  <a:lin ang="5400000" scaled="0"/>
                </a:gradFill>
                <a:hlinkClick r:id="rId3"/>
              </a:rPr>
              <a:t>unicorn</a:t>
            </a:r>
            <a:endParaRPr lang="de-DE" sz="2400">
              <a:gradFill>
                <a:gsLst>
                  <a:gs pos="2917">
                    <a:schemeClr val="tx1"/>
                  </a:gs>
                  <a:gs pos="30000">
                    <a:schemeClr val="tx1"/>
                  </a:gs>
                </a:gsLst>
                <a:lin ang="5400000" scaled="0"/>
              </a:gradFill>
            </a:endParaRPr>
          </a:p>
        </p:txBody>
      </p:sp>
      <p:pic>
        <p:nvPicPr>
          <p:cNvPr id="7" name="Grafik 6">
            <a:extLst>
              <a:ext uri="{FF2B5EF4-FFF2-40B4-BE49-F238E27FC236}">
                <a16:creationId xmlns:a16="http://schemas.microsoft.com/office/drawing/2014/main" id="{BFB2BE68-E156-074B-A2ED-9F7A13A2FB14}"/>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90144" y="1912946"/>
            <a:ext cx="7014418" cy="4460034"/>
          </a:xfrm>
          <a:prstGeom prst="rect">
            <a:avLst/>
          </a:prstGeom>
          <a:ln>
            <a:noFill/>
          </a:ln>
          <a:effectLst>
            <a:outerShdw blurRad="292100" dist="139700" dir="2700000" algn="tl" rotWithShape="0">
              <a:srgbClr val="333333">
                <a:alpha val="65000"/>
              </a:srgbClr>
            </a:outerShdw>
          </a:effectLst>
        </p:spPr>
      </p:pic>
      <p:pic>
        <p:nvPicPr>
          <p:cNvPr id="9" name="Grafik 8">
            <a:extLst>
              <a:ext uri="{FF2B5EF4-FFF2-40B4-BE49-F238E27FC236}">
                <a16:creationId xmlns:a16="http://schemas.microsoft.com/office/drawing/2014/main" id="{035133BB-95C7-3A4D-9ADE-B47F76897A6C}"/>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4520237" y="2196405"/>
            <a:ext cx="7008221" cy="4224528"/>
          </a:xfrm>
          <a:prstGeom prst="rect">
            <a:avLst/>
          </a:prstGeom>
          <a:ln>
            <a:noFill/>
          </a:ln>
          <a:effectLst>
            <a:outerShdw blurRad="292100" dist="139700" dir="2700000" algn="tl" rotWithShape="0">
              <a:srgbClr val="333333">
                <a:alpha val="65000"/>
              </a:srgbClr>
            </a:outerShdw>
          </a:effectLst>
        </p:spPr>
      </p:pic>
      <p:pic>
        <p:nvPicPr>
          <p:cNvPr id="10" name="Grafik 9">
            <a:extLst>
              <a:ext uri="{FF2B5EF4-FFF2-40B4-BE49-F238E27FC236}">
                <a16:creationId xmlns:a16="http://schemas.microsoft.com/office/drawing/2014/main" id="{F042AB12-D6FC-4E4E-9D8B-A06627858404}"/>
              </a:ext>
            </a:extLst>
          </p:cNvPr>
          <p:cNvPicPr>
            <a:picLocks noChangeAspect="1"/>
          </p:cNvPicPr>
          <p:nvPr/>
        </p:nvPicPr>
        <p:blipFill>
          <a:blip r:embed="rId6"/>
          <a:stretch>
            <a:fillRect/>
          </a:stretch>
        </p:blipFill>
        <p:spPr>
          <a:xfrm>
            <a:off x="9679178" y="397391"/>
            <a:ext cx="1587500" cy="1295400"/>
          </a:xfrm>
          <a:prstGeom prst="rect">
            <a:avLst/>
          </a:prstGeom>
        </p:spPr>
      </p:pic>
    </p:spTree>
    <p:extLst>
      <p:ext uri="{BB962C8B-B14F-4D97-AF65-F5344CB8AC3E}">
        <p14:creationId xmlns:p14="http://schemas.microsoft.com/office/powerpoint/2010/main" val="31081838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Rectangle: Rounded Corners 81">
            <a:extLst>
              <a:ext uri="{FF2B5EF4-FFF2-40B4-BE49-F238E27FC236}">
                <a16:creationId xmlns:a16="http://schemas.microsoft.com/office/drawing/2014/main" id="{9405469A-2051-4D00-9FA8-E92A460B13D2}"/>
              </a:ext>
            </a:extLst>
          </p:cNvPr>
          <p:cNvSpPr/>
          <p:nvPr/>
        </p:nvSpPr>
        <p:spPr bwMode="auto">
          <a:xfrm>
            <a:off x="2288396" y="4051554"/>
            <a:ext cx="2506510" cy="2097083"/>
          </a:xfrm>
          <a:prstGeom prst="roundRect">
            <a:avLst>
              <a:gd name="adj" fmla="val 3125"/>
            </a:avLst>
          </a:prstGeom>
          <a:solidFill>
            <a:srgbClr val="0078D4">
              <a:alpha val="1000"/>
            </a:srgbClr>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4" name="Title 16">
            <a:extLst>
              <a:ext uri="{FF2B5EF4-FFF2-40B4-BE49-F238E27FC236}">
                <a16:creationId xmlns:a16="http://schemas.microsoft.com/office/drawing/2014/main" id="{3CF61B0D-10E4-4945-A707-528967E41FD0}"/>
              </a:ext>
            </a:extLst>
          </p:cNvPr>
          <p:cNvSpPr txBox="1">
            <a:spLocks/>
          </p:cNvSpPr>
          <p:nvPr/>
        </p:nvSpPr>
        <p:spPr>
          <a:xfrm>
            <a:off x="588263" y="457200"/>
            <a:ext cx="11350308" cy="984885"/>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Securing Kubernetes Services with WAF </a:t>
            </a:r>
          </a:p>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(Advanced Networking)</a:t>
            </a:r>
          </a:p>
        </p:txBody>
      </p:sp>
      <p:sp>
        <p:nvSpPr>
          <p:cNvPr id="70" name="Rectangle: Rounded Corners 69">
            <a:extLst>
              <a:ext uri="{FF2B5EF4-FFF2-40B4-BE49-F238E27FC236}">
                <a16:creationId xmlns:a16="http://schemas.microsoft.com/office/drawing/2014/main" id="{5A617F94-63AB-453B-B084-E81FE11808A1}"/>
              </a:ext>
            </a:extLst>
          </p:cNvPr>
          <p:cNvSpPr/>
          <p:nvPr/>
        </p:nvSpPr>
        <p:spPr bwMode="auto">
          <a:xfrm>
            <a:off x="1984637" y="2863305"/>
            <a:ext cx="8461968" cy="3401962"/>
          </a:xfrm>
          <a:prstGeom prst="roundRect">
            <a:avLst>
              <a:gd name="adj" fmla="val 3125"/>
            </a:avLst>
          </a:prstGeom>
          <a:solidFill>
            <a:srgbClr val="0078D4">
              <a:alpha val="1000"/>
            </a:srgbClr>
          </a:solidFill>
          <a:ln w="12700" cap="flat" cmpd="sng" algn="ctr">
            <a:solidFill>
              <a:srgbClr val="0078D4"/>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71" name="Title 1">
            <a:extLst>
              <a:ext uri="{FF2B5EF4-FFF2-40B4-BE49-F238E27FC236}">
                <a16:creationId xmlns:a16="http://schemas.microsoft.com/office/drawing/2014/main" id="{4623B62F-7DA6-4625-9CAE-9B49D92F171A}"/>
              </a:ext>
            </a:extLst>
          </p:cNvPr>
          <p:cNvSpPr txBox="1">
            <a:spLocks/>
          </p:cNvSpPr>
          <p:nvPr/>
        </p:nvSpPr>
        <p:spPr>
          <a:xfrm>
            <a:off x="2210124" y="2548487"/>
            <a:ext cx="2337232"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lang="en-US" sz="1000" spc="0">
                <a:solidFill>
                  <a:srgbClr val="3C3C41"/>
                </a:solidFill>
                <a:latin typeface="Segoe UI Semibold" panose="020B0702040204020203" pitchFamily="34" charset="0"/>
                <a:cs typeface="Segoe UI Semibold" panose="020B0702040204020203" pitchFamily="34" charset="0"/>
              </a:rPr>
              <a:t> </a:t>
            </a:r>
            <a:r>
              <a:rPr kumimoji="0" lang="en-US" sz="10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VNet</a:t>
            </a:r>
            <a:endPar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72" name="Rectangle 71">
            <a:extLst>
              <a:ext uri="{FF2B5EF4-FFF2-40B4-BE49-F238E27FC236}">
                <a16:creationId xmlns:a16="http://schemas.microsoft.com/office/drawing/2014/main" id="{147852BF-58AC-483E-B3F5-B66BB71664C5}"/>
              </a:ext>
            </a:extLst>
          </p:cNvPr>
          <p:cNvSpPr/>
          <p:nvPr/>
        </p:nvSpPr>
        <p:spPr>
          <a:xfrm>
            <a:off x="2158855" y="2707697"/>
            <a:ext cx="466381" cy="4223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pic>
        <p:nvPicPr>
          <p:cNvPr id="73" name="Picture 72" descr="A close up of a sign&#10;&#10;Description generated with high confidence">
            <a:extLst>
              <a:ext uri="{FF2B5EF4-FFF2-40B4-BE49-F238E27FC236}">
                <a16:creationId xmlns:a16="http://schemas.microsoft.com/office/drawing/2014/main" id="{15C14B20-2076-46E0-86BA-2CE36B14A872}"/>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212847" y="2689964"/>
            <a:ext cx="358395" cy="358395"/>
          </a:xfrm>
          <a:prstGeom prst="rect">
            <a:avLst/>
          </a:prstGeom>
        </p:spPr>
      </p:pic>
      <p:sp>
        <p:nvSpPr>
          <p:cNvPr id="74" name="Rectangle: Rounded Corners 73">
            <a:extLst>
              <a:ext uri="{FF2B5EF4-FFF2-40B4-BE49-F238E27FC236}">
                <a16:creationId xmlns:a16="http://schemas.microsoft.com/office/drawing/2014/main" id="{7C4411C0-93A0-4B75-A2A6-DDA2C7E2B43F}"/>
              </a:ext>
            </a:extLst>
          </p:cNvPr>
          <p:cNvSpPr/>
          <p:nvPr/>
        </p:nvSpPr>
        <p:spPr bwMode="auto">
          <a:xfrm>
            <a:off x="5193266" y="4051555"/>
            <a:ext cx="5152504" cy="2097083"/>
          </a:xfrm>
          <a:prstGeom prst="roundRect">
            <a:avLst>
              <a:gd name="adj" fmla="val 3125"/>
            </a:avLst>
          </a:prstGeom>
          <a:solidFill>
            <a:srgbClr val="0078D4">
              <a:alpha val="1000"/>
            </a:srgbClr>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75" name="Title 1">
            <a:extLst>
              <a:ext uri="{FF2B5EF4-FFF2-40B4-BE49-F238E27FC236}">
                <a16:creationId xmlns:a16="http://schemas.microsoft.com/office/drawing/2014/main" id="{F1B31251-FB78-4052-A295-A80F32E038FA}"/>
              </a:ext>
            </a:extLst>
          </p:cNvPr>
          <p:cNvSpPr txBox="1">
            <a:spLocks/>
          </p:cNvSpPr>
          <p:nvPr/>
        </p:nvSpPr>
        <p:spPr>
          <a:xfrm>
            <a:off x="5193266" y="3883520"/>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subnet</a:t>
            </a:r>
          </a:p>
        </p:txBody>
      </p:sp>
      <p:sp>
        <p:nvSpPr>
          <p:cNvPr id="76" name="Rectangle: Rounded Corners 75">
            <a:extLst>
              <a:ext uri="{FF2B5EF4-FFF2-40B4-BE49-F238E27FC236}">
                <a16:creationId xmlns:a16="http://schemas.microsoft.com/office/drawing/2014/main" id="{3BFB3C86-292F-4A70-B877-30FAEB81565C}"/>
              </a:ext>
            </a:extLst>
          </p:cNvPr>
          <p:cNvSpPr/>
          <p:nvPr/>
        </p:nvSpPr>
        <p:spPr bwMode="auto">
          <a:xfrm>
            <a:off x="5448477" y="4285840"/>
            <a:ext cx="4642083" cy="1706891"/>
          </a:xfrm>
          <a:prstGeom prst="roundRect">
            <a:avLst>
              <a:gd name="adj" fmla="val 3125"/>
            </a:avLst>
          </a:prstGeom>
          <a:solidFill>
            <a:srgbClr val="F9FBFD"/>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77" name="Title 1">
            <a:extLst>
              <a:ext uri="{FF2B5EF4-FFF2-40B4-BE49-F238E27FC236}">
                <a16:creationId xmlns:a16="http://schemas.microsoft.com/office/drawing/2014/main" id="{4C448A6F-5FDD-458C-80CB-BB2A289FD179}"/>
              </a:ext>
            </a:extLst>
          </p:cNvPr>
          <p:cNvSpPr txBox="1">
            <a:spLocks/>
          </p:cNvSpPr>
          <p:nvPr/>
        </p:nvSpPr>
        <p:spPr>
          <a:xfrm>
            <a:off x="5448477" y="4117214"/>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cluster</a:t>
            </a:r>
          </a:p>
        </p:txBody>
      </p:sp>
      <p:sp>
        <p:nvSpPr>
          <p:cNvPr id="79" name="globe_2" title="Icon of a sphere made of lines">
            <a:extLst>
              <a:ext uri="{FF2B5EF4-FFF2-40B4-BE49-F238E27FC236}">
                <a16:creationId xmlns:a16="http://schemas.microsoft.com/office/drawing/2014/main" id="{6C614651-4CF6-431D-9A41-913639C76A01}"/>
              </a:ext>
            </a:extLst>
          </p:cNvPr>
          <p:cNvSpPr>
            <a:spLocks noChangeAspect="1" noEditPoints="1"/>
          </p:cNvSpPr>
          <p:nvPr/>
        </p:nvSpPr>
        <p:spPr bwMode="auto">
          <a:xfrm>
            <a:off x="8823127" y="3177862"/>
            <a:ext cx="247658" cy="24765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25000" noProof="0">
              <a:ln>
                <a:noFill/>
              </a:ln>
              <a:gradFill>
                <a:gsLst>
                  <a:gs pos="0">
                    <a:srgbClr val="505050"/>
                  </a:gs>
                  <a:gs pos="100000">
                    <a:srgbClr val="505050"/>
                  </a:gs>
                </a:gsLst>
              </a:gradFill>
              <a:effectLst/>
              <a:uLnTx/>
              <a:uFillTx/>
              <a:latin typeface="Segoe UI Semilight"/>
              <a:ea typeface="+mn-ea"/>
              <a:cs typeface="+mn-cs"/>
            </a:endParaRPr>
          </a:p>
        </p:txBody>
      </p:sp>
      <p:cxnSp>
        <p:nvCxnSpPr>
          <p:cNvPr id="87" name="Straight Arrow Connector 86">
            <a:extLst>
              <a:ext uri="{FF2B5EF4-FFF2-40B4-BE49-F238E27FC236}">
                <a16:creationId xmlns:a16="http://schemas.microsoft.com/office/drawing/2014/main" id="{97C5C07E-2C68-41B4-B70F-4B8C87607E0C}"/>
              </a:ext>
            </a:extLst>
          </p:cNvPr>
          <p:cNvCxnSpPr>
            <a:cxnSpLocks/>
            <a:stCxn id="79" idx="3"/>
            <a:endCxn id="99" idx="0"/>
          </p:cNvCxnSpPr>
          <p:nvPr/>
        </p:nvCxnSpPr>
        <p:spPr>
          <a:xfrm flipH="1">
            <a:off x="8942463" y="3425520"/>
            <a:ext cx="4863" cy="22773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Title 1">
            <a:extLst>
              <a:ext uri="{FF2B5EF4-FFF2-40B4-BE49-F238E27FC236}">
                <a16:creationId xmlns:a16="http://schemas.microsoft.com/office/drawing/2014/main" id="{3E68AEA7-C344-4C09-9FCD-79DDE58C0009}"/>
              </a:ext>
            </a:extLst>
          </p:cNvPr>
          <p:cNvSpPr txBox="1">
            <a:spLocks/>
          </p:cNvSpPr>
          <p:nvPr/>
        </p:nvSpPr>
        <p:spPr>
          <a:xfrm>
            <a:off x="8976357" y="3239091"/>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Private IP</a:t>
            </a:r>
          </a:p>
        </p:txBody>
      </p:sp>
      <p:grpSp>
        <p:nvGrpSpPr>
          <p:cNvPr id="89" name="Group 88">
            <a:extLst>
              <a:ext uri="{FF2B5EF4-FFF2-40B4-BE49-F238E27FC236}">
                <a16:creationId xmlns:a16="http://schemas.microsoft.com/office/drawing/2014/main" id="{9EF55162-1787-45CB-8111-617C16EC48D3}"/>
              </a:ext>
            </a:extLst>
          </p:cNvPr>
          <p:cNvGrpSpPr/>
          <p:nvPr/>
        </p:nvGrpSpPr>
        <p:grpSpPr>
          <a:xfrm>
            <a:off x="5689930" y="4555328"/>
            <a:ext cx="4159175" cy="1328179"/>
            <a:chOff x="5286186" y="4754010"/>
            <a:chExt cx="4159175" cy="1328179"/>
          </a:xfrm>
        </p:grpSpPr>
        <p:sp>
          <p:nvSpPr>
            <p:cNvPr id="103" name="Rectangle: Rounded Corners 102">
              <a:extLst>
                <a:ext uri="{FF2B5EF4-FFF2-40B4-BE49-F238E27FC236}">
                  <a16:creationId xmlns:a16="http://schemas.microsoft.com/office/drawing/2014/main" id="{98D9EBAA-D30D-4D87-A13E-97CE5772B55F}"/>
                </a:ext>
              </a:extLst>
            </p:cNvPr>
            <p:cNvSpPr/>
            <p:nvPr/>
          </p:nvSpPr>
          <p:spPr bwMode="auto">
            <a:xfrm>
              <a:off x="5286186" y="4754010"/>
              <a:ext cx="4159165"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04" name="Rectangle 103">
              <a:extLst>
                <a:ext uri="{FF2B5EF4-FFF2-40B4-BE49-F238E27FC236}">
                  <a16:creationId xmlns:a16="http://schemas.microsoft.com/office/drawing/2014/main" id="{7572FD4F-AA43-4C76-898D-31CC64795CF0}"/>
                </a:ext>
              </a:extLst>
            </p:cNvPr>
            <p:cNvSpPr/>
            <p:nvPr/>
          </p:nvSpPr>
          <p:spPr>
            <a:xfrm>
              <a:off x="5460653" y="4777039"/>
              <a:ext cx="891591" cy="215444"/>
            </a:xfrm>
            <a:prstGeom prst="rect">
              <a:avLst/>
            </a:prstGeom>
          </p:spPr>
          <p:txBody>
            <a:bodyPr wrap="non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contoso.com/A</a:t>
              </a:r>
            </a:p>
          </p:txBody>
        </p:sp>
        <p:sp>
          <p:nvSpPr>
            <p:cNvPr id="105" name="Rectangle 104">
              <a:extLst>
                <a:ext uri="{FF2B5EF4-FFF2-40B4-BE49-F238E27FC236}">
                  <a16:creationId xmlns:a16="http://schemas.microsoft.com/office/drawing/2014/main" id="{5A1F357E-9E08-4C4F-A2CF-1F944DECE66F}"/>
                </a:ext>
              </a:extLst>
            </p:cNvPr>
            <p:cNvSpPr/>
            <p:nvPr/>
          </p:nvSpPr>
          <p:spPr>
            <a:xfrm>
              <a:off x="6972652" y="4777039"/>
              <a:ext cx="885179" cy="215444"/>
            </a:xfrm>
            <a:prstGeom prst="rect">
              <a:avLst/>
            </a:prstGeom>
          </p:spPr>
          <p:txBody>
            <a:bodyPr wrap="non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contoso.com/B</a:t>
              </a:r>
            </a:p>
          </p:txBody>
        </p:sp>
        <p:sp>
          <p:nvSpPr>
            <p:cNvPr id="106" name="Rectangle: Rounded Corners 105">
              <a:extLst>
                <a:ext uri="{FF2B5EF4-FFF2-40B4-BE49-F238E27FC236}">
                  <a16:creationId xmlns:a16="http://schemas.microsoft.com/office/drawing/2014/main" id="{6E87BE37-2458-46E4-95C0-990016483FC5}"/>
                </a:ext>
              </a:extLst>
            </p:cNvPr>
            <p:cNvSpPr/>
            <p:nvPr/>
          </p:nvSpPr>
          <p:spPr bwMode="auto">
            <a:xfrm>
              <a:off x="5286187" y="5202112"/>
              <a:ext cx="1238508"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ServiceA</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07" name="Rectangle: Rounded Corners 106">
              <a:extLst>
                <a:ext uri="{FF2B5EF4-FFF2-40B4-BE49-F238E27FC236}">
                  <a16:creationId xmlns:a16="http://schemas.microsoft.com/office/drawing/2014/main" id="{E4D1B9B1-2F04-422A-A239-B40D202538ED}"/>
                </a:ext>
              </a:extLst>
            </p:cNvPr>
            <p:cNvSpPr/>
            <p:nvPr/>
          </p:nvSpPr>
          <p:spPr bwMode="auto">
            <a:xfrm>
              <a:off x="6790879" y="5202112"/>
              <a:ext cx="1238508"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ServiceB</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08" name="Rectangle: Rounded Corners 107">
              <a:extLst>
                <a:ext uri="{FF2B5EF4-FFF2-40B4-BE49-F238E27FC236}">
                  <a16:creationId xmlns:a16="http://schemas.microsoft.com/office/drawing/2014/main" id="{33127D08-6E89-4C66-B1D1-257D2C7BD01B}"/>
                </a:ext>
              </a:extLst>
            </p:cNvPr>
            <p:cNvSpPr/>
            <p:nvPr/>
          </p:nvSpPr>
          <p:spPr bwMode="auto">
            <a:xfrm>
              <a:off x="8206853" y="5202112"/>
              <a:ext cx="1238508"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ServiceC</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cxnSp>
          <p:nvCxnSpPr>
            <p:cNvPr id="109" name="Straight Arrow Connector 108">
              <a:extLst>
                <a:ext uri="{FF2B5EF4-FFF2-40B4-BE49-F238E27FC236}">
                  <a16:creationId xmlns:a16="http://schemas.microsoft.com/office/drawing/2014/main" id="{F230E20D-3FFC-4705-B404-1C898D3CA0F0}"/>
                </a:ext>
              </a:extLst>
            </p:cNvPr>
            <p:cNvCxnSpPr>
              <a:cxnSpLocks/>
            </p:cNvCxnSpPr>
            <p:nvPr/>
          </p:nvCxnSpPr>
          <p:spPr>
            <a:xfrm>
              <a:off x="8826107" y="5015512"/>
              <a:ext cx="0" cy="1866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C4C3C72B-B912-40F7-A0B5-E798690F8D7A}"/>
                </a:ext>
              </a:extLst>
            </p:cNvPr>
            <p:cNvCxnSpPr>
              <a:cxnSpLocks/>
            </p:cNvCxnSpPr>
            <p:nvPr/>
          </p:nvCxnSpPr>
          <p:spPr>
            <a:xfrm>
              <a:off x="7410133" y="5015512"/>
              <a:ext cx="0" cy="1866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686D3B34-F3F7-4CCC-BFD2-7266604807D8}"/>
                </a:ext>
              </a:extLst>
            </p:cNvPr>
            <p:cNvCxnSpPr>
              <a:cxnSpLocks/>
            </p:cNvCxnSpPr>
            <p:nvPr/>
          </p:nvCxnSpPr>
          <p:spPr>
            <a:xfrm>
              <a:off x="5905441" y="5015512"/>
              <a:ext cx="0" cy="1866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C7C8A18-146B-4C1B-82B4-8ED276353093}"/>
                </a:ext>
              </a:extLst>
            </p:cNvPr>
            <p:cNvGrpSpPr/>
            <p:nvPr/>
          </p:nvGrpSpPr>
          <p:grpSpPr>
            <a:xfrm>
              <a:off x="6790879" y="5716016"/>
              <a:ext cx="1238508" cy="366173"/>
              <a:chOff x="6790879" y="5602291"/>
              <a:chExt cx="1238508" cy="366173"/>
            </a:xfrm>
          </p:grpSpPr>
          <p:sp>
            <p:nvSpPr>
              <p:cNvPr id="133" name="Rectangle: Rounded Corners 132">
                <a:extLst>
                  <a:ext uri="{FF2B5EF4-FFF2-40B4-BE49-F238E27FC236}">
                    <a16:creationId xmlns:a16="http://schemas.microsoft.com/office/drawing/2014/main" id="{27BADE97-58ED-4871-813A-B8505EBB2506}"/>
                  </a:ext>
                </a:extLst>
              </p:cNvPr>
              <p:cNvSpPr/>
              <p:nvPr/>
            </p:nvSpPr>
            <p:spPr bwMode="auto">
              <a:xfrm>
                <a:off x="6790879"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34" name="Rectangle: Rounded Corners 133">
                <a:extLst>
                  <a:ext uri="{FF2B5EF4-FFF2-40B4-BE49-F238E27FC236}">
                    <a16:creationId xmlns:a16="http://schemas.microsoft.com/office/drawing/2014/main" id="{4FCFB568-5A96-4C8B-9194-3260C4E0E7FE}"/>
                  </a:ext>
                </a:extLst>
              </p:cNvPr>
              <p:cNvSpPr/>
              <p:nvPr/>
            </p:nvSpPr>
            <p:spPr bwMode="auto">
              <a:xfrm>
                <a:off x="7227253"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35" name="Rectangle: Rounded Corners 134">
                <a:extLst>
                  <a:ext uri="{FF2B5EF4-FFF2-40B4-BE49-F238E27FC236}">
                    <a16:creationId xmlns:a16="http://schemas.microsoft.com/office/drawing/2014/main" id="{023E9A8D-B341-4209-B51F-D8C8A9D946ED}"/>
                  </a:ext>
                </a:extLst>
              </p:cNvPr>
              <p:cNvSpPr/>
              <p:nvPr/>
            </p:nvSpPr>
            <p:spPr bwMode="auto">
              <a:xfrm>
                <a:off x="7663627"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36" name="Freeform: Shape 135">
                <a:extLst>
                  <a:ext uri="{FF2B5EF4-FFF2-40B4-BE49-F238E27FC236}">
                    <a16:creationId xmlns:a16="http://schemas.microsoft.com/office/drawing/2014/main" id="{D0714D95-1C2A-41B3-93AB-44BABDBD68D5}"/>
                  </a:ext>
                </a:extLst>
              </p:cNvPr>
              <p:cNvSpPr/>
              <p:nvPr/>
            </p:nvSpPr>
            <p:spPr>
              <a:xfrm>
                <a:off x="6868013"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7" name="Freeform: Shape 136">
                <a:extLst>
                  <a:ext uri="{FF2B5EF4-FFF2-40B4-BE49-F238E27FC236}">
                    <a16:creationId xmlns:a16="http://schemas.microsoft.com/office/drawing/2014/main" id="{2A510D38-2A1C-4D89-BD03-CC51C3810DDD}"/>
                  </a:ext>
                </a:extLst>
              </p:cNvPr>
              <p:cNvSpPr/>
              <p:nvPr/>
            </p:nvSpPr>
            <p:spPr>
              <a:xfrm>
                <a:off x="7304387"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8" name="Freeform: Shape 137">
                <a:extLst>
                  <a:ext uri="{FF2B5EF4-FFF2-40B4-BE49-F238E27FC236}">
                    <a16:creationId xmlns:a16="http://schemas.microsoft.com/office/drawing/2014/main" id="{CB902A06-E881-4397-B7F2-A9B369391D1E}"/>
                  </a:ext>
                </a:extLst>
              </p:cNvPr>
              <p:cNvSpPr/>
              <p:nvPr/>
            </p:nvSpPr>
            <p:spPr>
              <a:xfrm>
                <a:off x="7740761"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3" name="Group 112">
              <a:extLst>
                <a:ext uri="{FF2B5EF4-FFF2-40B4-BE49-F238E27FC236}">
                  <a16:creationId xmlns:a16="http://schemas.microsoft.com/office/drawing/2014/main" id="{15ECB65D-881D-497E-8D8B-EAE0B4BBC06D}"/>
                </a:ext>
              </a:extLst>
            </p:cNvPr>
            <p:cNvGrpSpPr/>
            <p:nvPr/>
          </p:nvGrpSpPr>
          <p:grpSpPr>
            <a:xfrm>
              <a:off x="8206853" y="5716016"/>
              <a:ext cx="1238508" cy="366173"/>
              <a:chOff x="6790879" y="5602291"/>
              <a:chExt cx="1238508" cy="366173"/>
            </a:xfrm>
          </p:grpSpPr>
          <p:sp>
            <p:nvSpPr>
              <p:cNvPr id="127" name="Rectangle: Rounded Corners 126">
                <a:extLst>
                  <a:ext uri="{FF2B5EF4-FFF2-40B4-BE49-F238E27FC236}">
                    <a16:creationId xmlns:a16="http://schemas.microsoft.com/office/drawing/2014/main" id="{2542E8F6-E8A8-4FF0-93CF-8E435094C26C}"/>
                  </a:ext>
                </a:extLst>
              </p:cNvPr>
              <p:cNvSpPr/>
              <p:nvPr/>
            </p:nvSpPr>
            <p:spPr bwMode="auto">
              <a:xfrm>
                <a:off x="6790879"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8" name="Rectangle: Rounded Corners 127">
                <a:extLst>
                  <a:ext uri="{FF2B5EF4-FFF2-40B4-BE49-F238E27FC236}">
                    <a16:creationId xmlns:a16="http://schemas.microsoft.com/office/drawing/2014/main" id="{FF08B8AD-1BEE-43FA-B232-319FDFDC40CD}"/>
                  </a:ext>
                </a:extLst>
              </p:cNvPr>
              <p:cNvSpPr/>
              <p:nvPr/>
            </p:nvSpPr>
            <p:spPr bwMode="auto">
              <a:xfrm>
                <a:off x="7227253"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9" name="Rectangle: Rounded Corners 128">
                <a:extLst>
                  <a:ext uri="{FF2B5EF4-FFF2-40B4-BE49-F238E27FC236}">
                    <a16:creationId xmlns:a16="http://schemas.microsoft.com/office/drawing/2014/main" id="{A4144C8A-4C6B-4FD0-A849-22352C4C2E80}"/>
                  </a:ext>
                </a:extLst>
              </p:cNvPr>
              <p:cNvSpPr/>
              <p:nvPr/>
            </p:nvSpPr>
            <p:spPr bwMode="auto">
              <a:xfrm>
                <a:off x="7663627"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30" name="Freeform: Shape 129">
                <a:extLst>
                  <a:ext uri="{FF2B5EF4-FFF2-40B4-BE49-F238E27FC236}">
                    <a16:creationId xmlns:a16="http://schemas.microsoft.com/office/drawing/2014/main" id="{CE2C1B1C-786C-4324-A577-6F000104A7F8}"/>
                  </a:ext>
                </a:extLst>
              </p:cNvPr>
              <p:cNvSpPr/>
              <p:nvPr/>
            </p:nvSpPr>
            <p:spPr>
              <a:xfrm>
                <a:off x="6868013"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1D52A975-2649-469A-94D2-EF36D666AA0D}"/>
                  </a:ext>
                </a:extLst>
              </p:cNvPr>
              <p:cNvSpPr/>
              <p:nvPr/>
            </p:nvSpPr>
            <p:spPr>
              <a:xfrm>
                <a:off x="7304387"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2" name="Freeform: Shape 131">
                <a:extLst>
                  <a:ext uri="{FF2B5EF4-FFF2-40B4-BE49-F238E27FC236}">
                    <a16:creationId xmlns:a16="http://schemas.microsoft.com/office/drawing/2014/main" id="{80FCE8D6-124D-4EB1-853C-43A20C7E87D0}"/>
                  </a:ext>
                </a:extLst>
              </p:cNvPr>
              <p:cNvSpPr/>
              <p:nvPr/>
            </p:nvSpPr>
            <p:spPr>
              <a:xfrm>
                <a:off x="7740761"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4" name="Group 113">
              <a:extLst>
                <a:ext uri="{FF2B5EF4-FFF2-40B4-BE49-F238E27FC236}">
                  <a16:creationId xmlns:a16="http://schemas.microsoft.com/office/drawing/2014/main" id="{A130A955-E748-4DA1-BA89-FD5C8CE935FA}"/>
                </a:ext>
              </a:extLst>
            </p:cNvPr>
            <p:cNvGrpSpPr/>
            <p:nvPr/>
          </p:nvGrpSpPr>
          <p:grpSpPr>
            <a:xfrm>
              <a:off x="5722561" y="5716016"/>
              <a:ext cx="802134" cy="366173"/>
              <a:chOff x="7227253" y="5602291"/>
              <a:chExt cx="802134" cy="366173"/>
            </a:xfrm>
          </p:grpSpPr>
          <p:sp>
            <p:nvSpPr>
              <p:cNvPr id="123" name="Rectangle: Rounded Corners 122">
                <a:extLst>
                  <a:ext uri="{FF2B5EF4-FFF2-40B4-BE49-F238E27FC236}">
                    <a16:creationId xmlns:a16="http://schemas.microsoft.com/office/drawing/2014/main" id="{7A96864F-6C98-47AB-84D6-4372CE4503BA}"/>
                  </a:ext>
                </a:extLst>
              </p:cNvPr>
              <p:cNvSpPr/>
              <p:nvPr/>
            </p:nvSpPr>
            <p:spPr bwMode="auto">
              <a:xfrm>
                <a:off x="7227253"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4" name="Rectangle: Rounded Corners 123">
                <a:extLst>
                  <a:ext uri="{FF2B5EF4-FFF2-40B4-BE49-F238E27FC236}">
                    <a16:creationId xmlns:a16="http://schemas.microsoft.com/office/drawing/2014/main" id="{3EE09996-542D-4279-8D2C-FC4CC6061A40}"/>
                  </a:ext>
                </a:extLst>
              </p:cNvPr>
              <p:cNvSpPr/>
              <p:nvPr/>
            </p:nvSpPr>
            <p:spPr bwMode="auto">
              <a:xfrm>
                <a:off x="7663627"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25" name="Freeform: Shape 124">
                <a:extLst>
                  <a:ext uri="{FF2B5EF4-FFF2-40B4-BE49-F238E27FC236}">
                    <a16:creationId xmlns:a16="http://schemas.microsoft.com/office/drawing/2014/main" id="{C62C0C5E-9841-48CD-B22D-7D825F9D9352}"/>
                  </a:ext>
                </a:extLst>
              </p:cNvPr>
              <p:cNvSpPr/>
              <p:nvPr/>
            </p:nvSpPr>
            <p:spPr>
              <a:xfrm>
                <a:off x="7304387"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26" name="Freeform: Shape 125">
                <a:extLst>
                  <a:ext uri="{FF2B5EF4-FFF2-40B4-BE49-F238E27FC236}">
                    <a16:creationId xmlns:a16="http://schemas.microsoft.com/office/drawing/2014/main" id="{FEF48225-CFE9-4811-8E4E-2E3B8D89FC05}"/>
                  </a:ext>
                </a:extLst>
              </p:cNvPr>
              <p:cNvSpPr/>
              <p:nvPr/>
            </p:nvSpPr>
            <p:spPr>
              <a:xfrm>
                <a:off x="7740761"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cxnSp>
          <p:nvCxnSpPr>
            <p:cNvPr id="115" name="Straight Arrow Connector 114">
              <a:extLst>
                <a:ext uri="{FF2B5EF4-FFF2-40B4-BE49-F238E27FC236}">
                  <a16:creationId xmlns:a16="http://schemas.microsoft.com/office/drawing/2014/main" id="{50C14870-725F-4240-B310-479835678926}"/>
                </a:ext>
              </a:extLst>
            </p:cNvPr>
            <p:cNvCxnSpPr>
              <a:stCxn id="106" idx="2"/>
              <a:endCxn id="123" idx="0"/>
            </p:cNvCxnSpPr>
            <p:nvPr/>
          </p:nvCxnSpPr>
          <p:spPr>
            <a:xfrm>
              <a:off x="5905441" y="5463614"/>
              <a:ext cx="0" cy="2524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EF11F896-95B1-4CFE-9E64-50117A6C6470}"/>
                </a:ext>
              </a:extLst>
            </p:cNvPr>
            <p:cNvCxnSpPr>
              <a:cxnSpLocks/>
              <a:stCxn id="107" idx="2"/>
              <a:endCxn id="134" idx="0"/>
            </p:cNvCxnSpPr>
            <p:nvPr/>
          </p:nvCxnSpPr>
          <p:spPr>
            <a:xfrm>
              <a:off x="7410133" y="5463614"/>
              <a:ext cx="0" cy="2524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175CF68D-C9DB-49E0-9EBC-6018A1BCD53F}"/>
                </a:ext>
              </a:extLst>
            </p:cNvPr>
            <p:cNvCxnSpPr>
              <a:cxnSpLocks/>
              <a:stCxn id="108" idx="2"/>
              <a:endCxn id="128" idx="0"/>
            </p:cNvCxnSpPr>
            <p:nvPr/>
          </p:nvCxnSpPr>
          <p:spPr>
            <a:xfrm>
              <a:off x="8826107" y="5463614"/>
              <a:ext cx="0" cy="2524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Connector: Elbow 117">
              <a:extLst>
                <a:ext uri="{FF2B5EF4-FFF2-40B4-BE49-F238E27FC236}">
                  <a16:creationId xmlns:a16="http://schemas.microsoft.com/office/drawing/2014/main" id="{7986BCBB-643C-4F38-911E-48B2D8995944}"/>
                </a:ext>
              </a:extLst>
            </p:cNvPr>
            <p:cNvCxnSpPr>
              <a:stCxn id="106" idx="2"/>
              <a:endCxn id="124" idx="0"/>
            </p:cNvCxnSpPr>
            <p:nvPr/>
          </p:nvCxnSpPr>
          <p:spPr>
            <a:xfrm rot="16200000" flipH="1">
              <a:off x="5997427" y="5371628"/>
              <a:ext cx="252402" cy="436374"/>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Connector: Elbow 118">
              <a:extLst>
                <a:ext uri="{FF2B5EF4-FFF2-40B4-BE49-F238E27FC236}">
                  <a16:creationId xmlns:a16="http://schemas.microsoft.com/office/drawing/2014/main" id="{6663EC50-57E8-4EC4-93A3-60991C18C7A4}"/>
                </a:ext>
              </a:extLst>
            </p:cNvPr>
            <p:cNvCxnSpPr>
              <a:cxnSpLocks/>
              <a:stCxn id="107" idx="2"/>
              <a:endCxn id="133" idx="0"/>
            </p:cNvCxnSpPr>
            <p:nvPr/>
          </p:nvCxnSpPr>
          <p:spPr>
            <a:xfrm rot="5400000">
              <a:off x="7065745"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Connector: Elbow 119">
              <a:extLst>
                <a:ext uri="{FF2B5EF4-FFF2-40B4-BE49-F238E27FC236}">
                  <a16:creationId xmlns:a16="http://schemas.microsoft.com/office/drawing/2014/main" id="{94375DE3-4F45-4F0C-91D4-545905DB7BEE}"/>
                </a:ext>
              </a:extLst>
            </p:cNvPr>
            <p:cNvCxnSpPr>
              <a:cxnSpLocks/>
              <a:stCxn id="107" idx="2"/>
              <a:endCxn id="135" idx="0"/>
            </p:cNvCxnSpPr>
            <p:nvPr/>
          </p:nvCxnSpPr>
          <p:spPr>
            <a:xfrm rot="16200000" flipH="1">
              <a:off x="7502119"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Connector: Elbow 120">
              <a:extLst>
                <a:ext uri="{FF2B5EF4-FFF2-40B4-BE49-F238E27FC236}">
                  <a16:creationId xmlns:a16="http://schemas.microsoft.com/office/drawing/2014/main" id="{B9CD243D-BF76-4BBB-9BB3-387184B714EA}"/>
                </a:ext>
              </a:extLst>
            </p:cNvPr>
            <p:cNvCxnSpPr>
              <a:cxnSpLocks/>
              <a:stCxn id="108" idx="2"/>
              <a:endCxn id="127" idx="0"/>
            </p:cNvCxnSpPr>
            <p:nvPr/>
          </p:nvCxnSpPr>
          <p:spPr>
            <a:xfrm rot="5400000">
              <a:off x="8481719"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Connector: Elbow 121">
              <a:extLst>
                <a:ext uri="{FF2B5EF4-FFF2-40B4-BE49-F238E27FC236}">
                  <a16:creationId xmlns:a16="http://schemas.microsoft.com/office/drawing/2014/main" id="{C66B552F-927B-4A23-9563-E4C80A47AB2E}"/>
                </a:ext>
              </a:extLst>
            </p:cNvPr>
            <p:cNvCxnSpPr>
              <a:cxnSpLocks/>
              <a:stCxn id="108" idx="2"/>
              <a:endCxn id="129" idx="0"/>
            </p:cNvCxnSpPr>
            <p:nvPr/>
          </p:nvCxnSpPr>
          <p:spPr>
            <a:xfrm rot="16200000" flipH="1">
              <a:off x="8918093"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5" name="Rectangle 144">
              <a:extLst>
                <a:ext uri="{FF2B5EF4-FFF2-40B4-BE49-F238E27FC236}">
                  <a16:creationId xmlns:a16="http://schemas.microsoft.com/office/drawing/2014/main" id="{9D622C28-4F3A-4411-90E1-3C86BE5060E1}"/>
                </a:ext>
              </a:extLst>
            </p:cNvPr>
            <p:cNvSpPr/>
            <p:nvPr/>
          </p:nvSpPr>
          <p:spPr>
            <a:xfrm>
              <a:off x="8267111" y="4777039"/>
              <a:ext cx="1124027" cy="215444"/>
            </a:xfrm>
            <a:prstGeom prst="rect">
              <a:avLst/>
            </a:prstGeom>
          </p:spPr>
          <p:txBody>
            <a:bodyPr wrap="non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service.contoso.com</a:t>
              </a:r>
            </a:p>
          </p:txBody>
        </p:sp>
      </p:grpSp>
      <p:sp>
        <p:nvSpPr>
          <p:cNvPr id="90" name="Title 1">
            <a:extLst>
              <a:ext uri="{FF2B5EF4-FFF2-40B4-BE49-F238E27FC236}">
                <a16:creationId xmlns:a16="http://schemas.microsoft.com/office/drawing/2014/main" id="{589CAA50-7370-4401-B67F-511668525AD6}"/>
              </a:ext>
            </a:extLst>
          </p:cNvPr>
          <p:cNvSpPr txBox="1">
            <a:spLocks/>
          </p:cNvSpPr>
          <p:nvPr/>
        </p:nvSpPr>
        <p:spPr>
          <a:xfrm>
            <a:off x="5531104" y="4354077"/>
            <a:ext cx="695694"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Ingress</a:t>
            </a:r>
          </a:p>
        </p:txBody>
      </p:sp>
      <p:grpSp>
        <p:nvGrpSpPr>
          <p:cNvPr id="92" name="Group 91">
            <a:extLst>
              <a:ext uri="{FF2B5EF4-FFF2-40B4-BE49-F238E27FC236}">
                <a16:creationId xmlns:a16="http://schemas.microsoft.com/office/drawing/2014/main" id="{E86AFB97-1EBB-4311-9C33-AF26182C08F3}"/>
              </a:ext>
            </a:extLst>
          </p:cNvPr>
          <p:cNvGrpSpPr/>
          <p:nvPr/>
        </p:nvGrpSpPr>
        <p:grpSpPr>
          <a:xfrm>
            <a:off x="8099731" y="3653259"/>
            <a:ext cx="1002538" cy="899948"/>
            <a:chOff x="7770629" y="3914298"/>
            <a:chExt cx="1002538" cy="899948"/>
          </a:xfrm>
        </p:grpSpPr>
        <p:pic>
          <p:nvPicPr>
            <p:cNvPr id="99" name="Graphic 98">
              <a:extLst>
                <a:ext uri="{FF2B5EF4-FFF2-40B4-BE49-F238E27FC236}">
                  <a16:creationId xmlns:a16="http://schemas.microsoft.com/office/drawing/2014/main" id="{75F7606C-211A-437D-B0F6-67A7F7607696}"/>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8453554" y="3914298"/>
              <a:ext cx="319613" cy="319613"/>
            </a:xfrm>
            <a:prstGeom prst="rect">
              <a:avLst/>
            </a:prstGeom>
          </p:spPr>
        </p:pic>
        <p:sp>
          <p:nvSpPr>
            <p:cNvPr id="100" name="Title 1">
              <a:extLst>
                <a:ext uri="{FF2B5EF4-FFF2-40B4-BE49-F238E27FC236}">
                  <a16:creationId xmlns:a16="http://schemas.microsoft.com/office/drawing/2014/main" id="{B610F1A9-18E1-4AA6-B64F-79E6C694994B}"/>
                </a:ext>
              </a:extLst>
            </p:cNvPr>
            <p:cNvSpPr txBox="1">
              <a:spLocks/>
            </p:cNvSpPr>
            <p:nvPr/>
          </p:nvSpPr>
          <p:spPr>
            <a:xfrm>
              <a:off x="7770629" y="4012549"/>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Internal LB</a:t>
              </a:r>
            </a:p>
          </p:txBody>
        </p:sp>
        <p:cxnSp>
          <p:nvCxnSpPr>
            <p:cNvPr id="101" name="Straight Arrow Connector 100">
              <a:extLst>
                <a:ext uri="{FF2B5EF4-FFF2-40B4-BE49-F238E27FC236}">
                  <a16:creationId xmlns:a16="http://schemas.microsoft.com/office/drawing/2014/main" id="{76C208A7-C79A-4C8B-846B-08B5401C204E}"/>
                </a:ext>
              </a:extLst>
            </p:cNvPr>
            <p:cNvCxnSpPr>
              <a:cxnSpLocks/>
              <a:stCxn id="99" idx="2"/>
            </p:cNvCxnSpPr>
            <p:nvPr/>
          </p:nvCxnSpPr>
          <p:spPr>
            <a:xfrm>
              <a:off x="8613361" y="4233911"/>
              <a:ext cx="0" cy="58033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41" name="Title 1">
            <a:extLst>
              <a:ext uri="{FF2B5EF4-FFF2-40B4-BE49-F238E27FC236}">
                <a16:creationId xmlns:a16="http://schemas.microsoft.com/office/drawing/2014/main" id="{9B128EE1-D71B-4C84-8443-A7F454688C2D}"/>
              </a:ext>
            </a:extLst>
          </p:cNvPr>
          <p:cNvSpPr txBox="1">
            <a:spLocks/>
          </p:cNvSpPr>
          <p:nvPr/>
        </p:nvSpPr>
        <p:spPr>
          <a:xfrm>
            <a:off x="2186134" y="3890624"/>
            <a:ext cx="878203"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APP GW Subnet</a:t>
            </a:r>
          </a:p>
        </p:txBody>
      </p:sp>
      <p:pic>
        <p:nvPicPr>
          <p:cNvPr id="51" name="Picture 50" descr="A sign on a pole&#10;&#10;Description generated with very high confidence">
            <a:extLst>
              <a:ext uri="{FF2B5EF4-FFF2-40B4-BE49-F238E27FC236}">
                <a16:creationId xmlns:a16="http://schemas.microsoft.com/office/drawing/2014/main" id="{4D51C265-2CB5-403C-87E2-A902F81C1E48}"/>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189304" y="4446620"/>
            <a:ext cx="467057" cy="467057"/>
          </a:xfrm>
          <a:prstGeom prst="rect">
            <a:avLst/>
          </a:prstGeom>
        </p:spPr>
      </p:pic>
      <p:cxnSp>
        <p:nvCxnSpPr>
          <p:cNvPr id="150" name="Straight Arrow Connector 149">
            <a:extLst>
              <a:ext uri="{FF2B5EF4-FFF2-40B4-BE49-F238E27FC236}">
                <a16:creationId xmlns:a16="http://schemas.microsoft.com/office/drawing/2014/main" id="{E1BB365B-B28C-447C-BFE2-99ADBEB21ECA}"/>
              </a:ext>
            </a:extLst>
          </p:cNvPr>
          <p:cNvCxnSpPr>
            <a:cxnSpLocks/>
            <a:stCxn id="83" idx="3"/>
            <a:endCxn id="51" idx="0"/>
          </p:cNvCxnSpPr>
          <p:nvPr/>
        </p:nvCxnSpPr>
        <p:spPr>
          <a:xfrm flipH="1">
            <a:off x="3422833" y="3377672"/>
            <a:ext cx="12579" cy="106894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Straight Arrow Connector 161">
            <a:extLst>
              <a:ext uri="{FF2B5EF4-FFF2-40B4-BE49-F238E27FC236}">
                <a16:creationId xmlns:a16="http://schemas.microsoft.com/office/drawing/2014/main" id="{8F621C03-FB9A-4528-8126-03D76F78E27B}"/>
              </a:ext>
            </a:extLst>
          </p:cNvPr>
          <p:cNvCxnSpPr>
            <a:cxnSpLocks/>
            <a:stCxn id="157" idx="9"/>
            <a:endCxn id="83" idx="1"/>
          </p:cNvCxnSpPr>
          <p:nvPr/>
        </p:nvCxnSpPr>
        <p:spPr>
          <a:xfrm flipH="1">
            <a:off x="3435412" y="2133700"/>
            <a:ext cx="12657" cy="99631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7" name="Freeform 13" title="Icon of a cloud">
            <a:extLst>
              <a:ext uri="{FF2B5EF4-FFF2-40B4-BE49-F238E27FC236}">
                <a16:creationId xmlns:a16="http://schemas.microsoft.com/office/drawing/2014/main" id="{6A4AF192-B62B-48E2-9F76-6DD469DF1D0F}"/>
              </a:ext>
            </a:extLst>
          </p:cNvPr>
          <p:cNvSpPr>
            <a:spLocks noChangeAspect="1"/>
          </p:cNvSpPr>
          <p:nvPr/>
        </p:nvSpPr>
        <p:spPr bwMode="auto">
          <a:xfrm>
            <a:off x="3378740" y="1835204"/>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solidFill>
            <a:srgbClr val="FFFFFF"/>
          </a:solidFill>
          <a:ln w="1587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sp>
        <p:nvSpPr>
          <p:cNvPr id="83" name="globe_2" title="Icon of a sphere made of lines">
            <a:extLst>
              <a:ext uri="{FF2B5EF4-FFF2-40B4-BE49-F238E27FC236}">
                <a16:creationId xmlns:a16="http://schemas.microsoft.com/office/drawing/2014/main" id="{68E3C98E-5EB3-4F2B-9E4F-8B6252B97440}"/>
              </a:ext>
            </a:extLst>
          </p:cNvPr>
          <p:cNvSpPr>
            <a:spLocks noChangeAspect="1" noEditPoints="1"/>
          </p:cNvSpPr>
          <p:nvPr/>
        </p:nvSpPr>
        <p:spPr bwMode="auto">
          <a:xfrm>
            <a:off x="3311213" y="3130014"/>
            <a:ext cx="247658" cy="24765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25000" noProof="0">
              <a:ln>
                <a:noFill/>
              </a:ln>
              <a:gradFill>
                <a:gsLst>
                  <a:gs pos="0">
                    <a:srgbClr val="505050"/>
                  </a:gs>
                  <a:gs pos="100000">
                    <a:srgbClr val="505050"/>
                  </a:gs>
                </a:gsLst>
              </a:gradFill>
              <a:effectLst/>
              <a:uLnTx/>
              <a:uFillTx/>
              <a:latin typeface="Segoe UI Semilight"/>
              <a:ea typeface="+mn-ea"/>
              <a:cs typeface="+mn-cs"/>
            </a:endParaRPr>
          </a:p>
        </p:txBody>
      </p:sp>
      <p:sp>
        <p:nvSpPr>
          <p:cNvPr id="85" name="Title 1">
            <a:extLst>
              <a:ext uri="{FF2B5EF4-FFF2-40B4-BE49-F238E27FC236}">
                <a16:creationId xmlns:a16="http://schemas.microsoft.com/office/drawing/2014/main" id="{62157F5E-AE66-4B6C-93BF-08A8A81909CC}"/>
              </a:ext>
            </a:extLst>
          </p:cNvPr>
          <p:cNvSpPr txBox="1">
            <a:spLocks/>
          </p:cNvSpPr>
          <p:nvPr/>
        </p:nvSpPr>
        <p:spPr>
          <a:xfrm>
            <a:off x="2587817" y="3240135"/>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Puplic</a:t>
            </a: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 IP</a:t>
            </a:r>
          </a:p>
        </p:txBody>
      </p:sp>
      <p:cxnSp>
        <p:nvCxnSpPr>
          <p:cNvPr id="18" name="Connector: Elbow 17">
            <a:extLst>
              <a:ext uri="{FF2B5EF4-FFF2-40B4-BE49-F238E27FC236}">
                <a16:creationId xmlns:a16="http://schemas.microsoft.com/office/drawing/2014/main" id="{AE147BCF-1D64-40BE-89A2-6617FDEBCCC8}"/>
              </a:ext>
            </a:extLst>
          </p:cNvPr>
          <p:cNvCxnSpPr>
            <a:cxnSpLocks/>
          </p:cNvCxnSpPr>
          <p:nvPr/>
        </p:nvCxnSpPr>
        <p:spPr>
          <a:xfrm flipV="1">
            <a:off x="3656361" y="3302389"/>
            <a:ext cx="5166766" cy="1378088"/>
          </a:xfrm>
          <a:prstGeom prst="bentConnector3">
            <a:avLst>
              <a:gd name="adj1" fmla="val 12157"/>
            </a:avLst>
          </a:prstGeom>
          <a:ln>
            <a:headEnd type="none"/>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7225426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3CF61B0D-10E4-4945-A707-528967E41FD0}"/>
              </a:ext>
            </a:extLst>
          </p:cNvPr>
          <p:cNvSpPr txBox="1">
            <a:spLocks/>
          </p:cNvSpPr>
          <p:nvPr/>
        </p:nvSpPr>
        <p:spPr>
          <a:xfrm>
            <a:off x="588263" y="457200"/>
            <a:ext cx="11350308"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Application Gateway Ingress </a:t>
            </a:r>
          </a:p>
        </p:txBody>
      </p:sp>
      <p:pic>
        <p:nvPicPr>
          <p:cNvPr id="1026" name="Picture 2" descr="Azure Application Gateway + AKS">
            <a:extLst>
              <a:ext uri="{FF2B5EF4-FFF2-40B4-BE49-F238E27FC236}">
                <a16:creationId xmlns:a16="http://schemas.microsoft.com/office/drawing/2014/main" id="{EB13B560-A6DB-47C5-8328-BF76B6633C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0895" y="1408741"/>
            <a:ext cx="5973089" cy="35935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7D446F4-A270-4404-84B3-CC7794181DBF}"/>
              </a:ext>
            </a:extLst>
          </p:cNvPr>
          <p:cNvSpPr txBox="1"/>
          <p:nvPr/>
        </p:nvSpPr>
        <p:spPr>
          <a:xfrm>
            <a:off x="682392" y="5750860"/>
            <a:ext cx="7923725" cy="572464"/>
          </a:xfrm>
          <a:prstGeom prst="rect">
            <a:avLst/>
          </a:prstGeom>
          <a:noFill/>
        </p:spPr>
        <p:txBody>
          <a:bodyPr wrap="square" lIns="182880" tIns="146304" rIns="182880" bIns="146304" rtlCol="0">
            <a:spAutoFit/>
          </a:bodyPr>
          <a:lstStyle/>
          <a:p>
            <a:pPr>
              <a:lnSpc>
                <a:spcPct val="90000"/>
              </a:lnSpc>
              <a:spcAft>
                <a:spcPts val="600"/>
              </a:spcAft>
            </a:pPr>
            <a:r>
              <a:rPr lang="de-DE" sz="2000">
                <a:hlinkClick r:id="rId4"/>
              </a:rPr>
              <a:t>https://azure.github.io/application-gateway-kubernetes-ingress/</a:t>
            </a:r>
            <a:endParaRPr lang="de-DE" sz="200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5824838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70"/>
            <a:ext cx="10459043"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Segoe UI" panose="020B0502040204020203" pitchFamily="34" charset="0"/>
                <a:cs typeface="Segoe UI" panose="020B0502040204020203" pitchFamily="34" charset="0"/>
              </a:rPr>
              <a:t>Secure your Cluster with </a:t>
            </a:r>
            <a:r>
              <a:rPr lang="en-US" sz="2400" err="1">
                <a:latin typeface="Segoe UI" panose="020B0502040204020203" pitchFamily="34" charset="0"/>
                <a:cs typeface="Segoe UI" panose="020B0502040204020203" pitchFamily="34" charset="0"/>
              </a:rPr>
              <a:t>ApplicationGateway</a:t>
            </a:r>
            <a:r>
              <a:rPr lang="en-US" sz="2400">
                <a:latin typeface="Segoe UI" panose="020B0502040204020203" pitchFamily="34" charset="0"/>
                <a:cs typeface="Segoe UI" panose="020B0502040204020203" pitchFamily="34" charset="0"/>
              </a:rPr>
              <a:t> WAF</a:t>
            </a:r>
          </a:p>
          <a:p>
            <a:pPr lvl="1"/>
            <a:r>
              <a:rPr lang="en-US" sz="2000">
                <a:latin typeface="Segoe UI" panose="020B0502040204020203" pitchFamily="34" charset="0"/>
                <a:cs typeface="Segoe UI" panose="020B0502040204020203" pitchFamily="34" charset="0"/>
              </a:rPr>
              <a:t>create an </a:t>
            </a:r>
            <a:r>
              <a:rPr lang="en-US" sz="2000" err="1">
                <a:latin typeface="Segoe UI" panose="020B0502040204020203" pitchFamily="34" charset="0"/>
                <a:cs typeface="Segoe UI" panose="020B0502040204020203" pitchFamily="34" charset="0"/>
              </a:rPr>
              <a:t>ApplicationGateway</a:t>
            </a:r>
            <a:r>
              <a:rPr lang="en-US" sz="2000">
                <a:latin typeface="Segoe UI" panose="020B0502040204020203" pitchFamily="34" charset="0"/>
                <a:cs typeface="Segoe UI" panose="020B0502040204020203" pitchFamily="34" charset="0"/>
              </a:rPr>
              <a:t> with WAF enabled</a:t>
            </a:r>
          </a:p>
          <a:p>
            <a:pPr lvl="1"/>
            <a:r>
              <a:rPr lang="en-US" sz="2000">
                <a:latin typeface="Segoe UI" panose="020B0502040204020203" pitchFamily="34" charset="0"/>
                <a:cs typeface="Segoe UI" panose="020B0502040204020203" pitchFamily="34" charset="0"/>
              </a:rPr>
              <a:t>route traffic from public </a:t>
            </a:r>
            <a:r>
              <a:rPr lang="en-US" sz="2000" err="1">
                <a:latin typeface="Segoe UI" panose="020B0502040204020203" pitchFamily="34" charset="0"/>
                <a:cs typeface="Segoe UI" panose="020B0502040204020203" pitchFamily="34" charset="0"/>
              </a:rPr>
              <a:t>ApplicationGateway</a:t>
            </a:r>
            <a:r>
              <a:rPr lang="en-US" sz="2000">
                <a:latin typeface="Segoe UI" panose="020B0502040204020203" pitchFamily="34" charset="0"/>
                <a:cs typeface="Segoe UI" panose="020B0502040204020203" pitchFamily="34" charset="0"/>
              </a:rPr>
              <a:t> to your Cluster's internal </a:t>
            </a:r>
            <a:r>
              <a:rPr lang="en-US" sz="2000" err="1">
                <a:latin typeface="Segoe UI" panose="020B0502040204020203" pitchFamily="34" charset="0"/>
                <a:cs typeface="Segoe UI" panose="020B0502040204020203" pitchFamily="34" charset="0"/>
              </a:rPr>
              <a:t>LoadBalancer</a:t>
            </a:r>
            <a:endParaRPr lang="en-US" sz="2000">
              <a:latin typeface="Segoe UI" panose="020B0502040204020203" pitchFamily="34" charset="0"/>
              <a:cs typeface="Segoe UI" panose="020B0502040204020203" pitchFamily="34" charset="0"/>
            </a:endParaRPr>
          </a:p>
          <a:p>
            <a:pPr lvl="1"/>
            <a:endParaRPr lang="en-US" sz="2000">
              <a:latin typeface="Segoe UI" panose="020B0502040204020203" pitchFamily="34" charset="0"/>
              <a:cs typeface="Segoe UI" panose="020B0502040204020203" pitchFamily="34" charset="0"/>
            </a:endParaRPr>
          </a:p>
          <a:p>
            <a:r>
              <a:rPr lang="en-US" sz="2400">
                <a:latin typeface="Segoe UI" panose="020B0502040204020203" pitchFamily="34" charset="0"/>
                <a:cs typeface="Segoe UI" panose="020B0502040204020203" pitchFamily="34" charset="0"/>
              </a:rPr>
              <a:t>Cluster</a:t>
            </a:r>
          </a:p>
          <a:p>
            <a:pPr lvl="1"/>
            <a:r>
              <a:rPr lang="en-US" sz="2000">
                <a:latin typeface="Segoe UI" panose="020B0502040204020203" pitchFamily="34" charset="0"/>
                <a:cs typeface="Segoe UI" panose="020B0502040204020203" pitchFamily="34" charset="0"/>
              </a:rPr>
              <a:t>create a Cluster with Azure Advanced Container Network Integration (Azure CNI)</a:t>
            </a:r>
          </a:p>
          <a:p>
            <a:pPr lvl="1"/>
            <a:r>
              <a:rPr lang="en-US" sz="2000">
                <a:latin typeface="Segoe UI" panose="020B0502040204020203" pitchFamily="34" charset="0"/>
                <a:cs typeface="Segoe UI" panose="020B0502040204020203" pitchFamily="34" charset="0"/>
              </a:rPr>
              <a:t>create an internal ingress controller</a:t>
            </a:r>
          </a:p>
          <a:p>
            <a:pPr lvl="1"/>
            <a:r>
              <a:rPr lang="en-US" sz="2000">
                <a:latin typeface="Segoe UI" panose="020B0502040204020203" pitchFamily="34" charset="0"/>
                <a:cs typeface="Segoe UI" panose="020B0502040204020203" pitchFamily="34" charset="0"/>
              </a:rPr>
              <a:t>deploy your cluster with Azure ARM Templates</a:t>
            </a:r>
          </a:p>
          <a:p>
            <a:pPr lvl="1"/>
            <a:r>
              <a:rPr lang="en-US" sz="2000">
                <a:latin typeface="Segoe UI" panose="020B0502040204020203" pitchFamily="34" charset="0"/>
                <a:cs typeface="Segoe UI" panose="020B0502040204020203" pitchFamily="34" charset="0"/>
              </a:rPr>
              <a:t>create a service principal for Kubernetes to manage Azure resources</a:t>
            </a: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Challenge</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21836857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697218"/>
            <a:ext cx="5943600" cy="836319"/>
          </a:xfrm>
        </p:spPr>
        <p:txBody>
          <a:bodyPr/>
          <a:lstStyle/>
          <a:p>
            <a:r>
              <a:rPr lang="en-US" b="1"/>
              <a:t>Project Unicorn</a:t>
            </a:r>
            <a:endParaRPr lang="en-US"/>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764920" y="3996266"/>
            <a:ext cx="6382285" cy="276999"/>
          </a:xfrm>
        </p:spPr>
        <p:txBody>
          <a:bodyPr vert="horz" wrap="square" lIns="0" tIns="0" rIns="0" bIns="0" rtlCol="0" anchor="t">
            <a:spAutoFit/>
          </a:bodyPr>
          <a:lstStyle/>
          <a:p>
            <a:r>
              <a:rPr lang="en-US"/>
              <a:t>Managed Service Identity / Managed Pod Identity</a:t>
            </a:r>
          </a:p>
        </p:txBody>
      </p:sp>
    </p:spTree>
    <p:extLst>
      <p:ext uri="{BB962C8B-B14F-4D97-AF65-F5344CB8AC3E}">
        <p14:creationId xmlns:p14="http://schemas.microsoft.com/office/powerpoint/2010/main" val="2616609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C178F-6659-48FD-801F-9DE2D1DB88BB}"/>
              </a:ext>
            </a:extLst>
          </p:cNvPr>
          <p:cNvSpPr>
            <a:spLocks noGrp="1"/>
          </p:cNvSpPr>
          <p:nvPr>
            <p:ph type="ctrTitle"/>
          </p:nvPr>
        </p:nvSpPr>
        <p:spPr>
          <a:xfrm>
            <a:off x="1683250" y="500776"/>
            <a:ext cx="7974458" cy="619107"/>
          </a:xfrm>
        </p:spPr>
        <p:txBody>
          <a:bodyPr>
            <a:normAutofit fontScale="90000"/>
          </a:bodyPr>
          <a:lstStyle/>
          <a:p>
            <a:r>
              <a:rPr lang="en-US" sz="3600">
                <a:latin typeface="Segoe UI" panose="020B0502040204020203" pitchFamily="34" charset="0"/>
                <a:cs typeface="Segoe UI" panose="020B0502040204020203" pitchFamily="34" charset="0"/>
              </a:rPr>
              <a:t>Azure RBAC</a:t>
            </a:r>
            <a:endParaRPr lang="de-DE" sz="3600">
              <a:latin typeface="Segoe UI" panose="020B0502040204020203" pitchFamily="34" charset="0"/>
              <a:cs typeface="Segoe UI" panose="020B0502040204020203" pitchFamily="34" charset="0"/>
            </a:endParaRPr>
          </a:p>
        </p:txBody>
      </p:sp>
      <p:pic>
        <p:nvPicPr>
          <p:cNvPr id="5" name="Picture 4" descr="A picture containing screenshot&#10;&#10;Description automatically generated">
            <a:extLst>
              <a:ext uri="{FF2B5EF4-FFF2-40B4-BE49-F238E27FC236}">
                <a16:creationId xmlns:a16="http://schemas.microsoft.com/office/drawing/2014/main" id="{DC11C30B-F349-4EA0-9B59-1C8C55F8D8AE}"/>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92129" y="1396723"/>
            <a:ext cx="4622821" cy="5139033"/>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D4515B4E-1F56-4AA7-914B-D390D9667233}"/>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030455" y="999485"/>
            <a:ext cx="2627253" cy="1112518"/>
          </a:xfrm>
          <a:prstGeom prst="rect">
            <a:avLst/>
          </a:prstGeom>
        </p:spPr>
      </p:pic>
      <p:pic>
        <p:nvPicPr>
          <p:cNvPr id="9" name="Picture 8" descr="A screenshot of a map&#10;&#10;Description automatically generated">
            <a:extLst>
              <a:ext uri="{FF2B5EF4-FFF2-40B4-BE49-F238E27FC236}">
                <a16:creationId xmlns:a16="http://schemas.microsoft.com/office/drawing/2014/main" id="{E723E18C-BF0B-474F-9F05-C17AC17D6063}"/>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030455" y="2214106"/>
            <a:ext cx="3948695" cy="2189733"/>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8607F709-DECA-40C1-84FE-42D711C3F5BD}"/>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7030455" y="4397985"/>
            <a:ext cx="2138945" cy="2361396"/>
          </a:xfrm>
          <a:prstGeom prst="rect">
            <a:avLst/>
          </a:prstGeom>
        </p:spPr>
      </p:pic>
    </p:spTree>
    <p:extLst>
      <p:ext uri="{BB962C8B-B14F-4D97-AF65-F5344CB8AC3E}">
        <p14:creationId xmlns:p14="http://schemas.microsoft.com/office/powerpoint/2010/main" val="25245624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49B7-D164-43F0-9CBE-F4D6BC02F0A2}"/>
              </a:ext>
            </a:extLst>
          </p:cNvPr>
          <p:cNvSpPr>
            <a:spLocks noGrp="1"/>
          </p:cNvSpPr>
          <p:nvPr>
            <p:ph type="title"/>
          </p:nvPr>
        </p:nvSpPr>
        <p:spPr/>
        <p:txBody>
          <a:bodyPr/>
          <a:lstStyle/>
          <a:p>
            <a:r>
              <a:rPr lang="en-US">
                <a:latin typeface="Segoe UI" panose="020B0502040204020203" pitchFamily="34" charset="0"/>
                <a:cs typeface="Segoe UI" panose="020B0502040204020203" pitchFamily="34" charset="0"/>
              </a:rPr>
              <a:t>Access Azure Resources in your workload</a:t>
            </a:r>
            <a:endParaRPr lang="de-DE">
              <a:latin typeface="Segoe UI" panose="020B0502040204020203" pitchFamily="34" charset="0"/>
              <a:cs typeface="Segoe UI" panose="020B0502040204020203" pitchFamily="34" charset="0"/>
            </a:endParaRPr>
          </a:p>
        </p:txBody>
      </p:sp>
      <p:grpSp>
        <p:nvGrpSpPr>
          <p:cNvPr id="7" name="Group 6">
            <a:extLst>
              <a:ext uri="{FF2B5EF4-FFF2-40B4-BE49-F238E27FC236}">
                <a16:creationId xmlns:a16="http://schemas.microsoft.com/office/drawing/2014/main" id="{B009F1D5-307C-477F-87AB-952708F4C43D}"/>
              </a:ext>
            </a:extLst>
          </p:cNvPr>
          <p:cNvGrpSpPr/>
          <p:nvPr/>
        </p:nvGrpSpPr>
        <p:grpSpPr>
          <a:xfrm>
            <a:off x="577386" y="1672536"/>
            <a:ext cx="4795997" cy="3017010"/>
            <a:chOff x="577386" y="1672536"/>
            <a:chExt cx="4795997" cy="3017010"/>
          </a:xfrm>
        </p:grpSpPr>
        <p:pic>
          <p:nvPicPr>
            <p:cNvPr id="5" name="Picture 4" descr="A screenshot of a social media post&#10;&#10;Description automatically generated">
              <a:extLst>
                <a:ext uri="{FF2B5EF4-FFF2-40B4-BE49-F238E27FC236}">
                  <a16:creationId xmlns:a16="http://schemas.microsoft.com/office/drawing/2014/main" id="{135A94F9-463D-40B3-907A-DC5B25763576}"/>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56779" y="3529518"/>
              <a:ext cx="780290" cy="780290"/>
            </a:xfrm>
            <a:prstGeom prst="rect">
              <a:avLst/>
            </a:prstGeom>
          </p:spPr>
        </p:pic>
        <p:pic>
          <p:nvPicPr>
            <p:cNvPr id="6" name="Picture 5">
              <a:extLst>
                <a:ext uri="{FF2B5EF4-FFF2-40B4-BE49-F238E27FC236}">
                  <a16:creationId xmlns:a16="http://schemas.microsoft.com/office/drawing/2014/main" id="{6A011AD5-69AA-41CE-933B-BBF3552F641E}"/>
                </a:ext>
              </a:extLst>
            </p:cNvPr>
            <p:cNvPicPr>
              <a:picLocks noChangeAspect="1"/>
            </p:cNvPicPr>
            <p:nvPr/>
          </p:nvPicPr>
          <p:blipFill>
            <a:blip r:embed="rId3"/>
            <a:stretch>
              <a:fillRect/>
            </a:stretch>
          </p:blipFill>
          <p:spPr>
            <a:xfrm>
              <a:off x="2202611" y="2532567"/>
              <a:ext cx="747713" cy="996951"/>
            </a:xfrm>
            <a:prstGeom prst="rect">
              <a:avLst/>
            </a:prstGeom>
          </p:spPr>
        </p:pic>
        <p:pic>
          <p:nvPicPr>
            <p:cNvPr id="8" name="Picture 7" descr="A close up of a sign&#10;&#10;Description automatically generated">
              <a:extLst>
                <a:ext uri="{FF2B5EF4-FFF2-40B4-BE49-F238E27FC236}">
                  <a16:creationId xmlns:a16="http://schemas.microsoft.com/office/drawing/2014/main" id="{284C1DE1-3D27-44C6-870D-84F0892DE818}"/>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751945" y="3529518"/>
              <a:ext cx="780290" cy="780290"/>
            </a:xfrm>
            <a:prstGeom prst="rect">
              <a:avLst/>
            </a:prstGeom>
          </p:spPr>
        </p:pic>
        <p:cxnSp>
          <p:nvCxnSpPr>
            <p:cNvPr id="10" name="Straight Arrow Connector 9">
              <a:extLst>
                <a:ext uri="{FF2B5EF4-FFF2-40B4-BE49-F238E27FC236}">
                  <a16:creationId xmlns:a16="http://schemas.microsoft.com/office/drawing/2014/main" id="{4BFC15C6-F1B0-448B-90B7-8EEEEF3B3AD7}"/>
                </a:ext>
              </a:extLst>
            </p:cNvPr>
            <p:cNvCxnSpPr>
              <a:stCxn id="5" idx="0"/>
              <a:endCxn id="6" idx="1"/>
            </p:cNvCxnSpPr>
            <p:nvPr/>
          </p:nvCxnSpPr>
          <p:spPr>
            <a:xfrm flipV="1">
              <a:off x="1146924" y="3031043"/>
              <a:ext cx="1055687" cy="49847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B65122BD-0DDE-4E3D-9953-E893FEED3510}"/>
                </a:ext>
              </a:extLst>
            </p:cNvPr>
            <p:cNvCxnSpPr>
              <a:cxnSpLocks/>
              <a:stCxn id="5" idx="3"/>
              <a:endCxn id="8" idx="1"/>
            </p:cNvCxnSpPr>
            <p:nvPr/>
          </p:nvCxnSpPr>
          <p:spPr>
            <a:xfrm>
              <a:off x="1537069" y="3919663"/>
              <a:ext cx="221487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4" name="Picture 13">
              <a:extLst>
                <a:ext uri="{FF2B5EF4-FFF2-40B4-BE49-F238E27FC236}">
                  <a16:creationId xmlns:a16="http://schemas.microsoft.com/office/drawing/2014/main" id="{06148AFE-C00B-428A-962C-55FB416516F7}"/>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3414230" y="2032821"/>
              <a:ext cx="1455720" cy="1162644"/>
            </a:xfrm>
            <a:prstGeom prst="rect">
              <a:avLst/>
            </a:prstGeom>
          </p:spPr>
        </p:pic>
        <p:cxnSp>
          <p:nvCxnSpPr>
            <p:cNvPr id="16" name="Straight Connector 15">
              <a:extLst>
                <a:ext uri="{FF2B5EF4-FFF2-40B4-BE49-F238E27FC236}">
                  <a16:creationId xmlns:a16="http://schemas.microsoft.com/office/drawing/2014/main" id="{B4FCB74E-767A-486F-A2E0-AD356C6F5BAA}"/>
                </a:ext>
              </a:extLst>
            </p:cNvPr>
            <p:cNvCxnSpPr>
              <a:stCxn id="6" idx="3"/>
              <a:endCxn id="14" idx="1"/>
            </p:cNvCxnSpPr>
            <p:nvPr/>
          </p:nvCxnSpPr>
          <p:spPr>
            <a:xfrm flipV="1">
              <a:off x="2950324" y="2614143"/>
              <a:ext cx="463906" cy="416900"/>
            </a:xfrm>
            <a:prstGeom prst="line">
              <a:avLst/>
            </a:prstGeom>
          </p:spPr>
          <p:style>
            <a:lnRef idx="3">
              <a:schemeClr val="dk1"/>
            </a:lnRef>
            <a:fillRef idx="0">
              <a:schemeClr val="dk1"/>
            </a:fillRef>
            <a:effectRef idx="2">
              <a:schemeClr val="dk1"/>
            </a:effectRef>
            <a:fontRef idx="minor">
              <a:schemeClr val="tx1"/>
            </a:fontRef>
          </p:style>
        </p:cxnSp>
        <p:cxnSp>
          <p:nvCxnSpPr>
            <p:cNvPr id="18" name="Straight Connector 17">
              <a:extLst>
                <a:ext uri="{FF2B5EF4-FFF2-40B4-BE49-F238E27FC236}">
                  <a16:creationId xmlns:a16="http://schemas.microsoft.com/office/drawing/2014/main" id="{0981993B-FD28-46B0-B656-AB25629E71B5}"/>
                </a:ext>
              </a:extLst>
            </p:cNvPr>
            <p:cNvCxnSpPr>
              <a:stCxn id="14" idx="2"/>
              <a:endCxn id="8" idx="0"/>
            </p:cNvCxnSpPr>
            <p:nvPr/>
          </p:nvCxnSpPr>
          <p:spPr>
            <a:xfrm>
              <a:off x="4142090" y="3195465"/>
              <a:ext cx="0" cy="334053"/>
            </a:xfrm>
            <a:prstGeom prst="line">
              <a:avLst/>
            </a:prstGeom>
          </p:spPr>
          <p:style>
            <a:lnRef idx="3">
              <a:schemeClr val="dk1"/>
            </a:lnRef>
            <a:fillRef idx="0">
              <a:schemeClr val="dk1"/>
            </a:fillRef>
            <a:effectRef idx="2">
              <a:schemeClr val="dk1"/>
            </a:effectRef>
            <a:fontRef idx="minor">
              <a:schemeClr val="tx1"/>
            </a:fontRef>
          </p:style>
        </p:cxnSp>
        <p:sp>
          <p:nvSpPr>
            <p:cNvPr id="21" name="TextBox 20">
              <a:extLst>
                <a:ext uri="{FF2B5EF4-FFF2-40B4-BE49-F238E27FC236}">
                  <a16:creationId xmlns:a16="http://schemas.microsoft.com/office/drawing/2014/main" id="{EDFD7CE0-84F2-4E8D-AAC6-CD17B1BB4F08}"/>
                </a:ext>
              </a:extLst>
            </p:cNvPr>
            <p:cNvSpPr txBox="1"/>
            <p:nvPr/>
          </p:nvSpPr>
          <p:spPr>
            <a:xfrm>
              <a:off x="577386" y="4320214"/>
              <a:ext cx="1139076" cy="369332"/>
            </a:xfrm>
            <a:prstGeom prst="rect">
              <a:avLst/>
            </a:prstGeom>
            <a:noFill/>
          </p:spPr>
          <p:txBody>
            <a:bodyPr wrap="square" rtlCol="0">
              <a:spAutoFit/>
            </a:bodyPr>
            <a:lstStyle/>
            <a:p>
              <a:r>
                <a:rPr lang="en-US"/>
                <a:t>Workload</a:t>
              </a:r>
              <a:endParaRPr lang="de-DE"/>
            </a:p>
          </p:txBody>
        </p:sp>
        <p:sp>
          <p:nvSpPr>
            <p:cNvPr id="22" name="TextBox 21">
              <a:extLst>
                <a:ext uri="{FF2B5EF4-FFF2-40B4-BE49-F238E27FC236}">
                  <a16:creationId xmlns:a16="http://schemas.microsoft.com/office/drawing/2014/main" id="{85681AE6-2892-4895-BA66-DD01000625D6}"/>
                </a:ext>
              </a:extLst>
            </p:cNvPr>
            <p:cNvSpPr txBox="1"/>
            <p:nvPr/>
          </p:nvSpPr>
          <p:spPr>
            <a:xfrm>
              <a:off x="3308598" y="1672536"/>
              <a:ext cx="2064785" cy="369332"/>
            </a:xfrm>
            <a:prstGeom prst="rect">
              <a:avLst/>
            </a:prstGeom>
            <a:noFill/>
          </p:spPr>
          <p:txBody>
            <a:bodyPr wrap="square" rtlCol="0">
              <a:spAutoFit/>
            </a:bodyPr>
            <a:lstStyle/>
            <a:p>
              <a:r>
                <a:rPr lang="en-US"/>
                <a:t>Role assignment</a:t>
              </a:r>
              <a:endParaRPr lang="de-DE"/>
            </a:p>
          </p:txBody>
        </p:sp>
        <p:sp>
          <p:nvSpPr>
            <p:cNvPr id="23" name="TextBox 22">
              <a:extLst>
                <a:ext uri="{FF2B5EF4-FFF2-40B4-BE49-F238E27FC236}">
                  <a16:creationId xmlns:a16="http://schemas.microsoft.com/office/drawing/2014/main" id="{F6509192-E3C4-4B1F-B588-BDABC119E236}"/>
                </a:ext>
              </a:extLst>
            </p:cNvPr>
            <p:cNvSpPr txBox="1"/>
            <p:nvPr/>
          </p:nvSpPr>
          <p:spPr>
            <a:xfrm>
              <a:off x="3640012" y="4309808"/>
              <a:ext cx="1139076" cy="369332"/>
            </a:xfrm>
            <a:prstGeom prst="rect">
              <a:avLst/>
            </a:prstGeom>
            <a:noFill/>
          </p:spPr>
          <p:txBody>
            <a:bodyPr wrap="square" rtlCol="0">
              <a:spAutoFit/>
            </a:bodyPr>
            <a:lstStyle/>
            <a:p>
              <a:r>
                <a:rPr lang="en-US"/>
                <a:t>Resource</a:t>
              </a:r>
              <a:endParaRPr lang="de-DE"/>
            </a:p>
          </p:txBody>
        </p:sp>
        <p:sp>
          <p:nvSpPr>
            <p:cNvPr id="24" name="TextBox 23">
              <a:extLst>
                <a:ext uri="{FF2B5EF4-FFF2-40B4-BE49-F238E27FC236}">
                  <a16:creationId xmlns:a16="http://schemas.microsoft.com/office/drawing/2014/main" id="{BAC06AEB-1765-44DB-BE22-6390D107FB05}"/>
                </a:ext>
              </a:extLst>
            </p:cNvPr>
            <p:cNvSpPr txBox="1"/>
            <p:nvPr/>
          </p:nvSpPr>
          <p:spPr>
            <a:xfrm>
              <a:off x="2074969" y="3820466"/>
              <a:ext cx="1139076" cy="369332"/>
            </a:xfrm>
            <a:prstGeom prst="rect">
              <a:avLst/>
            </a:prstGeom>
            <a:noFill/>
          </p:spPr>
          <p:txBody>
            <a:bodyPr wrap="square" rtlCol="0">
              <a:spAutoFit/>
            </a:bodyPr>
            <a:lstStyle/>
            <a:p>
              <a:r>
                <a:rPr lang="en-US"/>
                <a:t>accesses</a:t>
              </a:r>
              <a:endParaRPr lang="de-DE"/>
            </a:p>
          </p:txBody>
        </p:sp>
        <p:sp>
          <p:nvSpPr>
            <p:cNvPr id="25" name="TextBox 24">
              <a:extLst>
                <a:ext uri="{FF2B5EF4-FFF2-40B4-BE49-F238E27FC236}">
                  <a16:creationId xmlns:a16="http://schemas.microsoft.com/office/drawing/2014/main" id="{067DFAD8-5957-447F-B62A-949AD6689E01}"/>
                </a:ext>
              </a:extLst>
            </p:cNvPr>
            <p:cNvSpPr txBox="1"/>
            <p:nvPr/>
          </p:nvSpPr>
          <p:spPr>
            <a:xfrm>
              <a:off x="1129640" y="2983266"/>
              <a:ext cx="1139076" cy="369332"/>
            </a:xfrm>
            <a:prstGeom prst="rect">
              <a:avLst/>
            </a:prstGeom>
            <a:noFill/>
          </p:spPr>
          <p:txBody>
            <a:bodyPr wrap="square" rtlCol="0">
              <a:spAutoFit/>
            </a:bodyPr>
            <a:lstStyle/>
            <a:p>
              <a:r>
                <a:rPr lang="en-US">
                  <a:latin typeface="Segoe UI" panose="020B0502040204020203" pitchFamily="34" charset="0"/>
                  <a:cs typeface="Segoe UI" panose="020B0502040204020203" pitchFamily="34" charset="0"/>
                </a:rPr>
                <a:t>uses</a:t>
              </a:r>
              <a:endParaRPr lang="de-DE">
                <a:latin typeface="Segoe UI" panose="020B0502040204020203" pitchFamily="34" charset="0"/>
                <a:cs typeface="Segoe UI" panose="020B0502040204020203" pitchFamily="34" charset="0"/>
              </a:endParaRPr>
            </a:p>
          </p:txBody>
        </p:sp>
      </p:grpSp>
      <p:sp>
        <p:nvSpPr>
          <p:cNvPr id="26" name="TextBox 25">
            <a:extLst>
              <a:ext uri="{FF2B5EF4-FFF2-40B4-BE49-F238E27FC236}">
                <a16:creationId xmlns:a16="http://schemas.microsoft.com/office/drawing/2014/main" id="{9CF42371-D001-423D-8B9D-9BF2EBBFE09D}"/>
              </a:ext>
            </a:extLst>
          </p:cNvPr>
          <p:cNvSpPr txBox="1"/>
          <p:nvPr/>
        </p:nvSpPr>
        <p:spPr>
          <a:xfrm>
            <a:off x="6174769" y="1982912"/>
            <a:ext cx="4741509" cy="2308324"/>
          </a:xfrm>
          <a:prstGeom prst="rect">
            <a:avLst/>
          </a:prstGeom>
          <a:noFill/>
        </p:spPr>
        <p:txBody>
          <a:bodyPr wrap="square" rtlCol="0">
            <a:spAutoFit/>
          </a:bodyPr>
          <a:lstStyle/>
          <a:p>
            <a:pPr marL="285750" indent="-285750">
              <a:buFont typeface="Arial" panose="020B0604020202020204" pitchFamily="34" charset="0"/>
              <a:buChar char="•"/>
            </a:pPr>
            <a:r>
              <a:rPr lang="en-US">
                <a:latin typeface="Segoe UI" panose="020B0502040204020203" pitchFamily="34" charset="0"/>
                <a:cs typeface="Segoe UI" panose="020B0502040204020203" pitchFamily="34" charset="0"/>
              </a:rPr>
              <a:t>Your workload uses a Service Principal to get an access token to invoke the Azure Resource Manager API.</a:t>
            </a:r>
          </a:p>
          <a:p>
            <a:pPr marL="285750" indent="-285750">
              <a:buFont typeface="Arial" panose="020B0604020202020204" pitchFamily="34" charset="0"/>
              <a:buChar char="•"/>
            </a:pPr>
            <a:r>
              <a:rPr lang="en-US">
                <a:latin typeface="Segoe UI" panose="020B0502040204020203" pitchFamily="34" charset="0"/>
                <a:cs typeface="Segoe UI" panose="020B0502040204020203" pitchFamily="34" charset="0"/>
              </a:rPr>
              <a:t>You have to store the Service Principal Id and key credentials in your app settings or similar.</a:t>
            </a:r>
          </a:p>
          <a:p>
            <a:pPr marL="285750" indent="-285750">
              <a:buFont typeface="Arial" panose="020B0604020202020204" pitchFamily="34" charset="0"/>
              <a:buChar char="•"/>
            </a:pPr>
            <a:r>
              <a:rPr lang="en-US">
                <a:latin typeface="Segoe UI" panose="020B0502040204020203" pitchFamily="34" charset="0"/>
                <a:cs typeface="Segoe UI" panose="020B0502040204020203" pitchFamily="34" charset="0"/>
              </a:rPr>
              <a:t>You need to do a rolling update for your key credential when it expires.</a:t>
            </a:r>
          </a:p>
        </p:txBody>
      </p:sp>
    </p:spTree>
    <p:extLst>
      <p:ext uri="{BB962C8B-B14F-4D97-AF65-F5344CB8AC3E}">
        <p14:creationId xmlns:p14="http://schemas.microsoft.com/office/powerpoint/2010/main" val="2202843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9047B-2380-4AB7-B9B4-8B54BF456D53}"/>
              </a:ext>
            </a:extLst>
          </p:cNvPr>
          <p:cNvSpPr>
            <a:spLocks noGrp="1"/>
          </p:cNvSpPr>
          <p:nvPr>
            <p:ph type="title"/>
          </p:nvPr>
        </p:nvSpPr>
        <p:spPr>
          <a:xfrm>
            <a:off x="120650" y="187326"/>
            <a:ext cx="3289300" cy="2022474"/>
          </a:xfrm>
        </p:spPr>
        <p:txBody>
          <a:bodyPr/>
          <a:lstStyle/>
          <a:p>
            <a:pPr algn="ctr"/>
            <a:r>
              <a:rPr lang="en-US">
                <a:latin typeface="Segoe UI" panose="020B0502040204020203" pitchFamily="34" charset="0"/>
                <a:cs typeface="Segoe UI" panose="020B0502040204020203" pitchFamily="34" charset="0"/>
              </a:rPr>
              <a:t>Managed Service Identity MSI</a:t>
            </a:r>
            <a:endParaRPr lang="de-DE">
              <a:latin typeface="Segoe UI" panose="020B0502040204020203" pitchFamily="34" charset="0"/>
              <a:cs typeface="Segoe UI" panose="020B0502040204020203" pitchFamily="34" charset="0"/>
            </a:endParaRPr>
          </a:p>
        </p:txBody>
      </p:sp>
      <p:pic>
        <p:nvPicPr>
          <p:cNvPr id="5" name="Picture 4" descr="A close up of a map&#10;&#10;Description automatically generated">
            <a:extLst>
              <a:ext uri="{FF2B5EF4-FFF2-40B4-BE49-F238E27FC236}">
                <a16:creationId xmlns:a16="http://schemas.microsoft.com/office/drawing/2014/main" id="{8D75A092-75F8-47A5-8BD6-9EA8B45999B1}"/>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77750" y="118637"/>
            <a:ext cx="7353800" cy="6248774"/>
          </a:xfrm>
          <a:prstGeom prst="rect">
            <a:avLst/>
          </a:prstGeom>
        </p:spPr>
      </p:pic>
      <p:sp>
        <p:nvSpPr>
          <p:cNvPr id="6" name="TextBox 5">
            <a:extLst>
              <a:ext uri="{FF2B5EF4-FFF2-40B4-BE49-F238E27FC236}">
                <a16:creationId xmlns:a16="http://schemas.microsoft.com/office/drawing/2014/main" id="{5C80A6B6-BCA1-4AB2-9495-36F4D21E53C8}"/>
              </a:ext>
            </a:extLst>
          </p:cNvPr>
          <p:cNvSpPr txBox="1"/>
          <p:nvPr/>
        </p:nvSpPr>
        <p:spPr>
          <a:xfrm>
            <a:off x="209050" y="3724871"/>
            <a:ext cx="3568700" cy="923330"/>
          </a:xfrm>
          <a:prstGeom prst="rect">
            <a:avLst/>
          </a:prstGeom>
          <a:noFill/>
        </p:spPr>
        <p:txBody>
          <a:bodyPr wrap="square" rtlCol="0">
            <a:spAutoFit/>
          </a:bodyPr>
          <a:lstStyle/>
          <a:p>
            <a:r>
              <a:rPr lang="en-US"/>
              <a:t>System-assigned managed identity</a:t>
            </a:r>
          </a:p>
          <a:p>
            <a:endParaRPr lang="en-US"/>
          </a:p>
          <a:p>
            <a:r>
              <a:rPr lang="en-US"/>
              <a:t>User-assigned managed identity</a:t>
            </a:r>
            <a:endParaRPr lang="de-DE"/>
          </a:p>
        </p:txBody>
      </p:sp>
      <p:sp>
        <p:nvSpPr>
          <p:cNvPr id="9" name="Rectangle 8">
            <a:extLst>
              <a:ext uri="{FF2B5EF4-FFF2-40B4-BE49-F238E27FC236}">
                <a16:creationId xmlns:a16="http://schemas.microsoft.com/office/drawing/2014/main" id="{A34846CE-F41A-447C-B826-560CB29A25E4}"/>
              </a:ext>
            </a:extLst>
          </p:cNvPr>
          <p:cNvSpPr/>
          <p:nvPr/>
        </p:nvSpPr>
        <p:spPr>
          <a:xfrm>
            <a:off x="209050" y="6420535"/>
            <a:ext cx="10274800" cy="369332"/>
          </a:xfrm>
          <a:prstGeom prst="rect">
            <a:avLst/>
          </a:prstGeom>
        </p:spPr>
        <p:txBody>
          <a:bodyPr wrap="square">
            <a:spAutoFit/>
          </a:bodyPr>
          <a:lstStyle/>
          <a:p>
            <a:r>
              <a:rPr lang="de-DE">
                <a:hlinkClick r:id="rId3"/>
              </a:rPr>
              <a:t>https://docs.microsoft.com/en-us/azure/active-directory/managed-identities-azure-resources/overview</a:t>
            </a:r>
            <a:endParaRPr lang="de-DE"/>
          </a:p>
        </p:txBody>
      </p:sp>
    </p:spTree>
    <p:extLst>
      <p:ext uri="{BB962C8B-B14F-4D97-AF65-F5344CB8AC3E}">
        <p14:creationId xmlns:p14="http://schemas.microsoft.com/office/powerpoint/2010/main" val="166948988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4641F-9F63-4285-A383-B4993E2711DE}"/>
              </a:ext>
            </a:extLst>
          </p:cNvPr>
          <p:cNvSpPr>
            <a:spLocks noGrp="1"/>
          </p:cNvSpPr>
          <p:nvPr>
            <p:ph type="title"/>
          </p:nvPr>
        </p:nvSpPr>
        <p:spPr>
          <a:xfrm>
            <a:off x="3015829" y="197694"/>
            <a:ext cx="4491038" cy="734210"/>
          </a:xfrm>
        </p:spPr>
        <p:txBody>
          <a:bodyPr/>
          <a:lstStyle/>
          <a:p>
            <a:r>
              <a:rPr lang="en-US"/>
              <a:t>AAD Pod Identity</a:t>
            </a:r>
            <a:endParaRPr lang="de-DE"/>
          </a:p>
        </p:txBody>
      </p:sp>
      <p:sp>
        <p:nvSpPr>
          <p:cNvPr id="4" name="Rectangle 3">
            <a:extLst>
              <a:ext uri="{FF2B5EF4-FFF2-40B4-BE49-F238E27FC236}">
                <a16:creationId xmlns:a16="http://schemas.microsoft.com/office/drawing/2014/main" id="{D32A91DF-173B-4AD8-9865-7E23EF391813}"/>
              </a:ext>
            </a:extLst>
          </p:cNvPr>
          <p:cNvSpPr/>
          <p:nvPr/>
        </p:nvSpPr>
        <p:spPr>
          <a:xfrm>
            <a:off x="2725103" y="1831368"/>
            <a:ext cx="4869951" cy="3253359"/>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de-DE"/>
          </a:p>
        </p:txBody>
      </p:sp>
      <p:sp>
        <p:nvSpPr>
          <p:cNvPr id="5" name="Title 1">
            <a:extLst>
              <a:ext uri="{FF2B5EF4-FFF2-40B4-BE49-F238E27FC236}">
                <a16:creationId xmlns:a16="http://schemas.microsoft.com/office/drawing/2014/main" id="{857025FB-FC51-49E7-93FB-251B9DEDF37D}"/>
              </a:ext>
            </a:extLst>
          </p:cNvPr>
          <p:cNvSpPr txBox="1">
            <a:spLocks/>
          </p:cNvSpPr>
          <p:nvPr/>
        </p:nvSpPr>
        <p:spPr>
          <a:xfrm>
            <a:off x="2792133" y="1588607"/>
            <a:ext cx="852507" cy="18466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2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cluster</a:t>
            </a:r>
          </a:p>
        </p:txBody>
      </p:sp>
      <p:sp>
        <p:nvSpPr>
          <p:cNvPr id="6" name="Rectangle 5">
            <a:extLst>
              <a:ext uri="{FF2B5EF4-FFF2-40B4-BE49-F238E27FC236}">
                <a16:creationId xmlns:a16="http://schemas.microsoft.com/office/drawing/2014/main" id="{93CA931B-0D43-4BF0-B6FA-C40655C5369C}"/>
              </a:ext>
            </a:extLst>
          </p:cNvPr>
          <p:cNvSpPr/>
          <p:nvPr/>
        </p:nvSpPr>
        <p:spPr>
          <a:xfrm>
            <a:off x="3047026" y="2143017"/>
            <a:ext cx="4178158" cy="2639603"/>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de-DE"/>
          </a:p>
        </p:txBody>
      </p:sp>
      <p:sp>
        <p:nvSpPr>
          <p:cNvPr id="7" name="Title 1">
            <a:extLst>
              <a:ext uri="{FF2B5EF4-FFF2-40B4-BE49-F238E27FC236}">
                <a16:creationId xmlns:a16="http://schemas.microsoft.com/office/drawing/2014/main" id="{3A7ABD18-E7E9-4C20-B379-F5900B1E6561}"/>
              </a:ext>
            </a:extLst>
          </p:cNvPr>
          <p:cNvSpPr txBox="1">
            <a:spLocks/>
          </p:cNvSpPr>
          <p:nvPr/>
        </p:nvSpPr>
        <p:spPr>
          <a:xfrm>
            <a:off x="3047026" y="1929304"/>
            <a:ext cx="852507" cy="18466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2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Node VM</a:t>
            </a:r>
          </a:p>
        </p:txBody>
      </p:sp>
      <p:sp>
        <p:nvSpPr>
          <p:cNvPr id="8" name="Rectangle 7">
            <a:extLst>
              <a:ext uri="{FF2B5EF4-FFF2-40B4-BE49-F238E27FC236}">
                <a16:creationId xmlns:a16="http://schemas.microsoft.com/office/drawing/2014/main" id="{11E127D4-F2DC-43AC-8BFA-5BE881B8D619}"/>
              </a:ext>
            </a:extLst>
          </p:cNvPr>
          <p:cNvSpPr/>
          <p:nvPr/>
        </p:nvSpPr>
        <p:spPr>
          <a:xfrm>
            <a:off x="2792133" y="5681216"/>
            <a:ext cx="3801438" cy="8116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Azure Instance Metadata Service [IMDS]</a:t>
            </a:r>
          </a:p>
          <a:p>
            <a:pPr algn="ctr"/>
            <a:r>
              <a:rPr lang="en-US" sz="1200"/>
              <a:t>http://169.254.169.254/metadata/identity/oauth2/token</a:t>
            </a:r>
            <a:endParaRPr lang="de-DE" sz="1200"/>
          </a:p>
        </p:txBody>
      </p:sp>
      <p:sp>
        <p:nvSpPr>
          <p:cNvPr id="9" name="Rectangle 8">
            <a:extLst>
              <a:ext uri="{FF2B5EF4-FFF2-40B4-BE49-F238E27FC236}">
                <a16:creationId xmlns:a16="http://schemas.microsoft.com/office/drawing/2014/main" id="{F2A94124-CA84-47C0-9FAF-46B7F9FD94AC}"/>
              </a:ext>
            </a:extLst>
          </p:cNvPr>
          <p:cNvSpPr/>
          <p:nvPr/>
        </p:nvSpPr>
        <p:spPr>
          <a:xfrm>
            <a:off x="3513162" y="2591435"/>
            <a:ext cx="816796" cy="7294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10" name="Title 1">
            <a:extLst>
              <a:ext uri="{FF2B5EF4-FFF2-40B4-BE49-F238E27FC236}">
                <a16:creationId xmlns:a16="http://schemas.microsoft.com/office/drawing/2014/main" id="{E079CE76-5FDB-4891-968F-7926E6EA74F6}"/>
              </a:ext>
            </a:extLst>
          </p:cNvPr>
          <p:cNvSpPr txBox="1">
            <a:spLocks/>
          </p:cNvSpPr>
          <p:nvPr/>
        </p:nvSpPr>
        <p:spPr>
          <a:xfrm>
            <a:off x="3509861" y="2327850"/>
            <a:ext cx="852507" cy="18466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lang="en-US" sz="1200" spc="0">
                <a:solidFill>
                  <a:srgbClr val="3C3C41"/>
                </a:solidFill>
                <a:latin typeface="Segoe UI Semibold" panose="020B0702040204020203" pitchFamily="34" charset="0"/>
                <a:cs typeface="Segoe UI Semibold" panose="020B0702040204020203" pitchFamily="34" charset="0"/>
              </a:rPr>
              <a:t>Pod</a:t>
            </a:r>
            <a:endParaRPr kumimoji="0" lang="en-US" sz="12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1" name="Rectangle 10">
            <a:extLst>
              <a:ext uri="{FF2B5EF4-FFF2-40B4-BE49-F238E27FC236}">
                <a16:creationId xmlns:a16="http://schemas.microsoft.com/office/drawing/2014/main" id="{F112A8F1-6E81-4929-A3D3-C6D11B2F5F37}"/>
              </a:ext>
            </a:extLst>
          </p:cNvPr>
          <p:cNvSpPr/>
          <p:nvPr/>
        </p:nvSpPr>
        <p:spPr>
          <a:xfrm>
            <a:off x="5242272" y="2571173"/>
            <a:ext cx="816796" cy="7294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12" name="Title 1">
            <a:extLst>
              <a:ext uri="{FF2B5EF4-FFF2-40B4-BE49-F238E27FC236}">
                <a16:creationId xmlns:a16="http://schemas.microsoft.com/office/drawing/2014/main" id="{68DD612A-8264-4BDC-AEA3-48D5C10D608E}"/>
              </a:ext>
            </a:extLst>
          </p:cNvPr>
          <p:cNvSpPr txBox="1">
            <a:spLocks/>
          </p:cNvSpPr>
          <p:nvPr/>
        </p:nvSpPr>
        <p:spPr>
          <a:xfrm>
            <a:off x="5243252" y="2302763"/>
            <a:ext cx="852507" cy="18466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lang="en-US" sz="1200" spc="0">
                <a:solidFill>
                  <a:srgbClr val="3C3C41"/>
                </a:solidFill>
                <a:latin typeface="Segoe UI Semibold" panose="020B0702040204020203" pitchFamily="34" charset="0"/>
                <a:cs typeface="Segoe UI Semibold" panose="020B0702040204020203" pitchFamily="34" charset="0"/>
              </a:rPr>
              <a:t>MIC</a:t>
            </a:r>
            <a:endParaRPr kumimoji="0" lang="en-US" sz="12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3" name="TextBox 12">
            <a:extLst>
              <a:ext uri="{FF2B5EF4-FFF2-40B4-BE49-F238E27FC236}">
                <a16:creationId xmlns:a16="http://schemas.microsoft.com/office/drawing/2014/main" id="{635A82E1-6696-435C-8AB8-B7E860FCB969}"/>
              </a:ext>
            </a:extLst>
          </p:cNvPr>
          <p:cNvSpPr txBox="1"/>
          <p:nvPr/>
        </p:nvSpPr>
        <p:spPr>
          <a:xfrm>
            <a:off x="8504316" y="267312"/>
            <a:ext cx="3393499" cy="1754326"/>
          </a:xfrm>
          <a:prstGeom prst="rect">
            <a:avLst/>
          </a:prstGeom>
          <a:noFill/>
          <a:ln>
            <a:solidFill>
              <a:schemeClr val="tx1"/>
            </a:solidFill>
          </a:ln>
        </p:spPr>
        <p:txBody>
          <a:bodyPr wrap="square" rtlCol="0">
            <a:spAutoFit/>
          </a:bodyPr>
          <a:lstStyle/>
          <a:p>
            <a:r>
              <a:rPr lang="de-DE" sz="1200" err="1">
                <a:solidFill>
                  <a:srgbClr val="569CD6"/>
                </a:solidFill>
                <a:latin typeface="Consolas" panose="020B0609020204030204" pitchFamily="49" charset="0"/>
              </a:rPr>
              <a:t>apiVersion</a:t>
            </a:r>
            <a:r>
              <a:rPr lang="de-DE" sz="1200">
                <a:solidFill>
                  <a:srgbClr val="D4D4D4"/>
                </a:solidFill>
                <a:latin typeface="Consolas" panose="020B0609020204030204" pitchFamily="49" charset="0"/>
              </a:rPr>
              <a:t>: </a:t>
            </a:r>
            <a:r>
              <a:rPr lang="de-DE" sz="1200">
                <a:solidFill>
                  <a:srgbClr val="CE9178"/>
                </a:solidFill>
                <a:latin typeface="Consolas" panose="020B0609020204030204" pitchFamily="49" charset="0"/>
              </a:rPr>
              <a:t>"aadpodidentity.k8s.io/v1"</a:t>
            </a:r>
            <a:endParaRPr lang="de-DE" sz="1200">
              <a:solidFill>
                <a:srgbClr val="D4D4D4"/>
              </a:solidFill>
              <a:latin typeface="Consolas" panose="020B0609020204030204" pitchFamily="49" charset="0"/>
            </a:endParaRPr>
          </a:p>
          <a:p>
            <a:r>
              <a:rPr lang="de-DE" sz="1200" err="1">
                <a:solidFill>
                  <a:srgbClr val="569CD6"/>
                </a:solidFill>
                <a:latin typeface="Consolas" panose="020B0609020204030204" pitchFamily="49" charset="0"/>
              </a:rPr>
              <a:t>kind</a:t>
            </a:r>
            <a:r>
              <a:rPr lang="de-DE" sz="1200">
                <a:solidFill>
                  <a:srgbClr val="D4D4D4"/>
                </a:solidFill>
                <a:latin typeface="Consolas" panose="020B0609020204030204" pitchFamily="49" charset="0"/>
              </a:rPr>
              <a:t>: </a:t>
            </a:r>
            <a:r>
              <a:rPr lang="de-DE" sz="1200" err="1">
                <a:solidFill>
                  <a:srgbClr val="CE9178"/>
                </a:solidFill>
                <a:latin typeface="Consolas" panose="020B0609020204030204" pitchFamily="49" charset="0"/>
              </a:rPr>
              <a:t>AzureIdentity</a:t>
            </a:r>
            <a:endParaRPr lang="de-DE" sz="1200">
              <a:solidFill>
                <a:srgbClr val="D4D4D4"/>
              </a:solidFill>
              <a:latin typeface="Consolas" panose="020B0609020204030204" pitchFamily="49" charset="0"/>
            </a:endParaRPr>
          </a:p>
          <a:p>
            <a:r>
              <a:rPr lang="de-DE" sz="1200" err="1">
                <a:solidFill>
                  <a:srgbClr val="569CD6"/>
                </a:solidFill>
                <a:latin typeface="Consolas" panose="020B0609020204030204" pitchFamily="49" charset="0"/>
              </a:rPr>
              <a:t>metadata</a:t>
            </a:r>
            <a:r>
              <a:rPr lang="de-DE" sz="1200">
                <a:solidFill>
                  <a:srgbClr val="D4D4D4"/>
                </a:solidFill>
                <a:latin typeface="Consolas" panose="020B0609020204030204" pitchFamily="49" charset="0"/>
              </a:rPr>
              <a:t>:</a:t>
            </a: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name</a:t>
            </a:r>
            <a:r>
              <a:rPr lang="de-DE" sz="1200">
                <a:solidFill>
                  <a:srgbClr val="D4D4D4"/>
                </a:solidFill>
                <a:latin typeface="Consolas" panose="020B0609020204030204" pitchFamily="49" charset="0"/>
              </a:rPr>
              <a:t>: </a:t>
            </a:r>
            <a:r>
              <a:rPr lang="de-DE" sz="1200" err="1">
                <a:solidFill>
                  <a:srgbClr val="CE9178"/>
                </a:solidFill>
                <a:latin typeface="Consolas" panose="020B0609020204030204" pitchFamily="49" charset="0"/>
              </a:rPr>
              <a:t>demoidentity</a:t>
            </a:r>
            <a:endParaRPr lang="de-DE" sz="1200">
              <a:solidFill>
                <a:srgbClr val="D4D4D4"/>
              </a:solidFill>
              <a:latin typeface="Consolas" panose="020B0609020204030204" pitchFamily="49" charset="0"/>
            </a:endParaRPr>
          </a:p>
          <a:p>
            <a:r>
              <a:rPr lang="de-DE" sz="1200" err="1">
                <a:solidFill>
                  <a:srgbClr val="569CD6"/>
                </a:solidFill>
                <a:latin typeface="Consolas" panose="020B0609020204030204" pitchFamily="49" charset="0"/>
              </a:rPr>
              <a:t>spec</a:t>
            </a:r>
            <a:r>
              <a:rPr lang="de-DE" sz="1200">
                <a:solidFill>
                  <a:srgbClr val="D4D4D4"/>
                </a:solidFill>
                <a:latin typeface="Consolas" panose="020B0609020204030204" pitchFamily="49" charset="0"/>
              </a:rPr>
              <a:t>:</a:t>
            </a:r>
          </a:p>
          <a:p>
            <a:r>
              <a:rPr lang="de-DE" sz="1200">
                <a:solidFill>
                  <a:srgbClr val="569CD6"/>
                </a:solidFill>
                <a:latin typeface="Consolas" panose="020B0609020204030204" pitchFamily="49" charset="0"/>
              </a:rPr>
              <a:t> type</a:t>
            </a:r>
            <a:r>
              <a:rPr lang="de-DE" sz="1200">
                <a:solidFill>
                  <a:srgbClr val="D4D4D4"/>
                </a:solidFill>
                <a:latin typeface="Consolas" panose="020B0609020204030204" pitchFamily="49" charset="0"/>
              </a:rPr>
              <a:t>: </a:t>
            </a:r>
            <a:r>
              <a:rPr lang="de-DE" sz="1200">
                <a:solidFill>
                  <a:srgbClr val="B5CEA8"/>
                </a:solidFill>
                <a:latin typeface="Consolas" panose="020B0609020204030204" pitchFamily="49" charset="0"/>
              </a:rPr>
              <a:t>0</a:t>
            </a:r>
            <a:endParaRPr lang="de-DE" sz="1200">
              <a:solidFill>
                <a:srgbClr val="D4D4D4"/>
              </a:solidFill>
              <a:latin typeface="Consolas" panose="020B0609020204030204" pitchFamily="49" charset="0"/>
            </a:endParaRP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ResourceID</a:t>
            </a:r>
            <a:r>
              <a:rPr lang="de-DE" sz="1200">
                <a:solidFill>
                  <a:srgbClr val="D4D4D4"/>
                </a:solidFill>
                <a:latin typeface="Consolas" panose="020B0609020204030204" pitchFamily="49" charset="0"/>
              </a:rPr>
              <a:t>: </a:t>
            </a:r>
            <a:r>
              <a:rPr lang="de-DE" sz="1200">
                <a:solidFill>
                  <a:srgbClr val="CE9178"/>
                </a:solidFill>
                <a:latin typeface="Consolas" panose="020B0609020204030204" pitchFamily="49" charset="0"/>
              </a:rPr>
              <a:t>&lt;</a:t>
            </a:r>
            <a:r>
              <a:rPr lang="de-DE" sz="1200" err="1">
                <a:solidFill>
                  <a:srgbClr val="CE9178"/>
                </a:solidFill>
                <a:latin typeface="Consolas" panose="020B0609020204030204" pitchFamily="49" charset="0"/>
              </a:rPr>
              <a:t>resource-id</a:t>
            </a:r>
            <a:r>
              <a:rPr lang="de-DE" sz="1200">
                <a:solidFill>
                  <a:srgbClr val="CE9178"/>
                </a:solidFill>
                <a:latin typeface="Consolas" panose="020B0609020204030204" pitchFamily="49" charset="0"/>
              </a:rPr>
              <a:t>&gt;</a:t>
            </a:r>
            <a:endParaRPr lang="de-DE" sz="1200">
              <a:solidFill>
                <a:srgbClr val="D4D4D4"/>
              </a:solidFill>
              <a:latin typeface="Consolas" panose="020B0609020204030204" pitchFamily="49" charset="0"/>
            </a:endParaRP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ClientID</a:t>
            </a:r>
            <a:r>
              <a:rPr lang="de-DE" sz="1200">
                <a:solidFill>
                  <a:srgbClr val="D4D4D4"/>
                </a:solidFill>
                <a:latin typeface="Consolas" panose="020B0609020204030204" pitchFamily="49" charset="0"/>
              </a:rPr>
              <a:t>: </a:t>
            </a:r>
            <a:r>
              <a:rPr lang="de-DE" sz="1200">
                <a:solidFill>
                  <a:srgbClr val="CE9178"/>
                </a:solidFill>
                <a:latin typeface="Consolas" panose="020B0609020204030204" pitchFamily="49" charset="0"/>
              </a:rPr>
              <a:t>&lt;</a:t>
            </a:r>
            <a:r>
              <a:rPr lang="de-DE" sz="1200" err="1">
                <a:solidFill>
                  <a:srgbClr val="CE9178"/>
                </a:solidFill>
                <a:latin typeface="Consolas" panose="020B0609020204030204" pitchFamily="49" charset="0"/>
              </a:rPr>
              <a:t>ClientID</a:t>
            </a:r>
            <a:r>
              <a:rPr lang="de-DE" sz="1200">
                <a:solidFill>
                  <a:srgbClr val="CE9178"/>
                </a:solidFill>
                <a:latin typeface="Consolas" panose="020B0609020204030204" pitchFamily="49" charset="0"/>
              </a:rPr>
              <a:t>&gt;</a:t>
            </a:r>
            <a:endParaRPr lang="de-DE" sz="1200">
              <a:solidFill>
                <a:srgbClr val="D4D4D4"/>
              </a:solidFill>
              <a:latin typeface="Consolas" panose="020B0609020204030204" pitchFamily="49" charset="0"/>
            </a:endParaRPr>
          </a:p>
          <a:p>
            <a:endParaRPr lang="de-DE" sz="1200"/>
          </a:p>
        </p:txBody>
      </p:sp>
      <p:sp>
        <p:nvSpPr>
          <p:cNvPr id="14" name="TextBox 13">
            <a:extLst>
              <a:ext uri="{FF2B5EF4-FFF2-40B4-BE49-F238E27FC236}">
                <a16:creationId xmlns:a16="http://schemas.microsoft.com/office/drawing/2014/main" id="{93A1525C-0231-4221-A592-6FA33AFBBB7F}"/>
              </a:ext>
            </a:extLst>
          </p:cNvPr>
          <p:cNvSpPr txBox="1"/>
          <p:nvPr/>
        </p:nvSpPr>
        <p:spPr>
          <a:xfrm>
            <a:off x="8504316" y="2302763"/>
            <a:ext cx="3393499" cy="1569660"/>
          </a:xfrm>
          <a:prstGeom prst="rect">
            <a:avLst/>
          </a:prstGeom>
          <a:noFill/>
          <a:ln>
            <a:solidFill>
              <a:schemeClr val="tx1"/>
            </a:solidFill>
          </a:ln>
        </p:spPr>
        <p:txBody>
          <a:bodyPr wrap="square" rtlCol="0">
            <a:spAutoFit/>
          </a:bodyPr>
          <a:lstStyle/>
          <a:p>
            <a:r>
              <a:rPr lang="de-DE" sz="1200" err="1">
                <a:solidFill>
                  <a:srgbClr val="569CD6"/>
                </a:solidFill>
                <a:latin typeface="Consolas" panose="020B0609020204030204" pitchFamily="49" charset="0"/>
              </a:rPr>
              <a:t>apiVersion</a:t>
            </a:r>
            <a:r>
              <a:rPr lang="de-DE" sz="1200">
                <a:solidFill>
                  <a:srgbClr val="D4D4D4"/>
                </a:solidFill>
                <a:latin typeface="Consolas" panose="020B0609020204030204" pitchFamily="49" charset="0"/>
              </a:rPr>
              <a:t>: </a:t>
            </a:r>
            <a:r>
              <a:rPr lang="de-DE" sz="1200">
                <a:solidFill>
                  <a:srgbClr val="CE9178"/>
                </a:solidFill>
                <a:latin typeface="Consolas" panose="020B0609020204030204" pitchFamily="49" charset="0"/>
              </a:rPr>
              <a:t>"aadpodidentity.k8s.io/v1"</a:t>
            </a:r>
            <a:endParaRPr lang="de-DE" sz="1200">
              <a:solidFill>
                <a:srgbClr val="D4D4D4"/>
              </a:solidFill>
              <a:latin typeface="Consolas" panose="020B0609020204030204" pitchFamily="49" charset="0"/>
            </a:endParaRPr>
          </a:p>
          <a:p>
            <a:r>
              <a:rPr lang="de-DE" sz="1200" err="1">
                <a:solidFill>
                  <a:srgbClr val="569CD6"/>
                </a:solidFill>
                <a:latin typeface="Consolas" panose="020B0609020204030204" pitchFamily="49" charset="0"/>
              </a:rPr>
              <a:t>kind</a:t>
            </a:r>
            <a:r>
              <a:rPr lang="de-DE" sz="1200">
                <a:solidFill>
                  <a:srgbClr val="D4D4D4"/>
                </a:solidFill>
                <a:latin typeface="Consolas" panose="020B0609020204030204" pitchFamily="49" charset="0"/>
              </a:rPr>
              <a:t>: </a:t>
            </a:r>
            <a:r>
              <a:rPr lang="de-DE" sz="1200" err="1">
                <a:solidFill>
                  <a:srgbClr val="CE9178"/>
                </a:solidFill>
                <a:latin typeface="Consolas" panose="020B0609020204030204" pitchFamily="49" charset="0"/>
              </a:rPr>
              <a:t>AzureIdentityBinding</a:t>
            </a:r>
            <a:endParaRPr lang="de-DE" sz="1200">
              <a:solidFill>
                <a:srgbClr val="D4D4D4"/>
              </a:solidFill>
              <a:latin typeface="Consolas" panose="020B0609020204030204" pitchFamily="49" charset="0"/>
            </a:endParaRPr>
          </a:p>
          <a:p>
            <a:r>
              <a:rPr lang="de-DE" sz="1200" err="1">
                <a:solidFill>
                  <a:srgbClr val="569CD6"/>
                </a:solidFill>
                <a:latin typeface="Consolas" panose="020B0609020204030204" pitchFamily="49" charset="0"/>
              </a:rPr>
              <a:t>metadata</a:t>
            </a:r>
            <a:r>
              <a:rPr lang="de-DE" sz="1200">
                <a:solidFill>
                  <a:srgbClr val="D4D4D4"/>
                </a:solidFill>
                <a:latin typeface="Consolas" panose="020B0609020204030204" pitchFamily="49" charset="0"/>
              </a:rPr>
              <a:t>:</a:t>
            </a: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name</a:t>
            </a:r>
            <a:r>
              <a:rPr lang="de-DE" sz="1200">
                <a:solidFill>
                  <a:srgbClr val="D4D4D4"/>
                </a:solidFill>
                <a:latin typeface="Consolas" panose="020B0609020204030204" pitchFamily="49" charset="0"/>
              </a:rPr>
              <a:t>: </a:t>
            </a:r>
            <a:r>
              <a:rPr lang="de-DE" sz="1200">
                <a:solidFill>
                  <a:srgbClr val="CE9178"/>
                </a:solidFill>
                <a:latin typeface="Consolas" panose="020B0609020204030204" pitchFamily="49" charset="0"/>
              </a:rPr>
              <a:t>demo1-azure-identity-binding</a:t>
            </a:r>
            <a:endParaRPr lang="de-DE" sz="1200">
              <a:solidFill>
                <a:srgbClr val="D4D4D4"/>
              </a:solidFill>
              <a:latin typeface="Consolas" panose="020B0609020204030204" pitchFamily="49" charset="0"/>
            </a:endParaRPr>
          </a:p>
          <a:p>
            <a:r>
              <a:rPr lang="de-DE" sz="1200" err="1">
                <a:solidFill>
                  <a:srgbClr val="569CD6"/>
                </a:solidFill>
                <a:latin typeface="Consolas" panose="020B0609020204030204" pitchFamily="49" charset="0"/>
              </a:rPr>
              <a:t>spec</a:t>
            </a:r>
            <a:r>
              <a:rPr lang="de-DE" sz="1200">
                <a:solidFill>
                  <a:srgbClr val="D4D4D4"/>
                </a:solidFill>
                <a:latin typeface="Consolas" panose="020B0609020204030204" pitchFamily="49" charset="0"/>
              </a:rPr>
              <a:t>:</a:t>
            </a: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AzureIdentity</a:t>
            </a:r>
            <a:r>
              <a:rPr lang="de-DE" sz="1200">
                <a:solidFill>
                  <a:srgbClr val="D4D4D4"/>
                </a:solidFill>
                <a:latin typeface="Consolas" panose="020B0609020204030204" pitchFamily="49" charset="0"/>
              </a:rPr>
              <a:t>: </a:t>
            </a:r>
            <a:r>
              <a:rPr lang="de-DE" sz="1200" err="1">
                <a:solidFill>
                  <a:srgbClr val="CE9178"/>
                </a:solidFill>
                <a:latin typeface="Consolas" panose="020B0609020204030204" pitchFamily="49" charset="0"/>
              </a:rPr>
              <a:t>demoidentity</a:t>
            </a:r>
            <a:endParaRPr lang="de-DE" sz="1200">
              <a:solidFill>
                <a:srgbClr val="D4D4D4"/>
              </a:solidFill>
              <a:latin typeface="Consolas" panose="020B0609020204030204" pitchFamily="49" charset="0"/>
            </a:endParaRPr>
          </a:p>
          <a:p>
            <a:r>
              <a:rPr lang="de-DE" sz="1200">
                <a:solidFill>
                  <a:srgbClr val="569CD6"/>
                </a:solidFill>
                <a:latin typeface="Consolas" panose="020B0609020204030204" pitchFamily="49" charset="0"/>
              </a:rPr>
              <a:t> </a:t>
            </a:r>
            <a:r>
              <a:rPr lang="de-DE" sz="1200" err="1">
                <a:solidFill>
                  <a:srgbClr val="569CD6"/>
                </a:solidFill>
                <a:highlight>
                  <a:srgbClr val="FFFF00"/>
                </a:highlight>
                <a:latin typeface="Consolas" panose="020B0609020204030204" pitchFamily="49" charset="0"/>
              </a:rPr>
              <a:t>Selector</a:t>
            </a:r>
            <a:r>
              <a:rPr lang="de-DE" sz="1200">
                <a:solidFill>
                  <a:srgbClr val="D4D4D4"/>
                </a:solidFill>
                <a:highlight>
                  <a:srgbClr val="FFFF00"/>
                </a:highlight>
                <a:latin typeface="Consolas" panose="020B0609020204030204" pitchFamily="49" charset="0"/>
              </a:rPr>
              <a:t>: </a:t>
            </a:r>
            <a:r>
              <a:rPr lang="de-DE" sz="1200" err="1">
                <a:solidFill>
                  <a:srgbClr val="CE9178"/>
                </a:solidFill>
                <a:highlight>
                  <a:srgbClr val="FFFF00"/>
                </a:highlight>
                <a:latin typeface="Consolas" panose="020B0609020204030204" pitchFamily="49" charset="0"/>
              </a:rPr>
              <a:t>azureidentitydemo</a:t>
            </a:r>
            <a:endParaRPr lang="de-DE" sz="1200">
              <a:solidFill>
                <a:srgbClr val="D4D4D4"/>
              </a:solidFill>
              <a:highlight>
                <a:srgbClr val="FFFF00"/>
              </a:highlight>
              <a:latin typeface="Consolas" panose="020B0609020204030204" pitchFamily="49" charset="0"/>
            </a:endParaRPr>
          </a:p>
          <a:p>
            <a:endParaRPr lang="de-DE" sz="1200"/>
          </a:p>
        </p:txBody>
      </p:sp>
      <p:sp>
        <p:nvSpPr>
          <p:cNvPr id="15" name="TextBox 14">
            <a:extLst>
              <a:ext uri="{FF2B5EF4-FFF2-40B4-BE49-F238E27FC236}">
                <a16:creationId xmlns:a16="http://schemas.microsoft.com/office/drawing/2014/main" id="{20AA9C9D-C896-426D-88D2-BF86B59AA917}"/>
              </a:ext>
            </a:extLst>
          </p:cNvPr>
          <p:cNvSpPr txBox="1"/>
          <p:nvPr/>
        </p:nvSpPr>
        <p:spPr>
          <a:xfrm>
            <a:off x="8504317" y="4184550"/>
            <a:ext cx="3393498" cy="2308324"/>
          </a:xfrm>
          <a:prstGeom prst="rect">
            <a:avLst/>
          </a:prstGeom>
          <a:noFill/>
          <a:ln>
            <a:solidFill>
              <a:schemeClr val="tx1"/>
            </a:solidFill>
          </a:ln>
        </p:spPr>
        <p:txBody>
          <a:bodyPr wrap="square" rtlCol="0">
            <a:spAutoFit/>
          </a:bodyPr>
          <a:lstStyle/>
          <a:p>
            <a:r>
              <a:rPr lang="de-DE" sz="1200" err="1">
                <a:solidFill>
                  <a:srgbClr val="569CD6"/>
                </a:solidFill>
                <a:latin typeface="Consolas" panose="020B0609020204030204" pitchFamily="49" charset="0"/>
              </a:rPr>
              <a:t>apiVersion</a:t>
            </a:r>
            <a:r>
              <a:rPr lang="de-DE" sz="1200">
                <a:solidFill>
                  <a:srgbClr val="D4D4D4"/>
                </a:solidFill>
                <a:latin typeface="Consolas" panose="020B0609020204030204" pitchFamily="49" charset="0"/>
              </a:rPr>
              <a:t>: </a:t>
            </a:r>
            <a:r>
              <a:rPr lang="de-DE" sz="1200" err="1">
                <a:solidFill>
                  <a:srgbClr val="CE9178"/>
                </a:solidFill>
                <a:latin typeface="Consolas" panose="020B0609020204030204" pitchFamily="49" charset="0"/>
              </a:rPr>
              <a:t>extensions</a:t>
            </a:r>
            <a:r>
              <a:rPr lang="de-DE" sz="1200">
                <a:solidFill>
                  <a:srgbClr val="CE9178"/>
                </a:solidFill>
                <a:latin typeface="Consolas" panose="020B0609020204030204" pitchFamily="49" charset="0"/>
              </a:rPr>
              <a:t>/v1beta1</a:t>
            </a:r>
            <a:endParaRPr lang="de-DE" sz="1200">
              <a:solidFill>
                <a:srgbClr val="D4D4D4"/>
              </a:solidFill>
              <a:latin typeface="Consolas" panose="020B0609020204030204" pitchFamily="49" charset="0"/>
            </a:endParaRPr>
          </a:p>
          <a:p>
            <a:r>
              <a:rPr lang="de-DE" sz="1200" err="1">
                <a:solidFill>
                  <a:srgbClr val="569CD6"/>
                </a:solidFill>
                <a:latin typeface="Consolas" panose="020B0609020204030204" pitchFamily="49" charset="0"/>
              </a:rPr>
              <a:t>kind</a:t>
            </a:r>
            <a:r>
              <a:rPr lang="de-DE" sz="1200">
                <a:solidFill>
                  <a:srgbClr val="D4D4D4"/>
                </a:solidFill>
                <a:latin typeface="Consolas" panose="020B0609020204030204" pitchFamily="49" charset="0"/>
              </a:rPr>
              <a:t>: </a:t>
            </a:r>
            <a:r>
              <a:rPr lang="de-DE" sz="1200" err="1">
                <a:solidFill>
                  <a:srgbClr val="CE9178"/>
                </a:solidFill>
                <a:latin typeface="Consolas" panose="020B0609020204030204" pitchFamily="49" charset="0"/>
              </a:rPr>
              <a:t>Deployment</a:t>
            </a:r>
            <a:endParaRPr lang="de-DE" sz="1200">
              <a:solidFill>
                <a:srgbClr val="D4D4D4"/>
              </a:solidFill>
              <a:latin typeface="Consolas" panose="020B0609020204030204" pitchFamily="49" charset="0"/>
            </a:endParaRPr>
          </a:p>
          <a:p>
            <a:r>
              <a:rPr lang="de-DE" sz="1200" err="1">
                <a:solidFill>
                  <a:srgbClr val="569CD6"/>
                </a:solidFill>
                <a:latin typeface="Consolas" panose="020B0609020204030204" pitchFamily="49" charset="0"/>
              </a:rPr>
              <a:t>metadata</a:t>
            </a:r>
            <a:r>
              <a:rPr lang="de-DE" sz="1200">
                <a:solidFill>
                  <a:srgbClr val="D4D4D4"/>
                </a:solidFill>
                <a:latin typeface="Consolas" panose="020B0609020204030204" pitchFamily="49" charset="0"/>
              </a:rPr>
              <a:t>:</a:t>
            </a: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name</a:t>
            </a:r>
            <a:r>
              <a:rPr lang="de-DE" sz="1200">
                <a:solidFill>
                  <a:srgbClr val="D4D4D4"/>
                </a:solidFill>
                <a:latin typeface="Consolas" panose="020B0609020204030204" pitchFamily="49" charset="0"/>
              </a:rPr>
              <a:t>: </a:t>
            </a:r>
            <a:r>
              <a:rPr lang="de-DE" sz="1200" err="1">
                <a:solidFill>
                  <a:srgbClr val="CE9178"/>
                </a:solidFill>
                <a:latin typeface="Consolas" panose="020B0609020204030204" pitchFamily="49" charset="0"/>
              </a:rPr>
              <a:t>aadpodidentitydemoapibackend</a:t>
            </a:r>
            <a:endParaRPr lang="de-DE" sz="1200">
              <a:solidFill>
                <a:srgbClr val="D4D4D4"/>
              </a:solidFill>
              <a:latin typeface="Consolas" panose="020B0609020204030204" pitchFamily="49" charset="0"/>
            </a:endParaRPr>
          </a:p>
          <a:p>
            <a:r>
              <a:rPr lang="de-DE" sz="1200" err="1">
                <a:solidFill>
                  <a:srgbClr val="569CD6"/>
                </a:solidFill>
                <a:latin typeface="Consolas" panose="020B0609020204030204" pitchFamily="49" charset="0"/>
              </a:rPr>
              <a:t>spec</a:t>
            </a:r>
            <a:r>
              <a:rPr lang="de-DE" sz="1200">
                <a:solidFill>
                  <a:srgbClr val="D4D4D4"/>
                </a:solidFill>
                <a:latin typeface="Consolas" panose="020B0609020204030204" pitchFamily="49" charset="0"/>
              </a:rPr>
              <a:t>:</a:t>
            </a: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template</a:t>
            </a:r>
            <a:r>
              <a:rPr lang="de-DE" sz="1200">
                <a:solidFill>
                  <a:srgbClr val="D4D4D4"/>
                </a:solidFill>
                <a:latin typeface="Consolas" panose="020B0609020204030204" pitchFamily="49" charset="0"/>
              </a:rPr>
              <a:t>:</a:t>
            </a: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metadata</a:t>
            </a:r>
            <a:r>
              <a:rPr lang="de-DE" sz="1200">
                <a:solidFill>
                  <a:srgbClr val="D4D4D4"/>
                </a:solidFill>
                <a:latin typeface="Consolas" panose="020B0609020204030204" pitchFamily="49" charset="0"/>
              </a:rPr>
              <a:t>:</a:t>
            </a: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labels</a:t>
            </a:r>
            <a:r>
              <a:rPr lang="de-DE" sz="1200">
                <a:solidFill>
                  <a:srgbClr val="D4D4D4"/>
                </a:solidFill>
                <a:latin typeface="Consolas" panose="020B0609020204030204" pitchFamily="49" charset="0"/>
              </a:rPr>
              <a:t>:</a:t>
            </a: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name</a:t>
            </a:r>
            <a:r>
              <a:rPr lang="de-DE" sz="1200">
                <a:solidFill>
                  <a:srgbClr val="D4D4D4"/>
                </a:solidFill>
                <a:latin typeface="Consolas" panose="020B0609020204030204" pitchFamily="49" charset="0"/>
              </a:rPr>
              <a:t>: </a:t>
            </a:r>
            <a:r>
              <a:rPr lang="de-DE" sz="1200" err="1">
                <a:solidFill>
                  <a:srgbClr val="CE9178"/>
                </a:solidFill>
                <a:latin typeface="Consolas" panose="020B0609020204030204" pitchFamily="49" charset="0"/>
              </a:rPr>
              <a:t>aadpodidentitydemoapibackend</a:t>
            </a:r>
            <a:endParaRPr lang="de-DE" sz="1200">
              <a:solidFill>
                <a:srgbClr val="D4D4D4"/>
              </a:solidFill>
              <a:latin typeface="Consolas" panose="020B0609020204030204" pitchFamily="49" charset="0"/>
            </a:endParaRPr>
          </a:p>
          <a:p>
            <a:r>
              <a:rPr lang="de-DE" sz="1200">
                <a:solidFill>
                  <a:srgbClr val="569CD6"/>
                </a:solidFill>
                <a:latin typeface="Consolas" panose="020B0609020204030204" pitchFamily="49" charset="0"/>
              </a:rPr>
              <a:t>    </a:t>
            </a:r>
            <a:r>
              <a:rPr lang="de-DE" sz="1200" err="1">
                <a:solidFill>
                  <a:srgbClr val="569CD6"/>
                </a:solidFill>
                <a:latin typeface="Consolas" panose="020B0609020204030204" pitchFamily="49" charset="0"/>
              </a:rPr>
              <a:t>app</a:t>
            </a:r>
            <a:r>
              <a:rPr lang="de-DE" sz="1200">
                <a:solidFill>
                  <a:srgbClr val="D4D4D4"/>
                </a:solidFill>
                <a:latin typeface="Consolas" panose="020B0609020204030204" pitchFamily="49" charset="0"/>
              </a:rPr>
              <a:t>: </a:t>
            </a:r>
            <a:r>
              <a:rPr lang="de-DE" sz="1200" err="1">
                <a:solidFill>
                  <a:srgbClr val="CE9178"/>
                </a:solidFill>
                <a:latin typeface="Consolas" panose="020B0609020204030204" pitchFamily="49" charset="0"/>
              </a:rPr>
              <a:t>aadpodidentitydemoapi</a:t>
            </a:r>
            <a:endParaRPr lang="de-DE" sz="1200">
              <a:solidFill>
                <a:srgbClr val="D4D4D4"/>
              </a:solidFill>
              <a:latin typeface="Consolas" panose="020B0609020204030204" pitchFamily="49" charset="0"/>
            </a:endParaRPr>
          </a:p>
          <a:p>
            <a:r>
              <a:rPr lang="de-DE" sz="1200">
                <a:solidFill>
                  <a:srgbClr val="569CD6"/>
                </a:solidFill>
                <a:latin typeface="Consolas" panose="020B0609020204030204" pitchFamily="49" charset="0"/>
              </a:rPr>
              <a:t>    </a:t>
            </a:r>
            <a:r>
              <a:rPr lang="de-DE" sz="1200" err="1">
                <a:solidFill>
                  <a:srgbClr val="569CD6"/>
                </a:solidFill>
                <a:highlight>
                  <a:srgbClr val="FFFF00"/>
                </a:highlight>
                <a:latin typeface="Consolas" panose="020B0609020204030204" pitchFamily="49" charset="0"/>
              </a:rPr>
              <a:t>aadpodidbinding</a:t>
            </a:r>
            <a:r>
              <a:rPr lang="de-DE" sz="1200">
                <a:solidFill>
                  <a:srgbClr val="D4D4D4"/>
                </a:solidFill>
                <a:highlight>
                  <a:srgbClr val="FFFF00"/>
                </a:highlight>
                <a:latin typeface="Consolas" panose="020B0609020204030204" pitchFamily="49" charset="0"/>
              </a:rPr>
              <a:t>: </a:t>
            </a:r>
            <a:r>
              <a:rPr lang="de-DE" sz="1200" err="1">
                <a:solidFill>
                  <a:srgbClr val="CE9178"/>
                </a:solidFill>
                <a:highlight>
                  <a:srgbClr val="FFFF00"/>
                </a:highlight>
                <a:latin typeface="Consolas" panose="020B0609020204030204" pitchFamily="49" charset="0"/>
              </a:rPr>
              <a:t>azureidentitydemo</a:t>
            </a:r>
            <a:endParaRPr lang="de-DE" sz="1200">
              <a:solidFill>
                <a:srgbClr val="D4D4D4"/>
              </a:solidFill>
              <a:highlight>
                <a:srgbClr val="FFFF00"/>
              </a:highlight>
              <a:latin typeface="Consolas" panose="020B0609020204030204" pitchFamily="49" charset="0"/>
            </a:endParaRPr>
          </a:p>
          <a:p>
            <a:endParaRPr lang="de-DE" sz="1200"/>
          </a:p>
        </p:txBody>
      </p:sp>
      <p:sp>
        <p:nvSpPr>
          <p:cNvPr id="16" name="Rectangle 15">
            <a:extLst>
              <a:ext uri="{FF2B5EF4-FFF2-40B4-BE49-F238E27FC236}">
                <a16:creationId xmlns:a16="http://schemas.microsoft.com/office/drawing/2014/main" id="{30BFA3CF-FA9A-4CF9-9B76-B7E307245C94}"/>
              </a:ext>
            </a:extLst>
          </p:cNvPr>
          <p:cNvSpPr/>
          <p:nvPr/>
        </p:nvSpPr>
        <p:spPr>
          <a:xfrm>
            <a:off x="5242272" y="3723393"/>
            <a:ext cx="816796" cy="7294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17" name="Title 1">
            <a:extLst>
              <a:ext uri="{FF2B5EF4-FFF2-40B4-BE49-F238E27FC236}">
                <a16:creationId xmlns:a16="http://schemas.microsoft.com/office/drawing/2014/main" id="{6B3FE691-C071-4FAD-8A1D-8D059084C8A7}"/>
              </a:ext>
            </a:extLst>
          </p:cNvPr>
          <p:cNvSpPr txBox="1">
            <a:spLocks/>
          </p:cNvSpPr>
          <p:nvPr/>
        </p:nvSpPr>
        <p:spPr>
          <a:xfrm>
            <a:off x="5261108" y="3429000"/>
            <a:ext cx="852507" cy="184666"/>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2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NMI</a:t>
            </a:r>
          </a:p>
        </p:txBody>
      </p:sp>
      <p:cxnSp>
        <p:nvCxnSpPr>
          <p:cNvPr id="25" name="Straight Arrow Connector 24">
            <a:extLst>
              <a:ext uri="{FF2B5EF4-FFF2-40B4-BE49-F238E27FC236}">
                <a16:creationId xmlns:a16="http://schemas.microsoft.com/office/drawing/2014/main" id="{4AC0A513-1F2F-4DA1-A52A-B248DA2E927D}"/>
              </a:ext>
            </a:extLst>
          </p:cNvPr>
          <p:cNvCxnSpPr>
            <a:stCxn id="16" idx="2"/>
          </p:cNvCxnSpPr>
          <p:nvPr/>
        </p:nvCxnSpPr>
        <p:spPr>
          <a:xfrm>
            <a:off x="5650670" y="4452798"/>
            <a:ext cx="0" cy="122841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6" name="TextBox 25">
            <a:extLst>
              <a:ext uri="{FF2B5EF4-FFF2-40B4-BE49-F238E27FC236}">
                <a16:creationId xmlns:a16="http://schemas.microsoft.com/office/drawing/2014/main" id="{FEF3216A-3E80-4B12-A687-8BCF741C19AD}"/>
              </a:ext>
            </a:extLst>
          </p:cNvPr>
          <p:cNvSpPr txBox="1"/>
          <p:nvPr/>
        </p:nvSpPr>
        <p:spPr>
          <a:xfrm>
            <a:off x="3495306" y="3903429"/>
            <a:ext cx="852507" cy="369332"/>
          </a:xfrm>
          <a:prstGeom prst="rect">
            <a:avLst/>
          </a:prstGeom>
          <a:noFill/>
          <a:ln>
            <a:solidFill>
              <a:schemeClr val="accent5">
                <a:lumMod val="75000"/>
              </a:schemeClr>
            </a:solidFill>
          </a:ln>
        </p:spPr>
        <p:txBody>
          <a:bodyPr wrap="square" rtlCol="0">
            <a:spAutoFit/>
          </a:bodyPr>
          <a:lstStyle/>
          <a:p>
            <a:r>
              <a:rPr lang="en-US"/>
              <a:t>route</a:t>
            </a:r>
            <a:endParaRPr lang="de-DE"/>
          </a:p>
        </p:txBody>
      </p:sp>
      <p:cxnSp>
        <p:nvCxnSpPr>
          <p:cNvPr id="28" name="Straight Arrow Connector 27">
            <a:extLst>
              <a:ext uri="{FF2B5EF4-FFF2-40B4-BE49-F238E27FC236}">
                <a16:creationId xmlns:a16="http://schemas.microsoft.com/office/drawing/2014/main" id="{58D9E814-8DF9-47DA-B5B2-86BEE33CE713}"/>
              </a:ext>
            </a:extLst>
          </p:cNvPr>
          <p:cNvCxnSpPr>
            <a:stCxn id="9" idx="2"/>
            <a:endCxn id="26" idx="0"/>
          </p:cNvCxnSpPr>
          <p:nvPr/>
        </p:nvCxnSpPr>
        <p:spPr>
          <a:xfrm>
            <a:off x="3921560" y="3320840"/>
            <a:ext cx="0" cy="58258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0" name="Straight Arrow Connector 29">
            <a:extLst>
              <a:ext uri="{FF2B5EF4-FFF2-40B4-BE49-F238E27FC236}">
                <a16:creationId xmlns:a16="http://schemas.microsoft.com/office/drawing/2014/main" id="{3C62D2B0-4030-4203-946F-F3323799A984}"/>
              </a:ext>
            </a:extLst>
          </p:cNvPr>
          <p:cNvCxnSpPr/>
          <p:nvPr/>
        </p:nvCxnSpPr>
        <p:spPr>
          <a:xfrm>
            <a:off x="4362368" y="4088095"/>
            <a:ext cx="87990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2" name="Straight Connector 31">
            <a:extLst>
              <a:ext uri="{FF2B5EF4-FFF2-40B4-BE49-F238E27FC236}">
                <a16:creationId xmlns:a16="http://schemas.microsoft.com/office/drawing/2014/main" id="{1E43E722-E0D4-4494-BC7C-E3D6FEC1953F}"/>
              </a:ext>
            </a:extLst>
          </p:cNvPr>
          <p:cNvCxnSpPr>
            <a:cxnSpLocks/>
          </p:cNvCxnSpPr>
          <p:nvPr/>
        </p:nvCxnSpPr>
        <p:spPr>
          <a:xfrm>
            <a:off x="8046618" y="1144475"/>
            <a:ext cx="48446" cy="4194237"/>
          </a:xfrm>
          <a:prstGeom prst="line">
            <a:avLst/>
          </a:prstGeom>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E07F209D-0476-403E-B357-D3B35104D499}"/>
              </a:ext>
            </a:extLst>
          </p:cNvPr>
          <p:cNvCxnSpPr>
            <a:cxnSpLocks/>
            <a:endCxn id="13" idx="1"/>
          </p:cNvCxnSpPr>
          <p:nvPr/>
        </p:nvCxnSpPr>
        <p:spPr>
          <a:xfrm>
            <a:off x="8046618" y="1144475"/>
            <a:ext cx="457698" cy="0"/>
          </a:xfrm>
          <a:prstGeom prst="line">
            <a:avLst/>
          </a:prstGeom>
        </p:spPr>
        <p:style>
          <a:lnRef idx="2">
            <a:schemeClr val="dk1"/>
          </a:lnRef>
          <a:fillRef idx="0">
            <a:schemeClr val="dk1"/>
          </a:fillRef>
          <a:effectRef idx="1">
            <a:schemeClr val="dk1"/>
          </a:effectRef>
          <a:fontRef idx="minor">
            <a:schemeClr val="tx1"/>
          </a:fontRef>
        </p:style>
      </p:cxnSp>
      <p:cxnSp>
        <p:nvCxnSpPr>
          <p:cNvPr id="38" name="Straight Connector 37">
            <a:extLst>
              <a:ext uri="{FF2B5EF4-FFF2-40B4-BE49-F238E27FC236}">
                <a16:creationId xmlns:a16="http://schemas.microsoft.com/office/drawing/2014/main" id="{DEEA1490-9581-49D9-899F-BB326A709DC0}"/>
              </a:ext>
            </a:extLst>
          </p:cNvPr>
          <p:cNvCxnSpPr>
            <a:cxnSpLocks/>
            <a:stCxn id="14" idx="1"/>
          </p:cNvCxnSpPr>
          <p:nvPr/>
        </p:nvCxnSpPr>
        <p:spPr>
          <a:xfrm flipH="1">
            <a:off x="8067166" y="3087593"/>
            <a:ext cx="437150" cy="0"/>
          </a:xfrm>
          <a:prstGeom prst="line">
            <a:avLst/>
          </a:prstGeom>
        </p:spPr>
        <p:style>
          <a:lnRef idx="2">
            <a:schemeClr val="dk1"/>
          </a:lnRef>
          <a:fillRef idx="0">
            <a:schemeClr val="dk1"/>
          </a:fillRef>
          <a:effectRef idx="1">
            <a:schemeClr val="dk1"/>
          </a:effectRef>
          <a:fontRef idx="minor">
            <a:schemeClr val="tx1"/>
          </a:fontRef>
        </p:style>
      </p:cxnSp>
      <p:cxnSp>
        <p:nvCxnSpPr>
          <p:cNvPr id="40" name="Straight Connector 39">
            <a:extLst>
              <a:ext uri="{FF2B5EF4-FFF2-40B4-BE49-F238E27FC236}">
                <a16:creationId xmlns:a16="http://schemas.microsoft.com/office/drawing/2014/main" id="{E05FE62C-B406-427E-9812-E81ABA7B2A6C}"/>
              </a:ext>
            </a:extLst>
          </p:cNvPr>
          <p:cNvCxnSpPr>
            <a:cxnSpLocks/>
            <a:stCxn id="15" idx="1"/>
          </p:cNvCxnSpPr>
          <p:nvPr/>
        </p:nvCxnSpPr>
        <p:spPr>
          <a:xfrm flipH="1">
            <a:off x="8087717" y="5338712"/>
            <a:ext cx="416600"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Arrow Connector 42">
            <a:extLst>
              <a:ext uri="{FF2B5EF4-FFF2-40B4-BE49-F238E27FC236}">
                <a16:creationId xmlns:a16="http://schemas.microsoft.com/office/drawing/2014/main" id="{A50ACBF6-187C-4680-B5CB-228FD1A5F9F9}"/>
              </a:ext>
            </a:extLst>
          </p:cNvPr>
          <p:cNvCxnSpPr/>
          <p:nvPr/>
        </p:nvCxnSpPr>
        <p:spPr>
          <a:xfrm flipH="1">
            <a:off x="6059068" y="3087593"/>
            <a:ext cx="2008098"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44" name="TextBox 43">
            <a:extLst>
              <a:ext uri="{FF2B5EF4-FFF2-40B4-BE49-F238E27FC236}">
                <a16:creationId xmlns:a16="http://schemas.microsoft.com/office/drawing/2014/main" id="{79D0DD20-DBAF-4135-9394-3AFB880463F6}"/>
              </a:ext>
            </a:extLst>
          </p:cNvPr>
          <p:cNvSpPr txBox="1"/>
          <p:nvPr/>
        </p:nvSpPr>
        <p:spPr>
          <a:xfrm>
            <a:off x="6231161" y="2660106"/>
            <a:ext cx="966787" cy="338554"/>
          </a:xfrm>
          <a:prstGeom prst="rect">
            <a:avLst/>
          </a:prstGeom>
          <a:noFill/>
        </p:spPr>
        <p:txBody>
          <a:bodyPr wrap="square" rtlCol="0">
            <a:spAutoFit/>
          </a:bodyPr>
          <a:lstStyle/>
          <a:p>
            <a:r>
              <a:rPr lang="en-US" sz="800"/>
              <a:t>Manges pod to identity mappings</a:t>
            </a:r>
            <a:endParaRPr lang="de-DE" sz="800"/>
          </a:p>
        </p:txBody>
      </p:sp>
      <p:sp>
        <p:nvSpPr>
          <p:cNvPr id="45" name="TextBox 44">
            <a:extLst>
              <a:ext uri="{FF2B5EF4-FFF2-40B4-BE49-F238E27FC236}">
                <a16:creationId xmlns:a16="http://schemas.microsoft.com/office/drawing/2014/main" id="{8BC680A3-C907-477A-B89B-A36B616C7FAD}"/>
              </a:ext>
            </a:extLst>
          </p:cNvPr>
          <p:cNvSpPr txBox="1"/>
          <p:nvPr/>
        </p:nvSpPr>
        <p:spPr>
          <a:xfrm>
            <a:off x="3936114" y="3382881"/>
            <a:ext cx="966787" cy="338554"/>
          </a:xfrm>
          <a:prstGeom prst="rect">
            <a:avLst/>
          </a:prstGeom>
          <a:noFill/>
        </p:spPr>
        <p:txBody>
          <a:bodyPr wrap="square" rtlCol="0">
            <a:spAutoFit/>
          </a:bodyPr>
          <a:lstStyle/>
          <a:p>
            <a:r>
              <a:rPr lang="en-US" sz="800"/>
              <a:t>Requests token 169.254.169.254</a:t>
            </a:r>
            <a:endParaRPr lang="de-DE" sz="800"/>
          </a:p>
        </p:txBody>
      </p:sp>
      <p:sp>
        <p:nvSpPr>
          <p:cNvPr id="46" name="TextBox 45">
            <a:extLst>
              <a:ext uri="{FF2B5EF4-FFF2-40B4-BE49-F238E27FC236}">
                <a16:creationId xmlns:a16="http://schemas.microsoft.com/office/drawing/2014/main" id="{69E67C1E-49A9-4016-92D4-A935B23E006B}"/>
              </a:ext>
            </a:extLst>
          </p:cNvPr>
          <p:cNvSpPr txBox="1"/>
          <p:nvPr/>
        </p:nvSpPr>
        <p:spPr>
          <a:xfrm>
            <a:off x="4457690" y="4105671"/>
            <a:ext cx="666035" cy="215444"/>
          </a:xfrm>
          <a:prstGeom prst="rect">
            <a:avLst/>
          </a:prstGeom>
          <a:noFill/>
        </p:spPr>
        <p:txBody>
          <a:bodyPr wrap="square" rtlCol="0">
            <a:spAutoFit/>
          </a:bodyPr>
          <a:lstStyle/>
          <a:p>
            <a:r>
              <a:rPr lang="en-US" sz="800"/>
              <a:t>redirect</a:t>
            </a:r>
            <a:endParaRPr lang="de-DE" sz="800"/>
          </a:p>
        </p:txBody>
      </p:sp>
      <p:cxnSp>
        <p:nvCxnSpPr>
          <p:cNvPr id="48" name="Straight Arrow Connector 47">
            <a:extLst>
              <a:ext uri="{FF2B5EF4-FFF2-40B4-BE49-F238E27FC236}">
                <a16:creationId xmlns:a16="http://schemas.microsoft.com/office/drawing/2014/main" id="{F2570321-A76C-4A18-8CCF-33E407D83BC8}"/>
              </a:ext>
            </a:extLst>
          </p:cNvPr>
          <p:cNvCxnSpPr>
            <a:stCxn id="16" idx="0"/>
            <a:endCxn id="11" idx="2"/>
          </p:cNvCxnSpPr>
          <p:nvPr/>
        </p:nvCxnSpPr>
        <p:spPr>
          <a:xfrm flipV="1">
            <a:off x="5650670" y="3300578"/>
            <a:ext cx="0" cy="42281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9" name="TextBox 48">
            <a:extLst>
              <a:ext uri="{FF2B5EF4-FFF2-40B4-BE49-F238E27FC236}">
                <a16:creationId xmlns:a16="http://schemas.microsoft.com/office/drawing/2014/main" id="{24309220-1222-4C21-B64B-6AA233C2BBA5}"/>
              </a:ext>
            </a:extLst>
          </p:cNvPr>
          <p:cNvSpPr txBox="1"/>
          <p:nvPr/>
        </p:nvSpPr>
        <p:spPr>
          <a:xfrm>
            <a:off x="5669505" y="3316718"/>
            <a:ext cx="966787" cy="215444"/>
          </a:xfrm>
          <a:prstGeom prst="rect">
            <a:avLst/>
          </a:prstGeom>
          <a:noFill/>
        </p:spPr>
        <p:txBody>
          <a:bodyPr wrap="square" rtlCol="0">
            <a:spAutoFit/>
          </a:bodyPr>
          <a:lstStyle/>
          <a:p>
            <a:r>
              <a:rPr lang="en-US" sz="800"/>
              <a:t>queries mapping</a:t>
            </a:r>
            <a:endParaRPr lang="de-DE" sz="800"/>
          </a:p>
        </p:txBody>
      </p:sp>
      <p:sp>
        <p:nvSpPr>
          <p:cNvPr id="50" name="TextBox 49">
            <a:extLst>
              <a:ext uri="{FF2B5EF4-FFF2-40B4-BE49-F238E27FC236}">
                <a16:creationId xmlns:a16="http://schemas.microsoft.com/office/drawing/2014/main" id="{1D4D2977-20A9-47C9-AD65-6BA5747D87D5}"/>
              </a:ext>
            </a:extLst>
          </p:cNvPr>
          <p:cNvSpPr txBox="1"/>
          <p:nvPr/>
        </p:nvSpPr>
        <p:spPr>
          <a:xfrm>
            <a:off x="5687361" y="4762313"/>
            <a:ext cx="966787" cy="338554"/>
          </a:xfrm>
          <a:prstGeom prst="rect">
            <a:avLst/>
          </a:prstGeom>
          <a:noFill/>
        </p:spPr>
        <p:txBody>
          <a:bodyPr wrap="square" rtlCol="0">
            <a:spAutoFit/>
          </a:bodyPr>
          <a:lstStyle/>
          <a:p>
            <a:r>
              <a:rPr lang="en-US" sz="800"/>
              <a:t>Token request with identity id</a:t>
            </a:r>
            <a:endParaRPr lang="de-DE" sz="800"/>
          </a:p>
        </p:txBody>
      </p:sp>
      <p:sp>
        <p:nvSpPr>
          <p:cNvPr id="54" name="Rectangle 53">
            <a:extLst>
              <a:ext uri="{FF2B5EF4-FFF2-40B4-BE49-F238E27FC236}">
                <a16:creationId xmlns:a16="http://schemas.microsoft.com/office/drawing/2014/main" id="{BBEE640A-6C7B-4646-9EBC-79319DE5583E}"/>
              </a:ext>
            </a:extLst>
          </p:cNvPr>
          <p:cNvSpPr/>
          <p:nvPr/>
        </p:nvSpPr>
        <p:spPr>
          <a:xfrm>
            <a:off x="95637" y="3288797"/>
            <a:ext cx="974604" cy="8116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Azure Resource Manager</a:t>
            </a:r>
            <a:endParaRPr lang="de-DE" sz="1200"/>
          </a:p>
        </p:txBody>
      </p:sp>
      <p:sp>
        <p:nvSpPr>
          <p:cNvPr id="55" name="Rectangle 54">
            <a:extLst>
              <a:ext uri="{FF2B5EF4-FFF2-40B4-BE49-F238E27FC236}">
                <a16:creationId xmlns:a16="http://schemas.microsoft.com/office/drawing/2014/main" id="{B76D3D36-50C4-47B1-8A07-3A6E812542F8}"/>
              </a:ext>
            </a:extLst>
          </p:cNvPr>
          <p:cNvSpPr/>
          <p:nvPr/>
        </p:nvSpPr>
        <p:spPr>
          <a:xfrm>
            <a:off x="1341669" y="4094065"/>
            <a:ext cx="1159320" cy="9906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User-assigned Identity</a:t>
            </a:r>
            <a:endParaRPr lang="de-DE" sz="1200"/>
          </a:p>
        </p:txBody>
      </p:sp>
      <p:sp>
        <p:nvSpPr>
          <p:cNvPr id="56" name="Isosceles Triangle 55">
            <a:extLst>
              <a:ext uri="{FF2B5EF4-FFF2-40B4-BE49-F238E27FC236}">
                <a16:creationId xmlns:a16="http://schemas.microsoft.com/office/drawing/2014/main" id="{2687CF73-B41B-4229-91DC-8D6F13294814}"/>
              </a:ext>
            </a:extLst>
          </p:cNvPr>
          <p:cNvSpPr/>
          <p:nvPr/>
        </p:nvSpPr>
        <p:spPr>
          <a:xfrm>
            <a:off x="870273" y="22740"/>
            <a:ext cx="1630716" cy="1796474"/>
          </a:xfrm>
          <a:prstGeom prst="triangle">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de-DE"/>
          </a:p>
        </p:txBody>
      </p:sp>
      <p:sp>
        <p:nvSpPr>
          <p:cNvPr id="57" name="Oval 56">
            <a:extLst>
              <a:ext uri="{FF2B5EF4-FFF2-40B4-BE49-F238E27FC236}">
                <a16:creationId xmlns:a16="http://schemas.microsoft.com/office/drawing/2014/main" id="{75E91D53-3C94-4128-8AA6-473D0E1F7176}"/>
              </a:ext>
            </a:extLst>
          </p:cNvPr>
          <p:cNvSpPr/>
          <p:nvPr/>
        </p:nvSpPr>
        <p:spPr>
          <a:xfrm>
            <a:off x="1280540" y="730863"/>
            <a:ext cx="799158" cy="7461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a:t>Service Principal</a:t>
            </a:r>
            <a:endParaRPr lang="de-DE" sz="800"/>
          </a:p>
        </p:txBody>
      </p:sp>
      <p:sp>
        <p:nvSpPr>
          <p:cNvPr id="58" name="TextBox 57">
            <a:extLst>
              <a:ext uri="{FF2B5EF4-FFF2-40B4-BE49-F238E27FC236}">
                <a16:creationId xmlns:a16="http://schemas.microsoft.com/office/drawing/2014/main" id="{ED56147B-EA40-41F1-BE1B-261EB187F44B}"/>
              </a:ext>
            </a:extLst>
          </p:cNvPr>
          <p:cNvSpPr txBox="1"/>
          <p:nvPr/>
        </p:nvSpPr>
        <p:spPr>
          <a:xfrm>
            <a:off x="1218979" y="1435996"/>
            <a:ext cx="966787" cy="276999"/>
          </a:xfrm>
          <a:prstGeom prst="rect">
            <a:avLst/>
          </a:prstGeom>
          <a:noFill/>
        </p:spPr>
        <p:txBody>
          <a:bodyPr wrap="square" rtlCol="0">
            <a:spAutoFit/>
          </a:bodyPr>
          <a:lstStyle/>
          <a:p>
            <a:r>
              <a:rPr lang="en-US" sz="1200"/>
              <a:t>AAD Tenant</a:t>
            </a:r>
            <a:endParaRPr lang="de-DE" sz="1200"/>
          </a:p>
        </p:txBody>
      </p:sp>
      <p:sp>
        <p:nvSpPr>
          <p:cNvPr id="59" name="Rectangle 58">
            <a:extLst>
              <a:ext uri="{FF2B5EF4-FFF2-40B4-BE49-F238E27FC236}">
                <a16:creationId xmlns:a16="http://schemas.microsoft.com/office/drawing/2014/main" id="{C3B54501-A4BC-47C1-8E4F-4CC4837E0410}"/>
              </a:ext>
            </a:extLst>
          </p:cNvPr>
          <p:cNvSpPr/>
          <p:nvPr/>
        </p:nvSpPr>
        <p:spPr>
          <a:xfrm>
            <a:off x="1344437" y="2237303"/>
            <a:ext cx="1137167" cy="10514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Service that supports AAD Authentication</a:t>
            </a:r>
            <a:endParaRPr lang="de-DE" sz="1200"/>
          </a:p>
        </p:txBody>
      </p:sp>
      <p:cxnSp>
        <p:nvCxnSpPr>
          <p:cNvPr id="65" name="Connector: Elbow 64">
            <a:extLst>
              <a:ext uri="{FF2B5EF4-FFF2-40B4-BE49-F238E27FC236}">
                <a16:creationId xmlns:a16="http://schemas.microsoft.com/office/drawing/2014/main" id="{83DAEA0B-6098-492A-A006-7DA0335B5CFB}"/>
              </a:ext>
            </a:extLst>
          </p:cNvPr>
          <p:cNvCxnSpPr>
            <a:stCxn id="54" idx="0"/>
            <a:endCxn id="57" idx="2"/>
          </p:cNvCxnSpPr>
          <p:nvPr/>
        </p:nvCxnSpPr>
        <p:spPr>
          <a:xfrm rot="5400000" flipH="1" flipV="1">
            <a:off x="-160681" y="1847577"/>
            <a:ext cx="2184840" cy="697601"/>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7" name="Connector: Elbow 66">
            <a:extLst>
              <a:ext uri="{FF2B5EF4-FFF2-40B4-BE49-F238E27FC236}">
                <a16:creationId xmlns:a16="http://schemas.microsoft.com/office/drawing/2014/main" id="{155A2E1F-22F3-4203-9ADF-294CBB95008F}"/>
              </a:ext>
            </a:extLst>
          </p:cNvPr>
          <p:cNvCxnSpPr>
            <a:stCxn id="54" idx="2"/>
            <a:endCxn id="55" idx="1"/>
          </p:cNvCxnSpPr>
          <p:nvPr/>
        </p:nvCxnSpPr>
        <p:spPr>
          <a:xfrm rot="16200000" flipH="1">
            <a:off x="717834" y="3965560"/>
            <a:ext cx="488941" cy="758730"/>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9" name="Connector: Elbow 68">
            <a:extLst>
              <a:ext uri="{FF2B5EF4-FFF2-40B4-BE49-F238E27FC236}">
                <a16:creationId xmlns:a16="http://schemas.microsoft.com/office/drawing/2014/main" id="{C1469326-D713-4753-9849-565F616F78D4}"/>
              </a:ext>
            </a:extLst>
          </p:cNvPr>
          <p:cNvCxnSpPr>
            <a:cxnSpLocks/>
          </p:cNvCxnSpPr>
          <p:nvPr/>
        </p:nvCxnSpPr>
        <p:spPr>
          <a:xfrm rot="5400000">
            <a:off x="651514" y="2039729"/>
            <a:ext cx="1395276" cy="53137"/>
          </a:xfrm>
          <a:prstGeom prst="bentConnector4">
            <a:avLst>
              <a:gd name="adj1" fmla="val 192"/>
              <a:gd name="adj2" fmla="val 530209"/>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73" name="Connector: Elbow 72">
            <a:extLst>
              <a:ext uri="{FF2B5EF4-FFF2-40B4-BE49-F238E27FC236}">
                <a16:creationId xmlns:a16="http://schemas.microsoft.com/office/drawing/2014/main" id="{0084EF3B-6F16-4266-8B6D-FFA051E17377}"/>
              </a:ext>
            </a:extLst>
          </p:cNvPr>
          <p:cNvCxnSpPr>
            <a:stCxn id="54" idx="2"/>
            <a:endCxn id="8" idx="1"/>
          </p:cNvCxnSpPr>
          <p:nvPr/>
        </p:nvCxnSpPr>
        <p:spPr>
          <a:xfrm rot="16200000" flipH="1">
            <a:off x="694241" y="3989153"/>
            <a:ext cx="1986590" cy="2209194"/>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sp>
        <p:nvSpPr>
          <p:cNvPr id="74" name="TextBox 73">
            <a:extLst>
              <a:ext uri="{FF2B5EF4-FFF2-40B4-BE49-F238E27FC236}">
                <a16:creationId xmlns:a16="http://schemas.microsoft.com/office/drawing/2014/main" id="{08D0991F-D740-4D92-AEE9-9961CCC4247D}"/>
              </a:ext>
            </a:extLst>
          </p:cNvPr>
          <p:cNvSpPr txBox="1"/>
          <p:nvPr/>
        </p:nvSpPr>
        <p:spPr>
          <a:xfrm>
            <a:off x="832949" y="5664273"/>
            <a:ext cx="1738845" cy="400110"/>
          </a:xfrm>
          <a:prstGeom prst="rect">
            <a:avLst/>
          </a:prstGeom>
          <a:noFill/>
        </p:spPr>
        <p:txBody>
          <a:bodyPr wrap="square" rtlCol="0">
            <a:spAutoFit/>
          </a:bodyPr>
          <a:lstStyle/>
          <a:p>
            <a:r>
              <a:rPr lang="en-US" sz="1000"/>
              <a:t>MIC assigns identity to VM where pod is running</a:t>
            </a:r>
            <a:endParaRPr lang="de-DE" sz="1000"/>
          </a:p>
        </p:txBody>
      </p:sp>
      <p:sp>
        <p:nvSpPr>
          <p:cNvPr id="75" name="Oval 74">
            <a:extLst>
              <a:ext uri="{FF2B5EF4-FFF2-40B4-BE49-F238E27FC236}">
                <a16:creationId xmlns:a16="http://schemas.microsoft.com/office/drawing/2014/main" id="{81B88095-6999-464A-8C5B-3ABC6DACDA83}"/>
              </a:ext>
            </a:extLst>
          </p:cNvPr>
          <p:cNvSpPr/>
          <p:nvPr/>
        </p:nvSpPr>
        <p:spPr>
          <a:xfrm>
            <a:off x="825212" y="4299469"/>
            <a:ext cx="220824" cy="2241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1</a:t>
            </a:r>
            <a:endParaRPr lang="de-DE" sz="1400"/>
          </a:p>
        </p:txBody>
      </p:sp>
      <p:sp>
        <p:nvSpPr>
          <p:cNvPr id="76" name="Oval 75">
            <a:extLst>
              <a:ext uri="{FF2B5EF4-FFF2-40B4-BE49-F238E27FC236}">
                <a16:creationId xmlns:a16="http://schemas.microsoft.com/office/drawing/2014/main" id="{D8751617-F012-40C8-BDE7-1E5087FDE16E}"/>
              </a:ext>
            </a:extLst>
          </p:cNvPr>
          <p:cNvSpPr/>
          <p:nvPr/>
        </p:nvSpPr>
        <p:spPr>
          <a:xfrm>
            <a:off x="768572" y="793896"/>
            <a:ext cx="220824" cy="2241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1</a:t>
            </a:r>
            <a:endParaRPr lang="de-DE" sz="1400"/>
          </a:p>
        </p:txBody>
      </p:sp>
      <p:sp>
        <p:nvSpPr>
          <p:cNvPr id="77" name="Oval 76">
            <a:extLst>
              <a:ext uri="{FF2B5EF4-FFF2-40B4-BE49-F238E27FC236}">
                <a16:creationId xmlns:a16="http://schemas.microsoft.com/office/drawing/2014/main" id="{7D2545B1-00A1-4AB0-8443-8DE471C32A5D}"/>
              </a:ext>
            </a:extLst>
          </p:cNvPr>
          <p:cNvSpPr/>
          <p:nvPr/>
        </p:nvSpPr>
        <p:spPr>
          <a:xfrm>
            <a:off x="1153930" y="1932942"/>
            <a:ext cx="220824" cy="2241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2</a:t>
            </a:r>
            <a:endParaRPr lang="de-DE" sz="1400"/>
          </a:p>
        </p:txBody>
      </p:sp>
      <p:sp>
        <p:nvSpPr>
          <p:cNvPr id="78" name="Oval 77">
            <a:extLst>
              <a:ext uri="{FF2B5EF4-FFF2-40B4-BE49-F238E27FC236}">
                <a16:creationId xmlns:a16="http://schemas.microsoft.com/office/drawing/2014/main" id="{75F7750D-832D-4FFA-98DA-81F7EA4FF313}"/>
              </a:ext>
            </a:extLst>
          </p:cNvPr>
          <p:cNvSpPr/>
          <p:nvPr/>
        </p:nvSpPr>
        <p:spPr>
          <a:xfrm>
            <a:off x="1280540" y="6127137"/>
            <a:ext cx="220824" cy="2241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3</a:t>
            </a:r>
            <a:endParaRPr lang="de-DE" sz="1400"/>
          </a:p>
        </p:txBody>
      </p:sp>
      <p:sp>
        <p:nvSpPr>
          <p:cNvPr id="81" name="Oval 80">
            <a:extLst>
              <a:ext uri="{FF2B5EF4-FFF2-40B4-BE49-F238E27FC236}">
                <a16:creationId xmlns:a16="http://schemas.microsoft.com/office/drawing/2014/main" id="{7176D06B-DCD3-4EEA-A2BE-85455B522EB2}"/>
              </a:ext>
            </a:extLst>
          </p:cNvPr>
          <p:cNvSpPr/>
          <p:nvPr/>
        </p:nvSpPr>
        <p:spPr>
          <a:xfrm>
            <a:off x="4622823" y="4302048"/>
            <a:ext cx="160111" cy="17012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000"/>
              <a:t>2</a:t>
            </a:r>
            <a:endParaRPr lang="de-DE" sz="1000"/>
          </a:p>
        </p:txBody>
      </p:sp>
      <p:sp>
        <p:nvSpPr>
          <p:cNvPr id="82" name="Oval 81">
            <a:extLst>
              <a:ext uri="{FF2B5EF4-FFF2-40B4-BE49-F238E27FC236}">
                <a16:creationId xmlns:a16="http://schemas.microsoft.com/office/drawing/2014/main" id="{21A5571A-0219-4912-8F87-81618E0BC2F7}"/>
              </a:ext>
            </a:extLst>
          </p:cNvPr>
          <p:cNvSpPr/>
          <p:nvPr/>
        </p:nvSpPr>
        <p:spPr>
          <a:xfrm>
            <a:off x="3623909" y="3467098"/>
            <a:ext cx="160111" cy="17012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000"/>
              <a:t>1</a:t>
            </a:r>
            <a:endParaRPr lang="de-DE" sz="1000"/>
          </a:p>
        </p:txBody>
      </p:sp>
      <p:sp>
        <p:nvSpPr>
          <p:cNvPr id="83" name="Oval 82">
            <a:extLst>
              <a:ext uri="{FF2B5EF4-FFF2-40B4-BE49-F238E27FC236}">
                <a16:creationId xmlns:a16="http://schemas.microsoft.com/office/drawing/2014/main" id="{D2B5B05A-4E98-4EAF-A687-6216278B1677}"/>
              </a:ext>
            </a:extLst>
          </p:cNvPr>
          <p:cNvSpPr/>
          <p:nvPr/>
        </p:nvSpPr>
        <p:spPr>
          <a:xfrm>
            <a:off x="5774814" y="3491347"/>
            <a:ext cx="160111" cy="17012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000"/>
              <a:t>3</a:t>
            </a:r>
            <a:endParaRPr lang="de-DE" sz="1000"/>
          </a:p>
        </p:txBody>
      </p:sp>
      <p:sp>
        <p:nvSpPr>
          <p:cNvPr id="84" name="Oval 83">
            <a:extLst>
              <a:ext uri="{FF2B5EF4-FFF2-40B4-BE49-F238E27FC236}">
                <a16:creationId xmlns:a16="http://schemas.microsoft.com/office/drawing/2014/main" id="{A0DA9173-C24B-45E5-9A4E-AFD0B8273E94}"/>
              </a:ext>
            </a:extLst>
          </p:cNvPr>
          <p:cNvSpPr/>
          <p:nvPr/>
        </p:nvSpPr>
        <p:spPr>
          <a:xfrm>
            <a:off x="5368809" y="4864964"/>
            <a:ext cx="160111" cy="17012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000"/>
              <a:t>4</a:t>
            </a:r>
            <a:endParaRPr lang="de-DE" sz="1000"/>
          </a:p>
        </p:txBody>
      </p:sp>
      <p:cxnSp>
        <p:nvCxnSpPr>
          <p:cNvPr id="86" name="Straight Arrow Connector 85">
            <a:extLst>
              <a:ext uri="{FF2B5EF4-FFF2-40B4-BE49-F238E27FC236}">
                <a16:creationId xmlns:a16="http://schemas.microsoft.com/office/drawing/2014/main" id="{AAB63943-46BF-464A-BB9C-2160D283C725}"/>
              </a:ext>
            </a:extLst>
          </p:cNvPr>
          <p:cNvCxnSpPr/>
          <p:nvPr/>
        </p:nvCxnSpPr>
        <p:spPr>
          <a:xfrm flipH="1">
            <a:off x="2481604" y="2956137"/>
            <a:ext cx="102825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7" name="Oval 86">
            <a:extLst>
              <a:ext uri="{FF2B5EF4-FFF2-40B4-BE49-F238E27FC236}">
                <a16:creationId xmlns:a16="http://schemas.microsoft.com/office/drawing/2014/main" id="{85548D68-5EF0-4879-BBE9-89F7EA683833}"/>
              </a:ext>
            </a:extLst>
          </p:cNvPr>
          <p:cNvSpPr/>
          <p:nvPr/>
        </p:nvSpPr>
        <p:spPr>
          <a:xfrm>
            <a:off x="2817489" y="2733503"/>
            <a:ext cx="160111" cy="17012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000"/>
              <a:t>5</a:t>
            </a:r>
            <a:endParaRPr lang="de-DE" sz="1000"/>
          </a:p>
        </p:txBody>
      </p:sp>
      <p:sp>
        <p:nvSpPr>
          <p:cNvPr id="89" name="Oval 88">
            <a:extLst>
              <a:ext uri="{FF2B5EF4-FFF2-40B4-BE49-F238E27FC236}">
                <a16:creationId xmlns:a16="http://schemas.microsoft.com/office/drawing/2014/main" id="{BA16C321-A3C6-4C6F-9645-CC26AD3E8A02}"/>
              </a:ext>
            </a:extLst>
          </p:cNvPr>
          <p:cNvSpPr/>
          <p:nvPr/>
        </p:nvSpPr>
        <p:spPr>
          <a:xfrm>
            <a:off x="7259253" y="2759388"/>
            <a:ext cx="220824" cy="2241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3</a:t>
            </a:r>
            <a:endParaRPr lang="de-DE" sz="1400"/>
          </a:p>
        </p:txBody>
      </p:sp>
    </p:spTree>
    <p:extLst>
      <p:ext uri="{BB962C8B-B14F-4D97-AF65-F5344CB8AC3E}">
        <p14:creationId xmlns:p14="http://schemas.microsoft.com/office/powerpoint/2010/main" val="7995399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70"/>
            <a:ext cx="10459043"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Segoe UI" panose="020B0502040204020203" pitchFamily="34" charset="0"/>
                <a:cs typeface="Segoe UI" panose="020B0502040204020203" pitchFamily="34" charset="0"/>
              </a:rPr>
              <a:t>Create a user-assigned managed identity</a:t>
            </a:r>
          </a:p>
          <a:p>
            <a:r>
              <a:rPr lang="en-US" sz="2400">
                <a:latin typeface="Segoe UI" panose="020B0502040204020203" pitchFamily="34" charset="0"/>
                <a:cs typeface="Segoe UI" panose="020B0502040204020203" pitchFamily="34" charset="0"/>
              </a:rPr>
              <a:t>Install </a:t>
            </a:r>
            <a:r>
              <a:rPr lang="en-US" sz="2400" err="1">
                <a:latin typeface="Segoe UI" panose="020B0502040204020203" pitchFamily="34" charset="0"/>
                <a:cs typeface="Segoe UI" panose="020B0502040204020203" pitchFamily="34" charset="0"/>
              </a:rPr>
              <a:t>aad</a:t>
            </a:r>
            <a:r>
              <a:rPr lang="en-US" sz="2400">
                <a:latin typeface="Segoe UI" panose="020B0502040204020203" pitchFamily="34" charset="0"/>
                <a:cs typeface="Segoe UI" panose="020B0502040204020203" pitchFamily="34" charset="0"/>
              </a:rPr>
              <a:t>-pod-identity in your cluster</a:t>
            </a:r>
          </a:p>
          <a:p>
            <a:r>
              <a:rPr lang="en-US" sz="2400">
                <a:latin typeface="Segoe UI" panose="020B0502040204020203" pitchFamily="34" charset="0"/>
                <a:cs typeface="Segoe UI" panose="020B0502040204020203" pitchFamily="34" charset="0"/>
              </a:rPr>
              <a:t>Create an Azure Key Vault and store credentials</a:t>
            </a:r>
          </a:p>
          <a:p>
            <a:r>
              <a:rPr lang="en-US" sz="2400">
                <a:latin typeface="Segoe UI" panose="020B0502040204020203" pitchFamily="34" charset="0"/>
                <a:cs typeface="Segoe UI" panose="020B0502040204020203" pitchFamily="34" charset="0"/>
              </a:rPr>
              <a:t>Deploy a pod that uses a user-assigned managed identity to access an Azure Key Vault</a:t>
            </a:r>
            <a:endParaRPr lang="en-US" sz="2000">
              <a:latin typeface="Segoe UI" panose="020B0502040204020203" pitchFamily="34" charset="0"/>
              <a:cs typeface="Segoe UI" panose="020B0502040204020203" pitchFamily="34" charset="0"/>
            </a:endParaRP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Challenge</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16872116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697218"/>
            <a:ext cx="5943600" cy="836319"/>
          </a:xfrm>
        </p:spPr>
        <p:txBody>
          <a:bodyPr/>
          <a:lstStyle/>
          <a:p>
            <a:r>
              <a:rPr lang="en-US" b="1"/>
              <a:t>Project Unicorn</a:t>
            </a:r>
            <a:endParaRPr lang="en-US"/>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764920" y="3996266"/>
            <a:ext cx="6382285" cy="276999"/>
          </a:xfrm>
        </p:spPr>
        <p:txBody>
          <a:bodyPr vert="horz" wrap="square" lIns="0" tIns="0" rIns="0" bIns="0" rtlCol="0" anchor="t">
            <a:spAutoFit/>
          </a:bodyPr>
          <a:lstStyle/>
          <a:p>
            <a:r>
              <a:rPr lang="en-US"/>
              <a:t>Sidecar Pattern</a:t>
            </a:r>
          </a:p>
        </p:txBody>
      </p:sp>
    </p:spTree>
    <p:extLst>
      <p:ext uri="{BB962C8B-B14F-4D97-AF65-F5344CB8AC3E}">
        <p14:creationId xmlns:p14="http://schemas.microsoft.com/office/powerpoint/2010/main" val="18510419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txBox="1">
            <a:spLocks noGrp="1"/>
          </p:cNvSpPr>
          <p:nvPr>
            <p:ph type="ctrTitle" idx="4294967295"/>
          </p:nvPr>
        </p:nvSpPr>
        <p:spPr>
          <a:xfrm>
            <a:off x="312671" y="314959"/>
            <a:ext cx="5668963" cy="893763"/>
          </a:xfrm>
          <a:prstGeom prst="rect">
            <a:avLst/>
          </a:prstGeom>
        </p:spPr>
        <p:txBody>
          <a:bodyPr wrap="square" lIns="121900" tIns="121900" rIns="121900" bIns="121900" anchor="b" anchorCtr="0">
            <a:noAutofit/>
          </a:bodyPr>
          <a:lstStyle/>
          <a:p>
            <a:r>
              <a:rPr lang="en" sz="4700" b="0">
                <a:solidFill>
                  <a:srgbClr val="666666"/>
                </a:solidFill>
                <a:latin typeface="Segoe UI Light" panose="020B0502040204020203" pitchFamily="34" charset="0"/>
                <a:cs typeface="Segoe UI Light" panose="020B0502040204020203" pitchFamily="34" charset="0"/>
              </a:rPr>
              <a:t>Who</a:t>
            </a:r>
            <a:r>
              <a:rPr lang="en" sz="4700" b="0">
                <a:solidFill>
                  <a:schemeClr val="bg2"/>
                </a:solidFill>
                <a:latin typeface="Segoe UI Light" panose="020B0502040204020203" pitchFamily="34" charset="0"/>
                <a:cs typeface="Segoe UI Light" panose="020B0502040204020203" pitchFamily="34" charset="0"/>
              </a:rPr>
              <a:t> </a:t>
            </a:r>
            <a:r>
              <a:rPr lang="de-DE" sz="4700" b="0" err="1">
                <a:solidFill>
                  <a:schemeClr val="bg2"/>
                </a:solidFill>
                <a:latin typeface="Segoe UI Light" panose="020B0502040204020203" pitchFamily="34" charset="0"/>
                <a:cs typeface="Segoe UI Light" panose="020B0502040204020203" pitchFamily="34" charset="0"/>
              </a:rPr>
              <a:t>we</a:t>
            </a:r>
            <a:r>
              <a:rPr lang="de-DE" sz="4700" b="0">
                <a:solidFill>
                  <a:schemeClr val="bg2"/>
                </a:solidFill>
                <a:latin typeface="Segoe UI Light" panose="020B0502040204020203" pitchFamily="34" charset="0"/>
                <a:cs typeface="Segoe UI Light" panose="020B0502040204020203" pitchFamily="34" charset="0"/>
              </a:rPr>
              <a:t> </a:t>
            </a:r>
            <a:r>
              <a:rPr lang="de-DE" sz="4700" b="0" err="1">
                <a:solidFill>
                  <a:schemeClr val="bg2"/>
                </a:solidFill>
                <a:latin typeface="Segoe UI Light" panose="020B0502040204020203" pitchFamily="34" charset="0"/>
                <a:cs typeface="Segoe UI Light" panose="020B0502040204020203" pitchFamily="34" charset="0"/>
              </a:rPr>
              <a:t>are</a:t>
            </a:r>
            <a:r>
              <a:rPr lang="de-DE" sz="4700" b="0">
                <a:solidFill>
                  <a:schemeClr val="bg2"/>
                </a:solidFill>
                <a:latin typeface="Segoe UI Light" panose="020B0502040204020203" pitchFamily="34" charset="0"/>
                <a:cs typeface="Segoe UI Light" panose="020B0502040204020203" pitchFamily="34" charset="0"/>
              </a:rPr>
              <a:t>…</a:t>
            </a:r>
            <a:endParaRPr lang="en" sz="4700" b="0">
              <a:solidFill>
                <a:schemeClr val="bg2"/>
              </a:solidFill>
              <a:latin typeface="Segoe UI Light" panose="020B0502040204020203" pitchFamily="34" charset="0"/>
              <a:cs typeface="Segoe UI Light" panose="020B0502040204020203" pitchFamily="34" charset="0"/>
            </a:endParaRPr>
          </a:p>
        </p:txBody>
      </p:sp>
      <p:pic>
        <p:nvPicPr>
          <p:cNvPr id="70" name="Shape 70"/>
          <p:cNvPicPr preferRelativeResize="0"/>
          <p:nvPr/>
        </p:nvPicPr>
        <p:blipFill>
          <a:blip r:embed="rId3"/>
          <a:stretch>
            <a:fillRect/>
          </a:stretch>
        </p:blipFill>
        <p:spPr>
          <a:xfrm>
            <a:off x="2261045" y="1790472"/>
            <a:ext cx="2926080" cy="292608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3074" name="Picture 2">
            <a:extLst>
              <a:ext uri="{FF2B5EF4-FFF2-40B4-BE49-F238E27FC236}">
                <a16:creationId xmlns:a16="http://schemas.microsoft.com/office/drawing/2014/main" id="{02E6D83D-4E81-584B-9E5B-1DC0E72A2104}"/>
              </a:ext>
            </a:extLst>
          </p:cNvPr>
          <p:cNvPicPr>
            <a:picLocks noChangeAspect="1" noChangeArrowheads="1"/>
          </p:cNvPicPr>
          <p:nvPr/>
        </p:nvPicPr>
        <p:blipFill>
          <a:blip r:embed="rId4" cstate="print">
            <a:extLst>
              <a:ext uri="{28A0092B-C50C-407E-A947-70E740481C1C}">
                <a14:useLocalDpi xmlns:a14="http://schemas.microsoft.com/office/drawing/2010/main"/>
              </a:ext>
            </a:extLst>
          </a:blip>
          <a:stretch>
            <a:fillRect/>
          </a:stretch>
        </p:blipFill>
        <p:spPr bwMode="auto">
          <a:xfrm>
            <a:off x="6978129" y="1778158"/>
            <a:ext cx="2926080" cy="292022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grpSp>
        <p:nvGrpSpPr>
          <p:cNvPr id="2" name="Gruppieren 1">
            <a:extLst>
              <a:ext uri="{FF2B5EF4-FFF2-40B4-BE49-F238E27FC236}">
                <a16:creationId xmlns:a16="http://schemas.microsoft.com/office/drawing/2014/main" id="{DAA89483-5BA4-447C-8231-459FD50D8439}"/>
              </a:ext>
            </a:extLst>
          </p:cNvPr>
          <p:cNvGrpSpPr/>
          <p:nvPr/>
        </p:nvGrpSpPr>
        <p:grpSpPr>
          <a:xfrm>
            <a:off x="6965489" y="4817364"/>
            <a:ext cx="3224938" cy="1760220"/>
            <a:chOff x="6786587" y="4817364"/>
            <a:chExt cx="3224938" cy="1760220"/>
          </a:xfrm>
        </p:grpSpPr>
        <p:sp>
          <p:nvSpPr>
            <p:cNvPr id="7" name="Shape 69">
              <a:extLst>
                <a:ext uri="{FF2B5EF4-FFF2-40B4-BE49-F238E27FC236}">
                  <a16:creationId xmlns:a16="http://schemas.microsoft.com/office/drawing/2014/main" id="{AFAEF74B-9095-5249-9F20-077D15E66FE6}"/>
                </a:ext>
              </a:extLst>
            </p:cNvPr>
            <p:cNvSpPr txBox="1">
              <a:spLocks/>
            </p:cNvSpPr>
            <p:nvPr/>
          </p:nvSpPr>
          <p:spPr>
            <a:xfrm>
              <a:off x="6786587" y="4817364"/>
              <a:ext cx="3224938" cy="176022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1pPr>
              <a:lvl2pPr marR="0" lvl="1" algn="l" rtl="0">
                <a:lnSpc>
                  <a:spcPct val="100000"/>
                </a:lnSpc>
                <a:spcBef>
                  <a:spcPts val="48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2pPr>
              <a:lvl3pPr marR="0" lvl="2" algn="l" rtl="0">
                <a:lnSpc>
                  <a:spcPct val="100000"/>
                </a:lnSpc>
                <a:spcBef>
                  <a:spcPts val="48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3pPr>
              <a:lvl4pPr marR="0" lvl="3"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4pPr>
              <a:lvl5pPr marR="0" lvl="4"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5pPr>
              <a:lvl6pPr marR="0" lvl="5"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6pPr>
              <a:lvl7pPr marR="0" lvl="6"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7pPr>
              <a:lvl8pPr marR="0" lvl="7"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8pPr>
              <a:lvl9pPr marR="0" lvl="8"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9pPr>
            </a:lstStyle>
            <a:p>
              <a:pPr>
                <a:spcBef>
                  <a:spcPts val="0"/>
                </a:spcBef>
                <a:buNone/>
              </a:pPr>
              <a:r>
                <a:rPr lang="de-DE" sz="2800">
                  <a:solidFill>
                    <a:schemeClr val="bg2"/>
                  </a:solidFill>
                  <a:latin typeface="Segoe UI Light" panose="020B0502040204020203" pitchFamily="34" charset="0"/>
                  <a:ea typeface="Work Sans"/>
                  <a:cs typeface="Segoe UI Light" panose="020B0502040204020203" pitchFamily="34" charset="0"/>
                  <a:sym typeface="Work Sans"/>
                </a:rPr>
                <a:t>Christian Dennig</a:t>
              </a:r>
              <a:endParaRPr lang="en" sz="2800">
                <a:solidFill>
                  <a:schemeClr val="bg2"/>
                </a:solidFill>
                <a:latin typeface="Segoe UI Light" panose="020B0502040204020203" pitchFamily="34" charset="0"/>
                <a:ea typeface="Work Sans"/>
                <a:cs typeface="Segoe UI Light" panose="020B0502040204020203" pitchFamily="34" charset="0"/>
                <a:sym typeface="Work Sans"/>
              </a:endParaRPr>
            </a:p>
            <a:p>
              <a:pPr>
                <a:spcBef>
                  <a:spcPts val="0"/>
                </a:spcBef>
                <a:buNone/>
              </a:pPr>
              <a:r>
                <a:rPr lang="en" sz="1800">
                  <a:solidFill>
                    <a:schemeClr val="bg2"/>
                  </a:solidFill>
                  <a:latin typeface="Segoe UI Light" panose="020B0502040204020203" pitchFamily="34" charset="0"/>
                  <a:ea typeface="Work Sans"/>
                  <a:cs typeface="Segoe UI Light" panose="020B0502040204020203" pitchFamily="34" charset="0"/>
                  <a:sym typeface="Work Sans"/>
                </a:rPr>
                <a:t>Microsoft</a:t>
              </a:r>
            </a:p>
            <a:p>
              <a:pPr indent="-93131">
                <a:spcBef>
                  <a:spcPts val="0"/>
                </a:spcBef>
                <a:buSzPts val="1100"/>
                <a:buNone/>
              </a:pPr>
              <a:r>
                <a:rPr lang="de-DE" sz="1800">
                  <a:solidFill>
                    <a:schemeClr val="bg2"/>
                  </a:solidFill>
                  <a:latin typeface="Segoe UI Light" panose="020B0502040204020203" pitchFamily="34" charset="0"/>
                  <a:cs typeface="Segoe UI Light" panose="020B0502040204020203" pitchFamily="34" charset="0"/>
                </a:rPr>
                <a:t>Cloud Solution </a:t>
              </a:r>
              <a:r>
                <a:rPr lang="de-DE" sz="1800" err="1">
                  <a:solidFill>
                    <a:schemeClr val="bg2"/>
                  </a:solidFill>
                  <a:latin typeface="Segoe UI Light" panose="020B0502040204020203" pitchFamily="34" charset="0"/>
                  <a:cs typeface="Segoe UI Light" panose="020B0502040204020203" pitchFamily="34" charset="0"/>
                </a:rPr>
                <a:t>Architect</a:t>
              </a:r>
              <a:endParaRPr lang="en" sz="1800">
                <a:solidFill>
                  <a:schemeClr val="bg2"/>
                </a:solidFill>
                <a:latin typeface="Segoe UI Light" panose="020B0502040204020203" pitchFamily="34" charset="0"/>
                <a:cs typeface="Segoe UI Light" panose="020B0502040204020203" pitchFamily="34" charset="0"/>
              </a:endParaRPr>
            </a:p>
            <a:p>
              <a:pPr indent="-93131">
                <a:spcBef>
                  <a:spcPts val="0"/>
                </a:spcBef>
                <a:buSzPts val="1100"/>
                <a:buNone/>
              </a:pPr>
              <a:r>
                <a:rPr lang="en" sz="1800">
                  <a:solidFill>
                    <a:schemeClr val="bg2"/>
                  </a:solidFill>
                  <a:latin typeface="Segoe UI Light" panose="020B0502040204020203" pitchFamily="34" charset="0"/>
                  <a:ea typeface="Work Sans"/>
                  <a:cs typeface="Segoe UI Light" panose="020B0502040204020203" pitchFamily="34" charset="0"/>
                  <a:sym typeface="Work Sans"/>
                </a:rPr>
                <a:t>    @</a:t>
              </a:r>
              <a:r>
                <a:rPr lang="de-DE" sz="1800" err="1">
                  <a:solidFill>
                    <a:schemeClr val="bg2"/>
                  </a:solidFill>
                  <a:latin typeface="Segoe UI Light" panose="020B0502040204020203" pitchFamily="34" charset="0"/>
                  <a:ea typeface="Work Sans"/>
                  <a:cs typeface="Segoe UI Light" panose="020B0502040204020203" pitchFamily="34" charset="0"/>
                  <a:sym typeface="Work Sans"/>
                </a:rPr>
                <a:t>chrisdennig</a:t>
              </a:r>
              <a:endParaRPr lang="en" sz="1800">
                <a:solidFill>
                  <a:schemeClr val="bg2"/>
                </a:solidFill>
                <a:latin typeface="Segoe UI Light" panose="020B0502040204020203" pitchFamily="34" charset="0"/>
                <a:ea typeface="Work Sans"/>
                <a:cs typeface="Segoe UI Light" panose="020B0502040204020203" pitchFamily="34" charset="0"/>
                <a:sym typeface="Work Sans"/>
              </a:endParaRPr>
            </a:p>
          </p:txBody>
        </p:sp>
        <p:pic>
          <p:nvPicPr>
            <p:cNvPr id="1026" name="Picture 2" descr="Bildergebnis fÃ¼r twitter logo small">
              <a:extLst>
                <a:ext uri="{FF2B5EF4-FFF2-40B4-BE49-F238E27FC236}">
                  <a16:creationId xmlns:a16="http://schemas.microsoft.com/office/drawing/2014/main" id="{B5CE5B43-AFAC-424A-9C4D-35E2554891A8}"/>
                </a:ext>
              </a:extLst>
            </p:cNvPr>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6864626" y="5893906"/>
              <a:ext cx="347868" cy="34786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uppieren 8">
            <a:extLst>
              <a:ext uri="{FF2B5EF4-FFF2-40B4-BE49-F238E27FC236}">
                <a16:creationId xmlns:a16="http://schemas.microsoft.com/office/drawing/2014/main" id="{B87C7A4C-4D37-4991-B78C-75A54A362FDD}"/>
              </a:ext>
            </a:extLst>
          </p:cNvPr>
          <p:cNvGrpSpPr/>
          <p:nvPr/>
        </p:nvGrpSpPr>
        <p:grpSpPr>
          <a:xfrm>
            <a:off x="2180476" y="4817364"/>
            <a:ext cx="3224938" cy="1760220"/>
            <a:chOff x="6786587" y="4817364"/>
            <a:chExt cx="3224938" cy="1760220"/>
          </a:xfrm>
        </p:grpSpPr>
        <p:sp>
          <p:nvSpPr>
            <p:cNvPr id="10" name="Shape 69">
              <a:extLst>
                <a:ext uri="{FF2B5EF4-FFF2-40B4-BE49-F238E27FC236}">
                  <a16:creationId xmlns:a16="http://schemas.microsoft.com/office/drawing/2014/main" id="{5E0F245E-E2B9-477D-AFAA-35AE49702A2D}"/>
                </a:ext>
              </a:extLst>
            </p:cNvPr>
            <p:cNvSpPr txBox="1">
              <a:spLocks/>
            </p:cNvSpPr>
            <p:nvPr/>
          </p:nvSpPr>
          <p:spPr>
            <a:xfrm>
              <a:off x="6786587" y="4817364"/>
              <a:ext cx="3224938" cy="176022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1pPr>
              <a:lvl2pPr marR="0" lvl="1" algn="l" rtl="0">
                <a:lnSpc>
                  <a:spcPct val="100000"/>
                </a:lnSpc>
                <a:spcBef>
                  <a:spcPts val="48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2pPr>
              <a:lvl3pPr marR="0" lvl="2" algn="l" rtl="0">
                <a:lnSpc>
                  <a:spcPct val="100000"/>
                </a:lnSpc>
                <a:spcBef>
                  <a:spcPts val="48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3pPr>
              <a:lvl4pPr marR="0" lvl="3"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4pPr>
              <a:lvl5pPr marR="0" lvl="4"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5pPr>
              <a:lvl6pPr marR="0" lvl="5"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6pPr>
              <a:lvl7pPr marR="0" lvl="6"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7pPr>
              <a:lvl8pPr marR="0" lvl="7"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8pPr>
              <a:lvl9pPr marR="0" lvl="8" algn="l" rtl="0">
                <a:lnSpc>
                  <a:spcPct val="100000"/>
                </a:lnSpc>
                <a:spcBef>
                  <a:spcPts val="36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9pPr>
            </a:lstStyle>
            <a:p>
              <a:pPr lvl="0">
                <a:spcBef>
                  <a:spcPts val="0"/>
                </a:spcBef>
                <a:buClr>
                  <a:srgbClr val="000000"/>
                </a:buClr>
                <a:buNone/>
              </a:pPr>
              <a:r>
                <a:rPr lang="de-DE" sz="2800" kern="0">
                  <a:solidFill>
                    <a:srgbClr val="666666"/>
                  </a:solidFill>
                  <a:latin typeface="Segoe UI Light" panose="020B0502040204020203" pitchFamily="34" charset="0"/>
                  <a:ea typeface="Work Sans"/>
                  <a:cs typeface="Segoe UI Light" panose="020B0502040204020203" pitchFamily="34" charset="0"/>
                  <a:sym typeface="Work Sans"/>
                </a:rPr>
                <a:t>Andreas Mock</a:t>
              </a:r>
              <a:endParaRPr lang="en" sz="2800" kern="0">
                <a:solidFill>
                  <a:srgbClr val="666666"/>
                </a:solidFill>
                <a:latin typeface="Segoe UI Light" panose="020B0502040204020203" pitchFamily="34" charset="0"/>
                <a:ea typeface="Work Sans"/>
                <a:cs typeface="Segoe UI Light" panose="020B0502040204020203" pitchFamily="34" charset="0"/>
                <a:sym typeface="Work Sans"/>
              </a:endParaRPr>
            </a:p>
            <a:p>
              <a:pPr lvl="0">
                <a:spcBef>
                  <a:spcPts val="0"/>
                </a:spcBef>
                <a:buClr>
                  <a:srgbClr val="000000"/>
                </a:buClr>
                <a:buNone/>
              </a:pPr>
              <a:r>
                <a:rPr lang="en" sz="1800" kern="0">
                  <a:solidFill>
                    <a:srgbClr val="666666"/>
                  </a:solidFill>
                  <a:latin typeface="Segoe UI Light" panose="020B0502040204020203" pitchFamily="34" charset="0"/>
                  <a:ea typeface="Work Sans"/>
                  <a:cs typeface="Segoe UI Light" panose="020B0502040204020203" pitchFamily="34" charset="0"/>
                  <a:sym typeface="Work Sans"/>
                </a:rPr>
                <a:t>Microsoft</a:t>
              </a:r>
            </a:p>
            <a:p>
              <a:pPr lvl="0" indent="-93131">
                <a:spcBef>
                  <a:spcPts val="0"/>
                </a:spcBef>
                <a:buClr>
                  <a:srgbClr val="000000"/>
                </a:buClr>
                <a:buSzPts val="1100"/>
                <a:buNone/>
              </a:pPr>
              <a:r>
                <a:rPr lang="de-DE" sz="1800" kern="0">
                  <a:solidFill>
                    <a:srgbClr val="666666"/>
                  </a:solidFill>
                  <a:latin typeface="Segoe UI Light" panose="020B0502040204020203" pitchFamily="34" charset="0"/>
                  <a:cs typeface="Segoe UI Light" panose="020B0502040204020203" pitchFamily="34" charset="0"/>
                </a:rPr>
                <a:t>Cloud Solutions </a:t>
              </a:r>
              <a:r>
                <a:rPr lang="de-DE" sz="1800" kern="0" err="1">
                  <a:solidFill>
                    <a:srgbClr val="666666"/>
                  </a:solidFill>
                  <a:latin typeface="Segoe UI Light" panose="020B0502040204020203" pitchFamily="34" charset="0"/>
                  <a:cs typeface="Segoe UI Light" panose="020B0502040204020203" pitchFamily="34" charset="0"/>
                </a:rPr>
                <a:t>Architect</a:t>
              </a:r>
              <a:endParaRPr lang="en" sz="1800" kern="0">
                <a:solidFill>
                  <a:srgbClr val="666666"/>
                </a:solidFill>
                <a:latin typeface="Segoe UI Light" panose="020B0502040204020203" pitchFamily="34" charset="0"/>
                <a:cs typeface="Segoe UI Light" panose="020B0502040204020203" pitchFamily="34" charset="0"/>
              </a:endParaRPr>
            </a:p>
            <a:p>
              <a:pPr lvl="0" indent="-93131">
                <a:spcBef>
                  <a:spcPts val="0"/>
                </a:spcBef>
                <a:buClr>
                  <a:srgbClr val="000000"/>
                </a:buClr>
                <a:buSzPts val="1100"/>
                <a:buNone/>
              </a:pPr>
              <a:r>
                <a:rPr lang="en" sz="1800" kern="0">
                  <a:solidFill>
                    <a:srgbClr val="666666"/>
                  </a:solidFill>
                  <a:latin typeface="Segoe UI Light" panose="020B0502040204020203" pitchFamily="34" charset="0"/>
                  <a:ea typeface="Work Sans"/>
                  <a:cs typeface="Segoe UI Light" panose="020B0502040204020203" pitchFamily="34" charset="0"/>
                  <a:sym typeface="Work Sans"/>
                </a:rPr>
                <a:t>    @</a:t>
              </a:r>
              <a:r>
                <a:rPr lang="de-DE" sz="1800" kern="0">
                  <a:solidFill>
                    <a:srgbClr val="666666"/>
                  </a:solidFill>
                  <a:latin typeface="Segoe UI Light" panose="020B0502040204020203" pitchFamily="34" charset="0"/>
                  <a:ea typeface="Work Sans"/>
                  <a:cs typeface="Segoe UI Light" panose="020B0502040204020203" pitchFamily="34" charset="0"/>
                  <a:sym typeface="Work Sans"/>
                </a:rPr>
                <a:t>andreasM009</a:t>
              </a:r>
              <a:endParaRPr lang="en" sz="1800" kern="0">
                <a:solidFill>
                  <a:srgbClr val="666666"/>
                </a:solidFill>
                <a:latin typeface="Segoe UI Light" panose="020B0502040204020203" pitchFamily="34" charset="0"/>
                <a:ea typeface="Work Sans"/>
                <a:cs typeface="Segoe UI Light" panose="020B0502040204020203" pitchFamily="34" charset="0"/>
                <a:sym typeface="Work Sans"/>
              </a:endParaRPr>
            </a:p>
          </p:txBody>
        </p:sp>
        <p:pic>
          <p:nvPicPr>
            <p:cNvPr id="11" name="Picture 2" descr="Bildergebnis fÃ¼r twitter logo small">
              <a:extLst>
                <a:ext uri="{FF2B5EF4-FFF2-40B4-BE49-F238E27FC236}">
                  <a16:creationId xmlns:a16="http://schemas.microsoft.com/office/drawing/2014/main" id="{140E3255-882E-4ECF-8699-E225B9218679}"/>
                </a:ext>
              </a:extLst>
            </p:cNvPr>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6864626" y="5893906"/>
              <a:ext cx="347868" cy="34786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61340966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9A77A-5477-49F4-8608-CCA240E6B268}"/>
              </a:ext>
            </a:extLst>
          </p:cNvPr>
          <p:cNvSpPr>
            <a:spLocks noGrp="1"/>
          </p:cNvSpPr>
          <p:nvPr>
            <p:ph type="ctrTitle"/>
          </p:nvPr>
        </p:nvSpPr>
        <p:spPr>
          <a:xfrm>
            <a:off x="1226049" y="197689"/>
            <a:ext cx="9144000" cy="814316"/>
          </a:xfrm>
        </p:spPr>
        <p:txBody>
          <a:bodyPr>
            <a:normAutofit/>
          </a:bodyPr>
          <a:lstStyle/>
          <a:p>
            <a:r>
              <a:rPr lang="en-US" sz="4400"/>
              <a:t>Sidecar Pattern</a:t>
            </a:r>
            <a:endParaRPr lang="de-DE" sz="4400"/>
          </a:p>
        </p:txBody>
      </p:sp>
      <p:sp>
        <p:nvSpPr>
          <p:cNvPr id="3" name="Subtitle 2">
            <a:extLst>
              <a:ext uri="{FF2B5EF4-FFF2-40B4-BE49-F238E27FC236}">
                <a16:creationId xmlns:a16="http://schemas.microsoft.com/office/drawing/2014/main" id="{419C49C7-C0E7-40BD-97B1-173EBAF74B25}"/>
              </a:ext>
            </a:extLst>
          </p:cNvPr>
          <p:cNvSpPr>
            <a:spLocks noGrp="1"/>
          </p:cNvSpPr>
          <p:nvPr>
            <p:ph type="subTitle" idx="1"/>
          </p:nvPr>
        </p:nvSpPr>
        <p:spPr>
          <a:xfrm>
            <a:off x="6417066" y="1465010"/>
            <a:ext cx="5116103" cy="3641245"/>
          </a:xfrm>
        </p:spPr>
        <p:txBody>
          <a:bodyPr>
            <a:normAutofit/>
          </a:bodyPr>
          <a:lstStyle/>
          <a:p>
            <a:pPr marL="342900" indent="-342900" algn="l">
              <a:buFont typeface="Arial" panose="020B0604020202020204" pitchFamily="34" charset="0"/>
              <a:buChar char="•"/>
            </a:pPr>
            <a:r>
              <a:rPr lang="en-US" sz="1800">
                <a:latin typeface="Segoe UI" panose="020B0502040204020203" pitchFamily="34" charset="0"/>
                <a:cs typeface="Segoe UI" panose="020B0502040204020203" pitchFamily="34" charset="0"/>
              </a:rPr>
              <a:t>Pod with multiple containers</a:t>
            </a:r>
          </a:p>
          <a:p>
            <a:pPr marL="342900" indent="-342900" algn="l">
              <a:buFont typeface="Arial" panose="020B0604020202020204" pitchFamily="34" charset="0"/>
              <a:buChar char="•"/>
            </a:pPr>
            <a:r>
              <a:rPr lang="en-US" sz="1800">
                <a:latin typeface="Segoe UI" panose="020B0502040204020203" pitchFamily="34" charset="0"/>
                <a:cs typeface="Segoe UI" panose="020B0502040204020203" pitchFamily="34" charset="0"/>
              </a:rPr>
              <a:t>Containers can communicate in the pod</a:t>
            </a:r>
          </a:p>
          <a:p>
            <a:pPr marL="800100" lvl="1" indent="-342900" algn="l">
              <a:buFont typeface="Arial" panose="020B0604020202020204" pitchFamily="34" charset="0"/>
              <a:buChar char="•"/>
            </a:pPr>
            <a:r>
              <a:rPr lang="en-US" sz="1400">
                <a:latin typeface="Segoe UI" panose="020B0502040204020203" pitchFamily="34" charset="0"/>
                <a:cs typeface="Segoe UI" panose="020B0502040204020203" pitchFamily="34" charset="0"/>
              </a:rPr>
              <a:t>Writing to a shared file or directory</a:t>
            </a:r>
          </a:p>
          <a:p>
            <a:pPr marL="800100" lvl="1" indent="-342900" algn="l">
              <a:buFont typeface="Arial" panose="020B0604020202020204" pitchFamily="34" charset="0"/>
              <a:buChar char="•"/>
            </a:pPr>
            <a:r>
              <a:rPr lang="en-US" sz="1400">
                <a:latin typeface="Segoe UI" panose="020B0502040204020203" pitchFamily="34" charset="0"/>
                <a:cs typeface="Segoe UI" panose="020B0502040204020203" pitchFamily="34" charset="0"/>
              </a:rPr>
              <a:t>Inter-process communication (semaphores, shared memory)</a:t>
            </a:r>
          </a:p>
          <a:p>
            <a:pPr marL="800100" lvl="1" indent="-342900" algn="l">
              <a:buFont typeface="Arial" panose="020B0604020202020204" pitchFamily="34" charset="0"/>
              <a:buChar char="•"/>
            </a:pPr>
            <a:r>
              <a:rPr lang="en-US" sz="1400">
                <a:latin typeface="Segoe UI" panose="020B0502040204020203" pitchFamily="34" charset="0"/>
                <a:cs typeface="Segoe UI" panose="020B0502040204020203" pitchFamily="34" charset="0"/>
              </a:rPr>
              <a:t>Sockets</a:t>
            </a:r>
          </a:p>
          <a:p>
            <a:pPr marL="800100" lvl="1" indent="-342900" algn="l">
              <a:buFont typeface="Arial" panose="020B0604020202020204" pitchFamily="34" charset="0"/>
              <a:buChar char="•"/>
            </a:pPr>
            <a:r>
              <a:rPr lang="en-US" sz="1400">
                <a:latin typeface="Segoe UI" panose="020B0502040204020203" pitchFamily="34" charset="0"/>
                <a:cs typeface="Segoe UI" panose="020B0502040204020203" pitchFamily="34" charset="0"/>
              </a:rPr>
              <a:t>Message Queues</a:t>
            </a:r>
          </a:p>
          <a:p>
            <a:pPr marL="342900" indent="-342900" algn="l">
              <a:buFont typeface="Arial" panose="020B0604020202020204" pitchFamily="34" charset="0"/>
              <a:buChar char="•"/>
            </a:pPr>
            <a:r>
              <a:rPr lang="en-US" sz="1800">
                <a:latin typeface="Segoe UI" panose="020B0502040204020203" pitchFamily="34" charset="0"/>
                <a:cs typeface="Segoe UI" panose="020B0502040204020203" pitchFamily="34" charset="0"/>
              </a:rPr>
              <a:t>Use cases:</a:t>
            </a:r>
          </a:p>
          <a:p>
            <a:pPr marL="800100" lvl="1" indent="-342900" algn="l">
              <a:buFont typeface="Arial" panose="020B0604020202020204" pitchFamily="34" charset="0"/>
              <a:buChar char="•"/>
            </a:pPr>
            <a:r>
              <a:rPr lang="en-US" sz="1400">
                <a:latin typeface="Segoe UI" panose="020B0502040204020203" pitchFamily="34" charset="0"/>
                <a:cs typeface="Segoe UI" panose="020B0502040204020203" pitchFamily="34" charset="0"/>
              </a:rPr>
              <a:t>Reverse-Proxy</a:t>
            </a:r>
          </a:p>
          <a:p>
            <a:pPr marL="800100" lvl="1" indent="-342900" algn="l">
              <a:buFont typeface="Arial" panose="020B0604020202020204" pitchFamily="34" charset="0"/>
              <a:buChar char="•"/>
            </a:pPr>
            <a:r>
              <a:rPr lang="en-US" sz="1400">
                <a:latin typeface="Segoe UI" panose="020B0502040204020203" pitchFamily="34" charset="0"/>
                <a:cs typeface="Segoe UI" panose="020B0502040204020203" pitchFamily="34" charset="0"/>
              </a:rPr>
              <a:t>Caching</a:t>
            </a:r>
          </a:p>
          <a:p>
            <a:pPr marL="800100" lvl="1" indent="-342900" algn="l">
              <a:buFont typeface="Arial" panose="020B0604020202020204" pitchFamily="34" charset="0"/>
              <a:buChar char="•"/>
            </a:pPr>
            <a:r>
              <a:rPr lang="en-US" sz="1400">
                <a:latin typeface="Segoe UI" panose="020B0502040204020203" pitchFamily="34" charset="0"/>
                <a:cs typeface="Segoe UI" panose="020B0502040204020203" pitchFamily="34" charset="0"/>
              </a:rPr>
              <a:t>Logging</a:t>
            </a:r>
          </a:p>
          <a:p>
            <a:pPr marL="800100" lvl="1" indent="-342900" algn="l">
              <a:buFont typeface="Arial" panose="020B0604020202020204" pitchFamily="34" charset="0"/>
              <a:buChar char="•"/>
            </a:pPr>
            <a:r>
              <a:rPr lang="en-US" sz="1400">
                <a:latin typeface="Segoe UI" panose="020B0502040204020203" pitchFamily="34" charset="0"/>
                <a:cs typeface="Segoe UI" panose="020B0502040204020203" pitchFamily="34" charset="0"/>
              </a:rPr>
              <a:t>Authentication and Authorization</a:t>
            </a:r>
          </a:p>
          <a:p>
            <a:pPr marL="342900" indent="-342900" algn="l">
              <a:buFont typeface="Arial" panose="020B0604020202020204" pitchFamily="34" charset="0"/>
              <a:buChar char="•"/>
            </a:pPr>
            <a:endParaRPr lang="de-DE" sz="1800"/>
          </a:p>
        </p:txBody>
      </p:sp>
      <p:sp>
        <p:nvSpPr>
          <p:cNvPr id="4" name="Rectangle 3">
            <a:extLst>
              <a:ext uri="{FF2B5EF4-FFF2-40B4-BE49-F238E27FC236}">
                <a16:creationId xmlns:a16="http://schemas.microsoft.com/office/drawing/2014/main" id="{6747A068-98E5-4B67-8CA9-C559D7BE8BA7}"/>
              </a:ext>
            </a:extLst>
          </p:cNvPr>
          <p:cNvSpPr/>
          <p:nvPr/>
        </p:nvSpPr>
        <p:spPr>
          <a:xfrm>
            <a:off x="708918" y="1456766"/>
            <a:ext cx="2943545" cy="1972234"/>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de-DE"/>
          </a:p>
        </p:txBody>
      </p:sp>
      <p:sp>
        <p:nvSpPr>
          <p:cNvPr id="5" name="Rectangle 4">
            <a:extLst>
              <a:ext uri="{FF2B5EF4-FFF2-40B4-BE49-F238E27FC236}">
                <a16:creationId xmlns:a16="http://schemas.microsoft.com/office/drawing/2014/main" id="{EBD91EC3-B9A6-48E2-857F-8FF881422817}"/>
              </a:ext>
            </a:extLst>
          </p:cNvPr>
          <p:cNvSpPr/>
          <p:nvPr/>
        </p:nvSpPr>
        <p:spPr>
          <a:xfrm>
            <a:off x="1027415" y="1967162"/>
            <a:ext cx="895565" cy="76078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a:t>Writes log files</a:t>
            </a:r>
            <a:endParaRPr lang="de-DE" sz="1400"/>
          </a:p>
        </p:txBody>
      </p:sp>
      <p:sp>
        <p:nvSpPr>
          <p:cNvPr id="8" name="TextBox 7">
            <a:extLst>
              <a:ext uri="{FF2B5EF4-FFF2-40B4-BE49-F238E27FC236}">
                <a16:creationId xmlns:a16="http://schemas.microsoft.com/office/drawing/2014/main" id="{0F4FE21F-7C0C-49C4-86CE-D633346E9681}"/>
              </a:ext>
            </a:extLst>
          </p:cNvPr>
          <p:cNvSpPr txBox="1"/>
          <p:nvPr/>
        </p:nvSpPr>
        <p:spPr>
          <a:xfrm>
            <a:off x="603606" y="1128531"/>
            <a:ext cx="847618" cy="369332"/>
          </a:xfrm>
          <a:prstGeom prst="rect">
            <a:avLst/>
          </a:prstGeom>
          <a:noFill/>
        </p:spPr>
        <p:txBody>
          <a:bodyPr wrap="square" rtlCol="0">
            <a:spAutoFit/>
          </a:bodyPr>
          <a:lstStyle/>
          <a:p>
            <a:r>
              <a:rPr lang="en-US"/>
              <a:t>Pod</a:t>
            </a:r>
            <a:endParaRPr lang="de-DE"/>
          </a:p>
        </p:txBody>
      </p:sp>
      <p:sp>
        <p:nvSpPr>
          <p:cNvPr id="9" name="TextBox 8">
            <a:extLst>
              <a:ext uri="{FF2B5EF4-FFF2-40B4-BE49-F238E27FC236}">
                <a16:creationId xmlns:a16="http://schemas.microsoft.com/office/drawing/2014/main" id="{D2D9D74A-DE95-444D-ACA5-0C8E948FFCB8}"/>
              </a:ext>
            </a:extLst>
          </p:cNvPr>
          <p:cNvSpPr txBox="1"/>
          <p:nvPr/>
        </p:nvSpPr>
        <p:spPr>
          <a:xfrm>
            <a:off x="956352" y="1567322"/>
            <a:ext cx="1345274" cy="307777"/>
          </a:xfrm>
          <a:prstGeom prst="rect">
            <a:avLst/>
          </a:prstGeom>
          <a:noFill/>
        </p:spPr>
        <p:txBody>
          <a:bodyPr wrap="square" rtlCol="0">
            <a:spAutoFit/>
          </a:bodyPr>
          <a:lstStyle/>
          <a:p>
            <a:r>
              <a:rPr lang="en-US" sz="1400"/>
              <a:t>App Container</a:t>
            </a:r>
            <a:endParaRPr lang="de-DE" sz="1400"/>
          </a:p>
        </p:txBody>
      </p:sp>
      <p:sp>
        <p:nvSpPr>
          <p:cNvPr id="10" name="Rectangle 9">
            <a:extLst>
              <a:ext uri="{FF2B5EF4-FFF2-40B4-BE49-F238E27FC236}">
                <a16:creationId xmlns:a16="http://schemas.microsoft.com/office/drawing/2014/main" id="{58411C94-76FB-4D68-AF01-6AF05AFD8C48}"/>
              </a:ext>
            </a:extLst>
          </p:cNvPr>
          <p:cNvSpPr/>
          <p:nvPr/>
        </p:nvSpPr>
        <p:spPr>
          <a:xfrm>
            <a:off x="2301626" y="1972156"/>
            <a:ext cx="895565" cy="76078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a:t>Sends logfiles to common storage</a:t>
            </a:r>
            <a:endParaRPr lang="de-DE" sz="1200"/>
          </a:p>
        </p:txBody>
      </p:sp>
      <p:sp>
        <p:nvSpPr>
          <p:cNvPr id="11" name="TextBox 10">
            <a:extLst>
              <a:ext uri="{FF2B5EF4-FFF2-40B4-BE49-F238E27FC236}">
                <a16:creationId xmlns:a16="http://schemas.microsoft.com/office/drawing/2014/main" id="{5C16B82B-FB79-4351-B113-1BB666E8B676}"/>
              </a:ext>
            </a:extLst>
          </p:cNvPr>
          <p:cNvSpPr txBox="1"/>
          <p:nvPr/>
        </p:nvSpPr>
        <p:spPr>
          <a:xfrm>
            <a:off x="2263310" y="1581121"/>
            <a:ext cx="1257730" cy="307777"/>
          </a:xfrm>
          <a:prstGeom prst="rect">
            <a:avLst/>
          </a:prstGeom>
          <a:noFill/>
        </p:spPr>
        <p:txBody>
          <a:bodyPr wrap="square" rtlCol="0">
            <a:spAutoFit/>
          </a:bodyPr>
          <a:lstStyle/>
          <a:p>
            <a:r>
              <a:rPr lang="en-US" sz="1400"/>
              <a:t>Sidecar</a:t>
            </a:r>
            <a:endParaRPr lang="de-DE" sz="1400"/>
          </a:p>
        </p:txBody>
      </p:sp>
      <p:sp>
        <p:nvSpPr>
          <p:cNvPr id="12" name="TextBox 11">
            <a:extLst>
              <a:ext uri="{FF2B5EF4-FFF2-40B4-BE49-F238E27FC236}">
                <a16:creationId xmlns:a16="http://schemas.microsoft.com/office/drawing/2014/main" id="{28C0CD6B-E234-4337-B26A-36A0E4D2E18B}"/>
              </a:ext>
            </a:extLst>
          </p:cNvPr>
          <p:cNvSpPr txBox="1"/>
          <p:nvPr/>
        </p:nvSpPr>
        <p:spPr>
          <a:xfrm>
            <a:off x="1091414" y="2951700"/>
            <a:ext cx="2136170" cy="307777"/>
          </a:xfrm>
          <a:prstGeom prst="rect">
            <a:avLst/>
          </a:prstGeom>
          <a:noFill/>
        </p:spPr>
        <p:txBody>
          <a:bodyPr wrap="square" rtlCol="0">
            <a:spAutoFit/>
          </a:bodyPr>
          <a:lstStyle/>
          <a:p>
            <a:r>
              <a:rPr lang="en-US" sz="1400"/>
              <a:t>Pod has shared filesystem</a:t>
            </a:r>
            <a:endParaRPr lang="de-DE" sz="1400"/>
          </a:p>
        </p:txBody>
      </p:sp>
      <p:cxnSp>
        <p:nvCxnSpPr>
          <p:cNvPr id="14" name="Straight Arrow Connector 13">
            <a:extLst>
              <a:ext uri="{FF2B5EF4-FFF2-40B4-BE49-F238E27FC236}">
                <a16:creationId xmlns:a16="http://schemas.microsoft.com/office/drawing/2014/main" id="{3D911427-6A8E-47F7-B00E-883F45FB2392}"/>
              </a:ext>
            </a:extLst>
          </p:cNvPr>
          <p:cNvCxnSpPr>
            <a:cxnSpLocks/>
            <a:stCxn id="5" idx="2"/>
          </p:cNvCxnSpPr>
          <p:nvPr/>
        </p:nvCxnSpPr>
        <p:spPr>
          <a:xfrm>
            <a:off x="1475198" y="2727944"/>
            <a:ext cx="348465" cy="22120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22E01F50-292F-424F-910F-E41157370CAA}"/>
              </a:ext>
            </a:extLst>
          </p:cNvPr>
          <p:cNvCxnSpPr>
            <a:cxnSpLocks/>
            <a:endCxn id="10" idx="2"/>
          </p:cNvCxnSpPr>
          <p:nvPr/>
        </p:nvCxnSpPr>
        <p:spPr>
          <a:xfrm flipV="1">
            <a:off x="2370763" y="2732939"/>
            <a:ext cx="378646" cy="21621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TextBox 24">
            <a:extLst>
              <a:ext uri="{FF2B5EF4-FFF2-40B4-BE49-F238E27FC236}">
                <a16:creationId xmlns:a16="http://schemas.microsoft.com/office/drawing/2014/main" id="{DD5D57E5-C64A-431C-94C8-968C34498B4B}"/>
              </a:ext>
            </a:extLst>
          </p:cNvPr>
          <p:cNvSpPr txBox="1"/>
          <p:nvPr/>
        </p:nvSpPr>
        <p:spPr>
          <a:xfrm>
            <a:off x="658831" y="3498459"/>
            <a:ext cx="4263774" cy="3323987"/>
          </a:xfrm>
          <a:prstGeom prst="rect">
            <a:avLst/>
          </a:prstGeom>
          <a:noFill/>
        </p:spPr>
        <p:txBody>
          <a:bodyPr wrap="square" rtlCol="0">
            <a:spAutoFit/>
          </a:bodyPr>
          <a:lstStyle/>
          <a:p>
            <a:r>
              <a:rPr lang="de-DE" sz="1000" err="1">
                <a:solidFill>
                  <a:srgbClr val="569CD6"/>
                </a:solidFill>
                <a:latin typeface="Consolas" panose="020B0609020204030204" pitchFamily="49" charset="0"/>
              </a:rPr>
              <a:t>apiVersion</a:t>
            </a:r>
            <a:r>
              <a:rPr lang="de-DE" sz="1000">
                <a:solidFill>
                  <a:srgbClr val="D4D4D4"/>
                </a:solidFill>
                <a:latin typeface="Consolas" panose="020B0609020204030204" pitchFamily="49" charset="0"/>
              </a:rPr>
              <a:t>: </a:t>
            </a:r>
            <a:r>
              <a:rPr lang="de-DE" sz="1000" err="1">
                <a:solidFill>
                  <a:srgbClr val="CE9178"/>
                </a:solidFill>
                <a:latin typeface="Consolas" panose="020B0609020204030204" pitchFamily="49" charset="0"/>
              </a:rPr>
              <a:t>extensions</a:t>
            </a:r>
            <a:r>
              <a:rPr lang="de-DE" sz="1000">
                <a:solidFill>
                  <a:srgbClr val="CE9178"/>
                </a:solidFill>
                <a:latin typeface="Consolas" panose="020B0609020204030204" pitchFamily="49" charset="0"/>
              </a:rPr>
              <a:t>/v1beta1</a:t>
            </a:r>
            <a:endParaRPr lang="de-DE" sz="1000">
              <a:solidFill>
                <a:srgbClr val="D4D4D4"/>
              </a:solidFill>
              <a:latin typeface="Consolas" panose="020B0609020204030204" pitchFamily="49" charset="0"/>
            </a:endParaRPr>
          </a:p>
          <a:p>
            <a:r>
              <a:rPr lang="de-DE" sz="1000" err="1">
                <a:solidFill>
                  <a:srgbClr val="569CD6"/>
                </a:solidFill>
                <a:latin typeface="Consolas" panose="020B0609020204030204" pitchFamily="49" charset="0"/>
              </a:rPr>
              <a:t>kind</a:t>
            </a:r>
            <a:r>
              <a:rPr lang="de-DE" sz="1000">
                <a:solidFill>
                  <a:srgbClr val="D4D4D4"/>
                </a:solidFill>
                <a:latin typeface="Consolas" panose="020B0609020204030204" pitchFamily="49" charset="0"/>
              </a:rPr>
              <a:t>: </a:t>
            </a:r>
            <a:r>
              <a:rPr lang="de-DE" sz="1000" err="1">
                <a:solidFill>
                  <a:srgbClr val="CE9178"/>
                </a:solidFill>
                <a:latin typeface="Consolas" panose="020B0609020204030204" pitchFamily="49" charset="0"/>
              </a:rPr>
              <a:t>Deployment</a:t>
            </a:r>
            <a:endParaRPr lang="de-DE" sz="1000">
              <a:solidFill>
                <a:srgbClr val="D4D4D4"/>
              </a:solidFill>
              <a:latin typeface="Consolas" panose="020B0609020204030204" pitchFamily="49" charset="0"/>
            </a:endParaRPr>
          </a:p>
          <a:p>
            <a:r>
              <a:rPr lang="de-DE" sz="1000" err="1">
                <a:solidFill>
                  <a:srgbClr val="569CD6"/>
                </a:solidFill>
                <a:latin typeface="Consolas" panose="020B0609020204030204" pitchFamily="49" charset="0"/>
              </a:rPr>
              <a:t>metadata</a:t>
            </a:r>
            <a:r>
              <a:rPr lang="de-DE" sz="1000">
                <a:solidFill>
                  <a:srgbClr val="D4D4D4"/>
                </a:solidFill>
                <a:latin typeface="Consolas" panose="020B0609020204030204" pitchFamily="49" charset="0"/>
              </a:rPr>
              <a:t>:</a:t>
            </a: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name</a:t>
            </a:r>
            <a:r>
              <a:rPr lang="de-DE" sz="1000">
                <a:solidFill>
                  <a:srgbClr val="D4D4D4"/>
                </a:solidFill>
                <a:latin typeface="Consolas" panose="020B0609020204030204" pitchFamily="49" charset="0"/>
              </a:rPr>
              <a:t>: </a:t>
            </a:r>
            <a:r>
              <a:rPr lang="de-DE" sz="1000" err="1">
                <a:solidFill>
                  <a:srgbClr val="CE9178"/>
                </a:solidFill>
                <a:latin typeface="Consolas" panose="020B0609020204030204" pitchFamily="49" charset="0"/>
              </a:rPr>
              <a:t>sidecardemoapibackend</a:t>
            </a:r>
            <a:endParaRPr lang="de-DE" sz="1000">
              <a:solidFill>
                <a:srgbClr val="D4D4D4"/>
              </a:solidFill>
              <a:latin typeface="Consolas" panose="020B0609020204030204" pitchFamily="49" charset="0"/>
            </a:endParaRPr>
          </a:p>
          <a:p>
            <a:r>
              <a:rPr lang="de-DE" sz="1000" err="1">
                <a:solidFill>
                  <a:srgbClr val="569CD6"/>
                </a:solidFill>
                <a:latin typeface="Consolas" panose="020B0609020204030204" pitchFamily="49" charset="0"/>
              </a:rPr>
              <a:t>spec</a:t>
            </a:r>
            <a:r>
              <a:rPr lang="de-DE" sz="1000">
                <a:solidFill>
                  <a:srgbClr val="D4D4D4"/>
                </a:solidFill>
                <a:latin typeface="Consolas" panose="020B0609020204030204" pitchFamily="49" charset="0"/>
              </a:rPr>
              <a:t>:</a:t>
            </a: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template</a:t>
            </a:r>
            <a:r>
              <a:rPr lang="de-DE" sz="1000">
                <a:solidFill>
                  <a:srgbClr val="D4D4D4"/>
                </a:solidFill>
                <a:latin typeface="Consolas" panose="020B0609020204030204" pitchFamily="49" charset="0"/>
              </a:rPr>
              <a:t>:</a:t>
            </a: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metadata</a:t>
            </a:r>
            <a:r>
              <a:rPr lang="de-DE" sz="1000">
                <a:solidFill>
                  <a:srgbClr val="D4D4D4"/>
                </a:solidFill>
                <a:latin typeface="Consolas" panose="020B0609020204030204" pitchFamily="49" charset="0"/>
              </a:rPr>
              <a:t>:</a:t>
            </a: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labels</a:t>
            </a:r>
            <a:r>
              <a:rPr lang="de-DE" sz="1000">
                <a:solidFill>
                  <a:srgbClr val="D4D4D4"/>
                </a:solidFill>
                <a:latin typeface="Consolas" panose="020B0609020204030204" pitchFamily="49" charset="0"/>
              </a:rPr>
              <a:t>:</a:t>
            </a: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name</a:t>
            </a:r>
            <a:r>
              <a:rPr lang="de-DE" sz="1000">
                <a:solidFill>
                  <a:srgbClr val="D4D4D4"/>
                </a:solidFill>
                <a:latin typeface="Consolas" panose="020B0609020204030204" pitchFamily="49" charset="0"/>
              </a:rPr>
              <a:t>: </a:t>
            </a:r>
            <a:r>
              <a:rPr lang="de-DE" sz="1000" err="1">
                <a:solidFill>
                  <a:srgbClr val="CE9178"/>
                </a:solidFill>
                <a:latin typeface="Consolas" panose="020B0609020204030204" pitchFamily="49" charset="0"/>
              </a:rPr>
              <a:t>sidecardemoapibackend</a:t>
            </a:r>
            <a:endParaRPr lang="de-DE" sz="1000">
              <a:solidFill>
                <a:srgbClr val="D4D4D4"/>
              </a:solidFill>
              <a:latin typeface="Consolas" panose="020B0609020204030204" pitchFamily="49" charset="0"/>
            </a:endParaRP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app</a:t>
            </a:r>
            <a:r>
              <a:rPr lang="de-DE" sz="1000">
                <a:solidFill>
                  <a:srgbClr val="D4D4D4"/>
                </a:solidFill>
                <a:latin typeface="Consolas" panose="020B0609020204030204" pitchFamily="49" charset="0"/>
              </a:rPr>
              <a:t>: </a:t>
            </a:r>
            <a:r>
              <a:rPr lang="de-DE" sz="1000" err="1">
                <a:solidFill>
                  <a:srgbClr val="CE9178"/>
                </a:solidFill>
                <a:latin typeface="Consolas" panose="020B0609020204030204" pitchFamily="49" charset="0"/>
              </a:rPr>
              <a:t>sidecar</a:t>
            </a:r>
            <a:endParaRPr lang="de-DE" sz="1000">
              <a:solidFill>
                <a:srgbClr val="D4D4D4"/>
              </a:solidFill>
              <a:latin typeface="Consolas" panose="020B0609020204030204" pitchFamily="49" charset="0"/>
            </a:endParaRP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spec</a:t>
            </a:r>
            <a:r>
              <a:rPr lang="de-DE" sz="1000">
                <a:solidFill>
                  <a:srgbClr val="D4D4D4"/>
                </a:solidFill>
                <a:latin typeface="Consolas" panose="020B0609020204030204" pitchFamily="49" charset="0"/>
              </a:rPr>
              <a:t>:</a:t>
            </a: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containers</a:t>
            </a:r>
            <a:r>
              <a:rPr lang="de-DE" sz="1000">
                <a:solidFill>
                  <a:srgbClr val="D4D4D4"/>
                </a:solidFill>
                <a:latin typeface="Consolas" panose="020B0609020204030204" pitchFamily="49" charset="0"/>
              </a:rPr>
              <a:t>:</a:t>
            </a:r>
          </a:p>
          <a:p>
            <a:r>
              <a:rPr lang="de-DE" sz="1000">
                <a:solidFill>
                  <a:srgbClr val="D4D4D4"/>
                </a:solidFill>
                <a:latin typeface="Consolas" panose="020B0609020204030204" pitchFamily="49" charset="0"/>
              </a:rPr>
              <a:t>    - </a:t>
            </a:r>
            <a:r>
              <a:rPr lang="de-DE" sz="1000" err="1">
                <a:solidFill>
                  <a:srgbClr val="569CD6"/>
                </a:solidFill>
                <a:latin typeface="Consolas" panose="020B0609020204030204" pitchFamily="49" charset="0"/>
              </a:rPr>
              <a:t>name</a:t>
            </a:r>
            <a:r>
              <a:rPr lang="de-DE" sz="1000">
                <a:solidFill>
                  <a:srgbClr val="D4D4D4"/>
                </a:solidFill>
                <a:latin typeface="Consolas" panose="020B0609020204030204" pitchFamily="49" charset="0"/>
              </a:rPr>
              <a:t>: </a:t>
            </a:r>
            <a:r>
              <a:rPr lang="de-DE" sz="1000" err="1">
                <a:solidFill>
                  <a:srgbClr val="CE9178"/>
                </a:solidFill>
                <a:latin typeface="Consolas" panose="020B0609020204030204" pitchFamily="49" charset="0"/>
              </a:rPr>
              <a:t>sidecarproxy</a:t>
            </a:r>
            <a:endParaRPr lang="de-DE" sz="1000">
              <a:solidFill>
                <a:srgbClr val="D4D4D4"/>
              </a:solidFill>
              <a:latin typeface="Consolas" panose="020B0609020204030204" pitchFamily="49" charset="0"/>
            </a:endParaRP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image</a:t>
            </a:r>
            <a:r>
              <a:rPr lang="de-DE" sz="1000">
                <a:solidFill>
                  <a:srgbClr val="D4D4D4"/>
                </a:solidFill>
                <a:latin typeface="Consolas" panose="020B0609020204030204" pitchFamily="49" charset="0"/>
              </a:rPr>
              <a:t>: </a:t>
            </a:r>
            <a:r>
              <a:rPr lang="de-DE" sz="1000">
                <a:solidFill>
                  <a:srgbClr val="CE9178"/>
                </a:solidFill>
                <a:latin typeface="Consolas" panose="020B0609020204030204" pitchFamily="49" charset="0"/>
              </a:rPr>
              <a:t>&lt;</a:t>
            </a:r>
            <a:r>
              <a:rPr lang="de-DE" sz="1000" err="1">
                <a:solidFill>
                  <a:srgbClr val="CE9178"/>
                </a:solidFill>
                <a:latin typeface="Consolas" panose="020B0609020204030204" pitchFamily="49" charset="0"/>
              </a:rPr>
              <a:t>registry</a:t>
            </a:r>
            <a:r>
              <a:rPr lang="de-DE" sz="1000">
                <a:solidFill>
                  <a:srgbClr val="CE9178"/>
                </a:solidFill>
                <a:latin typeface="Consolas" panose="020B0609020204030204" pitchFamily="49" charset="0"/>
              </a:rPr>
              <a:t>&gt;.azurecr.io/sidecarproxy:1.0</a:t>
            </a:r>
            <a:endParaRPr lang="de-DE" sz="1000">
              <a:solidFill>
                <a:srgbClr val="D4D4D4"/>
              </a:solidFill>
              <a:latin typeface="Consolas" panose="020B0609020204030204" pitchFamily="49" charset="0"/>
            </a:endParaRP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ports</a:t>
            </a:r>
            <a:r>
              <a:rPr lang="de-DE" sz="1000">
                <a:solidFill>
                  <a:srgbClr val="D4D4D4"/>
                </a:solidFill>
                <a:latin typeface="Consolas" panose="020B0609020204030204" pitchFamily="49" charset="0"/>
              </a:rPr>
              <a:t>:</a:t>
            </a:r>
          </a:p>
          <a:p>
            <a:r>
              <a:rPr lang="de-DE" sz="1000">
                <a:solidFill>
                  <a:srgbClr val="D4D4D4"/>
                </a:solidFill>
                <a:latin typeface="Consolas" panose="020B0609020204030204" pitchFamily="49" charset="0"/>
              </a:rPr>
              <a:t>      - </a:t>
            </a:r>
            <a:r>
              <a:rPr lang="de-DE" sz="1000" err="1">
                <a:solidFill>
                  <a:srgbClr val="569CD6"/>
                </a:solidFill>
                <a:latin typeface="Consolas" panose="020B0609020204030204" pitchFamily="49" charset="0"/>
              </a:rPr>
              <a:t>containerPort</a:t>
            </a:r>
            <a:r>
              <a:rPr lang="de-DE" sz="1000">
                <a:solidFill>
                  <a:srgbClr val="D4D4D4"/>
                </a:solidFill>
                <a:latin typeface="Consolas" panose="020B0609020204030204" pitchFamily="49" charset="0"/>
              </a:rPr>
              <a:t>: </a:t>
            </a:r>
            <a:r>
              <a:rPr lang="de-DE" sz="1000">
                <a:solidFill>
                  <a:srgbClr val="B5CEA8"/>
                </a:solidFill>
                <a:latin typeface="Consolas" panose="020B0609020204030204" pitchFamily="49" charset="0"/>
              </a:rPr>
              <a:t>8080</a:t>
            </a:r>
            <a:endParaRPr lang="de-DE" sz="1000">
              <a:solidFill>
                <a:srgbClr val="D4D4D4"/>
              </a:solidFill>
              <a:latin typeface="Consolas" panose="020B0609020204030204" pitchFamily="49" charset="0"/>
            </a:endParaRP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name</a:t>
            </a:r>
            <a:r>
              <a:rPr lang="de-DE" sz="1000">
                <a:solidFill>
                  <a:srgbClr val="D4D4D4"/>
                </a:solidFill>
                <a:latin typeface="Consolas" panose="020B0609020204030204" pitchFamily="49" charset="0"/>
              </a:rPr>
              <a:t>: </a:t>
            </a:r>
            <a:r>
              <a:rPr lang="de-DE" sz="1000">
                <a:solidFill>
                  <a:srgbClr val="CE9178"/>
                </a:solidFill>
                <a:latin typeface="Consolas" panose="020B0609020204030204" pitchFamily="49" charset="0"/>
              </a:rPr>
              <a:t>http</a:t>
            </a:r>
            <a:endParaRPr lang="de-DE" sz="1000">
              <a:solidFill>
                <a:srgbClr val="D4D4D4"/>
              </a:solidFill>
              <a:latin typeface="Consolas" panose="020B0609020204030204" pitchFamily="49" charset="0"/>
            </a:endParaRP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protocol</a:t>
            </a:r>
            <a:r>
              <a:rPr lang="de-DE" sz="1000">
                <a:solidFill>
                  <a:srgbClr val="D4D4D4"/>
                </a:solidFill>
                <a:latin typeface="Consolas" panose="020B0609020204030204" pitchFamily="49" charset="0"/>
              </a:rPr>
              <a:t>: </a:t>
            </a:r>
            <a:r>
              <a:rPr lang="de-DE" sz="1000">
                <a:solidFill>
                  <a:srgbClr val="CE9178"/>
                </a:solidFill>
                <a:latin typeface="Consolas" panose="020B0609020204030204" pitchFamily="49" charset="0"/>
              </a:rPr>
              <a:t>TCP</a:t>
            </a:r>
            <a:r>
              <a:rPr lang="de-DE" sz="1000">
                <a:solidFill>
                  <a:srgbClr val="D4D4D4"/>
                </a:solidFill>
                <a:latin typeface="Consolas" panose="020B0609020204030204" pitchFamily="49" charset="0"/>
              </a:rPr>
              <a:t> </a:t>
            </a:r>
          </a:p>
          <a:p>
            <a:r>
              <a:rPr lang="de-DE" sz="1000">
                <a:solidFill>
                  <a:srgbClr val="D4D4D4"/>
                </a:solidFill>
                <a:latin typeface="Consolas" panose="020B0609020204030204" pitchFamily="49" charset="0"/>
              </a:rPr>
              <a:t>   - </a:t>
            </a:r>
            <a:r>
              <a:rPr lang="de-DE" sz="1000" err="1">
                <a:solidFill>
                  <a:srgbClr val="569CD6"/>
                </a:solidFill>
                <a:latin typeface="Consolas" panose="020B0609020204030204" pitchFamily="49" charset="0"/>
              </a:rPr>
              <a:t>name</a:t>
            </a:r>
            <a:r>
              <a:rPr lang="de-DE" sz="1000">
                <a:solidFill>
                  <a:srgbClr val="D4D4D4"/>
                </a:solidFill>
                <a:latin typeface="Consolas" panose="020B0609020204030204" pitchFamily="49" charset="0"/>
              </a:rPr>
              <a:t>: </a:t>
            </a:r>
            <a:r>
              <a:rPr lang="de-DE" sz="1000" err="1">
                <a:solidFill>
                  <a:srgbClr val="CE9178"/>
                </a:solidFill>
                <a:latin typeface="Consolas" panose="020B0609020204030204" pitchFamily="49" charset="0"/>
              </a:rPr>
              <a:t>demoapi</a:t>
            </a:r>
            <a:endParaRPr lang="de-DE" sz="1000">
              <a:solidFill>
                <a:srgbClr val="D4D4D4"/>
              </a:solidFill>
              <a:latin typeface="Consolas" panose="020B0609020204030204" pitchFamily="49" charset="0"/>
            </a:endParaRPr>
          </a:p>
          <a:p>
            <a:r>
              <a:rPr lang="de-DE" sz="1000">
                <a:solidFill>
                  <a:srgbClr val="569CD6"/>
                </a:solidFill>
                <a:latin typeface="Consolas" panose="020B0609020204030204" pitchFamily="49" charset="0"/>
              </a:rPr>
              <a:t>     </a:t>
            </a:r>
            <a:r>
              <a:rPr lang="de-DE" sz="1000" err="1">
                <a:solidFill>
                  <a:srgbClr val="569CD6"/>
                </a:solidFill>
                <a:latin typeface="Consolas" panose="020B0609020204030204" pitchFamily="49" charset="0"/>
              </a:rPr>
              <a:t>image</a:t>
            </a:r>
            <a:r>
              <a:rPr lang="de-DE" sz="1000">
                <a:solidFill>
                  <a:srgbClr val="D4D4D4"/>
                </a:solidFill>
                <a:latin typeface="Consolas" panose="020B0609020204030204" pitchFamily="49" charset="0"/>
              </a:rPr>
              <a:t>: </a:t>
            </a:r>
            <a:r>
              <a:rPr lang="de-DE" sz="1000">
                <a:solidFill>
                  <a:srgbClr val="CE9178"/>
                </a:solidFill>
                <a:latin typeface="Consolas" panose="020B0609020204030204" pitchFamily="49" charset="0"/>
              </a:rPr>
              <a:t>&lt;</a:t>
            </a:r>
            <a:r>
              <a:rPr lang="de-DE" sz="1000" err="1">
                <a:solidFill>
                  <a:srgbClr val="CE9178"/>
                </a:solidFill>
                <a:latin typeface="Consolas" panose="020B0609020204030204" pitchFamily="49" charset="0"/>
              </a:rPr>
              <a:t>registry</a:t>
            </a:r>
            <a:r>
              <a:rPr lang="de-DE" sz="1000">
                <a:solidFill>
                  <a:srgbClr val="CE9178"/>
                </a:solidFill>
                <a:latin typeface="Consolas" panose="020B0609020204030204" pitchFamily="49" charset="0"/>
              </a:rPr>
              <a:t>&gt;.azurecr.io/sidecardemoapi:1.0</a:t>
            </a:r>
            <a:endParaRPr lang="de-DE" sz="1000">
              <a:solidFill>
                <a:srgbClr val="D4D4D4"/>
              </a:solidFill>
              <a:latin typeface="Consolas" panose="020B0609020204030204" pitchFamily="49" charset="0"/>
            </a:endParaRPr>
          </a:p>
          <a:p>
            <a:endParaRPr lang="de-DE" sz="1000"/>
          </a:p>
        </p:txBody>
      </p:sp>
    </p:spTree>
    <p:extLst>
      <p:ext uri="{BB962C8B-B14F-4D97-AF65-F5344CB8AC3E}">
        <p14:creationId xmlns:p14="http://schemas.microsoft.com/office/powerpoint/2010/main" val="27295177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70"/>
            <a:ext cx="10459043" cy="4351338"/>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Segoe UI" panose="020B0502040204020203" pitchFamily="34" charset="0"/>
                <a:cs typeface="Segoe UI" panose="020B0502040204020203" pitchFamily="34" charset="0"/>
              </a:rPr>
              <a:t>Create a deployment with an additional container that acts as proxy for your API</a:t>
            </a:r>
          </a:p>
          <a:p>
            <a:r>
              <a:rPr lang="en-US" sz="2400">
                <a:latin typeface="Segoe UI" panose="020B0502040204020203" pitchFamily="34" charset="0"/>
                <a:cs typeface="Segoe UI" panose="020B0502040204020203" pitchFamily="34" charset="0"/>
              </a:rPr>
              <a:t>Your API should only be accessible via the proxy</a:t>
            </a:r>
            <a:endParaRPr lang="en-US" sz="2000">
              <a:latin typeface="Segoe UI" panose="020B0502040204020203" pitchFamily="34" charset="0"/>
              <a:cs typeface="Segoe UI" panose="020B0502040204020203" pitchFamily="34" charset="0"/>
            </a:endParaRP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Challenge</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33784662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697218"/>
            <a:ext cx="5943600" cy="836319"/>
          </a:xfrm>
        </p:spPr>
        <p:txBody>
          <a:bodyPr/>
          <a:lstStyle/>
          <a:p>
            <a:r>
              <a:rPr lang="en-US" b="1"/>
              <a:t>Project Unicorn</a:t>
            </a:r>
            <a:endParaRPr lang="en-US"/>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764920" y="3996266"/>
            <a:ext cx="6382285" cy="276999"/>
          </a:xfrm>
        </p:spPr>
        <p:txBody>
          <a:bodyPr vert="horz" wrap="square" lIns="0" tIns="0" rIns="0" bIns="0" rtlCol="0" anchor="t">
            <a:spAutoFit/>
          </a:bodyPr>
          <a:lstStyle/>
          <a:p>
            <a:r>
              <a:rPr lang="en-US"/>
              <a:t>Service Mesh / </a:t>
            </a:r>
            <a:r>
              <a:rPr lang="en-US" err="1"/>
              <a:t>Istio</a:t>
            </a:r>
            <a:endParaRPr lang="en-US"/>
          </a:p>
        </p:txBody>
      </p:sp>
    </p:spTree>
    <p:extLst>
      <p:ext uri="{BB962C8B-B14F-4D97-AF65-F5344CB8AC3E}">
        <p14:creationId xmlns:p14="http://schemas.microsoft.com/office/powerpoint/2010/main" val="731544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err="1">
                <a:gradFill>
                  <a:gsLst>
                    <a:gs pos="1250">
                      <a:srgbClr val="1A1A1A"/>
                    </a:gs>
                    <a:gs pos="100000">
                      <a:srgbClr val="1A1A1A"/>
                    </a:gs>
                  </a:gsLst>
                  <a:lin ang="5400000" scaled="0"/>
                </a:gradFill>
                <a:latin typeface="Segoe UI Semibold"/>
              </a:rPr>
              <a:t>Istio</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pic>
        <p:nvPicPr>
          <p:cNvPr id="1028" name="Picture 4" descr="Istio Service Mesh">
            <a:extLst>
              <a:ext uri="{FF2B5EF4-FFF2-40B4-BE49-F238E27FC236}">
                <a16:creationId xmlns:a16="http://schemas.microsoft.com/office/drawing/2014/main" id="{10193646-BC8A-40E5-8C06-0F575AB8B861}"/>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764180" y="2803987"/>
            <a:ext cx="2581275" cy="241935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69"/>
            <a:ext cx="10459043" cy="5158587"/>
          </a:xfrm>
          <a:prstGeom prst="rect">
            <a:avLst/>
          </a:prstGeom>
        </p:spPr>
        <p:txBody>
          <a:bodyPr vert="horz" lIns="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Segoe UI" panose="020B0502040204020203" pitchFamily="34" charset="0"/>
                <a:cs typeface="Segoe UI" panose="020B0502040204020203" pitchFamily="34" charset="0"/>
              </a:rPr>
              <a:t>Service Mesh with features and functions for creating and managing microservices</a:t>
            </a:r>
          </a:p>
          <a:p>
            <a:r>
              <a:rPr lang="en-US" sz="2400">
                <a:latin typeface="Segoe UI" panose="020B0502040204020203" pitchFamily="34" charset="0"/>
                <a:cs typeface="Segoe UI" panose="020B0502040204020203" pitchFamily="34" charset="0"/>
              </a:rPr>
              <a:t>Greek word for “sail”</a:t>
            </a:r>
          </a:p>
          <a:p>
            <a:r>
              <a:rPr lang="en-US" sz="2400">
                <a:latin typeface="Segoe UI" panose="020B0502040204020203" pitchFamily="34" charset="0"/>
                <a:cs typeface="Segoe UI" panose="020B0502040204020203" pitchFamily="34" charset="0"/>
              </a:rPr>
              <a:t>Adds…”fleet management”:</a:t>
            </a:r>
          </a:p>
          <a:p>
            <a:pPr lvl="1"/>
            <a:r>
              <a:rPr lang="en-US" sz="1600">
                <a:latin typeface="Segoe UI" panose="020B0502040204020203" pitchFamily="34" charset="0"/>
                <a:cs typeface="Segoe UI" panose="020B0502040204020203" pitchFamily="34" charset="0"/>
              </a:rPr>
              <a:t>Monitoring</a:t>
            </a:r>
          </a:p>
          <a:p>
            <a:pPr lvl="1"/>
            <a:r>
              <a:rPr lang="en-US" sz="1600">
                <a:latin typeface="Segoe UI" panose="020B0502040204020203" pitchFamily="34" charset="0"/>
                <a:cs typeface="Segoe UI" panose="020B0502040204020203" pitchFamily="34" charset="0"/>
              </a:rPr>
              <a:t>Tracing</a:t>
            </a:r>
          </a:p>
          <a:p>
            <a:pPr lvl="1"/>
            <a:r>
              <a:rPr lang="en-US" sz="1600">
                <a:latin typeface="Segoe UI" panose="020B0502040204020203" pitchFamily="34" charset="0"/>
                <a:cs typeface="Segoe UI" panose="020B0502040204020203" pitchFamily="34" charset="0"/>
              </a:rPr>
              <a:t>Circuit Breakers</a:t>
            </a:r>
          </a:p>
          <a:p>
            <a:pPr lvl="1"/>
            <a:r>
              <a:rPr lang="en-US" sz="1600">
                <a:latin typeface="Segoe UI" panose="020B0502040204020203" pitchFamily="34" charset="0"/>
                <a:cs typeface="Segoe UI" panose="020B0502040204020203" pitchFamily="34" charset="0"/>
              </a:rPr>
              <a:t>Sophisticated Request Routing (A/B testing, Canary Releases etc.)</a:t>
            </a:r>
          </a:p>
          <a:p>
            <a:pPr lvl="1"/>
            <a:r>
              <a:rPr lang="en-US" sz="1600">
                <a:latin typeface="Segoe UI" panose="020B0502040204020203" pitchFamily="34" charset="0"/>
                <a:cs typeface="Segoe UI" panose="020B0502040204020203" pitchFamily="34" charset="0"/>
              </a:rPr>
              <a:t>Advanced Load-Balancing</a:t>
            </a:r>
          </a:p>
          <a:p>
            <a:pPr lvl="1"/>
            <a:r>
              <a:rPr lang="en-US" sz="1600">
                <a:latin typeface="Segoe UI" panose="020B0502040204020203" pitchFamily="34" charset="0"/>
                <a:cs typeface="Segoe UI" panose="020B0502040204020203" pitchFamily="34" charset="0"/>
              </a:rPr>
              <a:t>Fault Injection</a:t>
            </a:r>
          </a:p>
          <a:p>
            <a:pPr lvl="1"/>
            <a:r>
              <a:rPr lang="en-US" sz="1600">
                <a:latin typeface="Segoe UI" panose="020B0502040204020203" pitchFamily="34" charset="0"/>
                <a:cs typeface="Segoe UI" panose="020B0502040204020203" pitchFamily="34" charset="0"/>
              </a:rPr>
              <a:t>Retry mechanisms</a:t>
            </a:r>
          </a:p>
          <a:p>
            <a:pPr lvl="1"/>
            <a:r>
              <a:rPr lang="en-US" sz="1600">
                <a:latin typeface="Segoe UI" panose="020B0502040204020203" pitchFamily="34" charset="0"/>
                <a:cs typeface="Segoe UI" panose="020B0502040204020203" pitchFamily="34" charset="0"/>
              </a:rPr>
              <a:t>Request Mirroring</a:t>
            </a:r>
          </a:p>
          <a:p>
            <a:pPr lvl="1"/>
            <a:r>
              <a:rPr lang="en-US" sz="1600">
                <a:latin typeface="Segoe UI" panose="020B0502040204020203" pitchFamily="34" charset="0"/>
                <a:cs typeface="Segoe UI" panose="020B0502040204020203" pitchFamily="34" charset="0"/>
              </a:rPr>
              <a:t>Access Control / Authorization / TLS</a:t>
            </a:r>
          </a:p>
          <a:p>
            <a:pPr lvl="1"/>
            <a:r>
              <a:rPr lang="en-US" sz="1600">
                <a:latin typeface="Segoe UI" panose="020B0502040204020203" pitchFamily="34" charset="0"/>
                <a:cs typeface="Segoe UI" panose="020B0502040204020203" pitchFamily="34" charset="0"/>
              </a:rPr>
              <a:t>Rate Limiting</a:t>
            </a:r>
          </a:p>
          <a:p>
            <a:pPr lvl="1"/>
            <a:r>
              <a:rPr lang="en-US" sz="1600">
                <a:latin typeface="Segoe UI" panose="020B0502040204020203" pitchFamily="34" charset="0"/>
                <a:cs typeface="Segoe UI" panose="020B0502040204020203" pitchFamily="34" charset="0"/>
              </a:rPr>
              <a:t>Ingress/egress Gateway</a:t>
            </a:r>
          </a:p>
          <a:p>
            <a:pPr lvl="1"/>
            <a:r>
              <a:rPr lang="en-US" sz="1600">
                <a:latin typeface="Segoe UI" panose="020B0502040204020203" pitchFamily="34" charset="0"/>
                <a:cs typeface="Segoe UI" panose="020B0502040204020203" pitchFamily="34" charset="0"/>
              </a:rPr>
              <a:t>…</a:t>
            </a:r>
          </a:p>
          <a:p>
            <a:r>
              <a:rPr lang="en-US" sz="2000">
                <a:latin typeface="Segoe UI" panose="020B0502040204020203" pitchFamily="34" charset="0"/>
                <a:cs typeface="Segoe UI" panose="020B0502040204020203" pitchFamily="34" charset="0"/>
              </a:rPr>
              <a:t>Runs as a sidecar in your pods / automatic injection during deployment</a:t>
            </a:r>
          </a:p>
          <a:p>
            <a:r>
              <a:rPr lang="en-US" sz="2000">
                <a:latin typeface="Segoe UI" panose="020B0502040204020203" pitchFamily="34" charset="0"/>
                <a:cs typeface="Segoe UI" panose="020B0502040204020203" pitchFamily="34" charset="0"/>
              </a:rPr>
              <a:t>No code changes required (you can rather get rid of a lot of code!)</a:t>
            </a:r>
          </a:p>
        </p:txBody>
      </p:sp>
    </p:spTree>
    <p:extLst>
      <p:ext uri="{BB962C8B-B14F-4D97-AF65-F5344CB8AC3E}">
        <p14:creationId xmlns:p14="http://schemas.microsoft.com/office/powerpoint/2010/main" val="17443453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err="1">
                <a:gradFill>
                  <a:gsLst>
                    <a:gs pos="1250">
                      <a:srgbClr val="1A1A1A"/>
                    </a:gs>
                    <a:gs pos="100000">
                      <a:srgbClr val="1A1A1A"/>
                    </a:gs>
                  </a:gsLst>
                  <a:lin ang="5400000" scaled="0"/>
                </a:gradFill>
                <a:latin typeface="Segoe UI Semibold"/>
              </a:rPr>
              <a:t>Istio</a:t>
            </a:r>
            <a:r>
              <a:rPr lang="en-US">
                <a:gradFill>
                  <a:gsLst>
                    <a:gs pos="1250">
                      <a:srgbClr val="1A1A1A"/>
                    </a:gs>
                    <a:gs pos="100000">
                      <a:srgbClr val="1A1A1A"/>
                    </a:gs>
                  </a:gsLst>
                  <a:lin ang="5400000" scaled="0"/>
                </a:gradFill>
                <a:latin typeface="Segoe UI Semibold"/>
              </a:rPr>
              <a:t> / Envoy</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69"/>
            <a:ext cx="10459043" cy="5158587"/>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a:latin typeface="Segoe UI" panose="020B0502040204020203" pitchFamily="34" charset="0"/>
              <a:cs typeface="Segoe UI" panose="020B0502040204020203" pitchFamily="34" charset="0"/>
            </a:endParaRPr>
          </a:p>
        </p:txBody>
      </p:sp>
      <p:pic>
        <p:nvPicPr>
          <p:cNvPr id="3074" name="Picture 2" descr="Bildergebnis fÃ¼r envoy proxy">
            <a:extLst>
              <a:ext uri="{FF2B5EF4-FFF2-40B4-BE49-F238E27FC236}">
                <a16:creationId xmlns:a16="http://schemas.microsoft.com/office/drawing/2014/main" id="{F3F5B557-EB59-4897-95BC-4F6915A09394}"/>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8892684" y="600757"/>
            <a:ext cx="2453063" cy="820882"/>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a:extLst>
              <a:ext uri="{FF2B5EF4-FFF2-40B4-BE49-F238E27FC236}">
                <a16:creationId xmlns:a16="http://schemas.microsoft.com/office/drawing/2014/main" id="{35D628ED-6A7A-4611-8230-F97B59682E8C}"/>
              </a:ext>
            </a:extLst>
          </p:cNvPr>
          <p:cNvSpPr txBox="1">
            <a:spLocks/>
          </p:cNvSpPr>
          <p:nvPr/>
        </p:nvSpPr>
        <p:spPr>
          <a:xfrm>
            <a:off x="588262" y="1567811"/>
            <a:ext cx="10459043" cy="5158587"/>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Segoe UI" panose="020B0502040204020203" pitchFamily="34" charset="0"/>
                <a:cs typeface="Segoe UI" panose="020B0502040204020203" pitchFamily="34" charset="0"/>
              </a:rPr>
              <a:t>Service proxy implementation by Lyft</a:t>
            </a:r>
          </a:p>
          <a:p>
            <a:r>
              <a:rPr lang="en-US" sz="2400">
                <a:latin typeface="Segoe UI" panose="020B0502040204020203" pitchFamily="34" charset="0"/>
                <a:cs typeface="Segoe UI" panose="020B0502040204020203" pitchFamily="34" charset="0"/>
              </a:rPr>
              <a:t>Highly parallel, non-blocking</a:t>
            </a:r>
          </a:p>
          <a:p>
            <a:r>
              <a:rPr lang="en-US" sz="2400">
                <a:latin typeface="Segoe UI" panose="020B0502040204020203" pitchFamily="34" charset="0"/>
                <a:cs typeface="Segoe UI" panose="020B0502040204020203" pitchFamily="34" charset="0"/>
              </a:rPr>
              <a:t>L3/4 network filter</a:t>
            </a:r>
          </a:p>
          <a:p>
            <a:r>
              <a:rPr lang="en-US" sz="2400">
                <a:latin typeface="Segoe UI" panose="020B0502040204020203" pitchFamily="34" charset="0"/>
                <a:cs typeface="Segoe UI" panose="020B0502040204020203" pitchFamily="34" charset="0"/>
              </a:rPr>
              <a:t>Out-of-the-box L7 filters</a:t>
            </a:r>
          </a:p>
          <a:p>
            <a:r>
              <a:rPr lang="en-US" sz="2400">
                <a:latin typeface="Segoe UI" panose="020B0502040204020203" pitchFamily="34" charset="0"/>
                <a:cs typeface="Segoe UI" panose="020B0502040204020203" pitchFamily="34" charset="0"/>
              </a:rPr>
              <a:t>HTTP/2, </a:t>
            </a:r>
            <a:r>
              <a:rPr lang="en-US" sz="2400" err="1">
                <a:latin typeface="Segoe UI" panose="020B0502040204020203" pitchFamily="34" charset="0"/>
                <a:cs typeface="Segoe UI" panose="020B0502040204020203" pitchFamily="34" charset="0"/>
              </a:rPr>
              <a:t>gRCP</a:t>
            </a:r>
            <a:endParaRPr lang="en-US" sz="2400">
              <a:latin typeface="Segoe UI" panose="020B0502040204020203" pitchFamily="34" charset="0"/>
              <a:cs typeface="Segoe UI" panose="020B0502040204020203" pitchFamily="34" charset="0"/>
            </a:endParaRPr>
          </a:p>
          <a:p>
            <a:r>
              <a:rPr lang="en-US" sz="2400">
                <a:latin typeface="Segoe UI" panose="020B0502040204020203" pitchFamily="34" charset="0"/>
                <a:cs typeface="Segoe UI" panose="020B0502040204020203" pitchFamily="34" charset="0"/>
              </a:rPr>
              <a:t>Service discovery + health checking</a:t>
            </a:r>
          </a:p>
          <a:p>
            <a:r>
              <a:rPr lang="en-US" sz="2400">
                <a:latin typeface="Segoe UI" panose="020B0502040204020203" pitchFamily="34" charset="0"/>
                <a:cs typeface="Segoe UI" panose="020B0502040204020203" pitchFamily="34" charset="0"/>
              </a:rPr>
              <a:t>Advanced load balancing</a:t>
            </a:r>
          </a:p>
        </p:txBody>
      </p:sp>
    </p:spTree>
    <p:extLst>
      <p:ext uri="{BB962C8B-B14F-4D97-AF65-F5344CB8AC3E}">
        <p14:creationId xmlns:p14="http://schemas.microsoft.com/office/powerpoint/2010/main" val="24268892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err="1">
                <a:gradFill>
                  <a:gsLst>
                    <a:gs pos="1250">
                      <a:srgbClr val="1A1A1A"/>
                    </a:gs>
                    <a:gs pos="100000">
                      <a:srgbClr val="1A1A1A"/>
                    </a:gs>
                  </a:gsLst>
                  <a:lin ang="5400000" scaled="0"/>
                </a:gradFill>
                <a:latin typeface="Segoe UI Semibold"/>
              </a:rPr>
              <a:t>Istio</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7183395" y="1178011"/>
            <a:ext cx="4242852" cy="5414945"/>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latin typeface="Segoe UI" panose="020B0502040204020203" pitchFamily="34" charset="0"/>
                <a:cs typeface="Segoe UI" panose="020B0502040204020203" pitchFamily="34" charset="0"/>
              </a:rPr>
              <a:t>Pilot</a:t>
            </a:r>
          </a:p>
          <a:p>
            <a:pPr lvl="1"/>
            <a:r>
              <a:rPr lang="en-US" sz="1600">
                <a:latin typeface="Segoe UI" panose="020B0502040204020203" pitchFamily="34" charset="0"/>
                <a:cs typeface="Segoe UI" panose="020B0502040204020203" pitchFamily="34" charset="0"/>
              </a:rPr>
              <a:t>Configures proxies</a:t>
            </a:r>
          </a:p>
          <a:p>
            <a:pPr lvl="1"/>
            <a:r>
              <a:rPr lang="en-US" sz="1600">
                <a:latin typeface="Segoe UI" panose="020B0502040204020203" pitchFamily="34" charset="0"/>
                <a:cs typeface="Segoe UI" panose="020B0502040204020203" pitchFamily="34" charset="0"/>
              </a:rPr>
              <a:t>Provides service discovery</a:t>
            </a:r>
          </a:p>
          <a:p>
            <a:pPr lvl="1"/>
            <a:r>
              <a:rPr lang="en-US" sz="1600">
                <a:latin typeface="Segoe UI" panose="020B0502040204020203" pitchFamily="34" charset="0"/>
                <a:cs typeface="Segoe UI" panose="020B0502040204020203" pitchFamily="34" charset="0"/>
              </a:rPr>
              <a:t>Traffic management</a:t>
            </a:r>
          </a:p>
          <a:p>
            <a:pPr lvl="1"/>
            <a:r>
              <a:rPr lang="en-US" sz="1600">
                <a:latin typeface="Segoe UI" panose="020B0502040204020203" pitchFamily="34" charset="0"/>
                <a:cs typeface="Segoe UI" panose="020B0502040204020203" pitchFamily="34" charset="0"/>
              </a:rPr>
              <a:t>Resiliency</a:t>
            </a:r>
          </a:p>
          <a:p>
            <a:r>
              <a:rPr lang="en-US" sz="2000">
                <a:latin typeface="Segoe UI" panose="020B0502040204020203" pitchFamily="34" charset="0"/>
                <a:cs typeface="Segoe UI" panose="020B0502040204020203" pitchFamily="34" charset="0"/>
              </a:rPr>
              <a:t>Mixer</a:t>
            </a:r>
          </a:p>
          <a:p>
            <a:pPr lvl="1"/>
            <a:r>
              <a:rPr lang="en-US" sz="1600">
                <a:latin typeface="Segoe UI" panose="020B0502040204020203" pitchFamily="34" charset="0"/>
                <a:cs typeface="Segoe UI" panose="020B0502040204020203" pitchFamily="34" charset="0"/>
              </a:rPr>
              <a:t>Enforces access-control / policy checks</a:t>
            </a:r>
          </a:p>
          <a:p>
            <a:pPr lvl="1"/>
            <a:r>
              <a:rPr lang="en-US" sz="1600">
                <a:latin typeface="Segoe UI" panose="020B0502040204020203" pitchFamily="34" charset="0"/>
                <a:cs typeface="Segoe UI" panose="020B0502040204020203" pitchFamily="34" charset="0"/>
              </a:rPr>
              <a:t>Collects telemetry data</a:t>
            </a:r>
          </a:p>
          <a:p>
            <a:pPr lvl="1"/>
            <a:r>
              <a:rPr lang="en-US" sz="1600">
                <a:latin typeface="Segoe UI" panose="020B0502040204020203" pitchFamily="34" charset="0"/>
                <a:cs typeface="Segoe UI" panose="020B0502040204020203" pitchFamily="34" charset="0"/>
              </a:rPr>
              <a:t>Evaluates request attributes like </a:t>
            </a:r>
            <a:r>
              <a:rPr lang="en-US" sz="1600" i="1">
                <a:latin typeface="Segoe UI" panose="020B0502040204020203" pitchFamily="34" charset="0"/>
                <a:cs typeface="Segoe UI" panose="020B0502040204020203" pitchFamily="34" charset="0"/>
              </a:rPr>
              <a:t>path</a:t>
            </a:r>
            <a:r>
              <a:rPr lang="en-US" sz="1600">
                <a:latin typeface="Segoe UI" panose="020B0502040204020203" pitchFamily="34" charset="0"/>
                <a:cs typeface="Segoe UI" panose="020B0502040204020203" pitchFamily="34" charset="0"/>
              </a:rPr>
              <a:t>, </a:t>
            </a:r>
            <a:r>
              <a:rPr lang="en-US" sz="1600" i="1">
                <a:latin typeface="Segoe UI" panose="020B0502040204020203" pitchFamily="34" charset="0"/>
                <a:cs typeface="Segoe UI" panose="020B0502040204020203" pitchFamily="34" charset="0"/>
              </a:rPr>
              <a:t>size, destination etc.</a:t>
            </a:r>
            <a:r>
              <a:rPr lang="en-US" sz="1600">
                <a:latin typeface="Segoe UI" panose="020B0502040204020203" pitchFamily="34" charset="0"/>
                <a:cs typeface="Segoe UI" panose="020B0502040204020203" pitchFamily="34" charset="0"/>
              </a:rPr>
              <a:t> for every request</a:t>
            </a:r>
          </a:p>
          <a:p>
            <a:r>
              <a:rPr lang="en-US" sz="2000">
                <a:latin typeface="Segoe UI" panose="020B0502040204020203" pitchFamily="34" charset="0"/>
                <a:cs typeface="Segoe UI" panose="020B0502040204020203" pitchFamily="34" charset="0"/>
              </a:rPr>
              <a:t>Citadel</a:t>
            </a:r>
          </a:p>
          <a:p>
            <a:pPr lvl="1"/>
            <a:r>
              <a:rPr lang="en-US" sz="1600">
                <a:latin typeface="Segoe UI" panose="020B0502040204020203" pitchFamily="34" charset="0"/>
                <a:cs typeface="Segoe UI" panose="020B0502040204020203" pitchFamily="34" charset="0"/>
              </a:rPr>
              <a:t>Service-to-service / end-user authentication</a:t>
            </a:r>
          </a:p>
          <a:p>
            <a:pPr lvl="1"/>
            <a:r>
              <a:rPr lang="en-US" sz="1600">
                <a:latin typeface="Segoe UI" panose="020B0502040204020203" pitchFamily="34" charset="0"/>
                <a:cs typeface="Segoe UI" panose="020B0502040204020203" pitchFamily="34" charset="0"/>
              </a:rPr>
              <a:t>Credential / cert management</a:t>
            </a:r>
          </a:p>
          <a:p>
            <a:r>
              <a:rPr lang="en-US" sz="2000">
                <a:latin typeface="Segoe UI" panose="020B0502040204020203" pitchFamily="34" charset="0"/>
                <a:cs typeface="Segoe UI" panose="020B0502040204020203" pitchFamily="34" charset="0"/>
              </a:rPr>
              <a:t>Galley</a:t>
            </a:r>
          </a:p>
          <a:p>
            <a:pPr lvl="1"/>
            <a:r>
              <a:rPr lang="en-US" sz="1600">
                <a:latin typeface="Segoe UI" panose="020B0502040204020203" pitchFamily="34" charset="0"/>
                <a:cs typeface="Segoe UI" panose="020B0502040204020203" pitchFamily="34" charset="0"/>
              </a:rPr>
              <a:t>Configuration validation / processing / distribution</a:t>
            </a:r>
          </a:p>
          <a:p>
            <a:pPr lvl="1"/>
            <a:r>
              <a:rPr lang="en-US" sz="1600">
                <a:latin typeface="Segoe UI" panose="020B0502040204020203" pitchFamily="34" charset="0"/>
                <a:cs typeface="Segoe UI" panose="020B0502040204020203" pitchFamily="34" charset="0"/>
              </a:rPr>
              <a:t>Isolates </a:t>
            </a:r>
            <a:r>
              <a:rPr lang="en-US" sz="1600" err="1">
                <a:latin typeface="Segoe UI" panose="020B0502040204020203" pitchFamily="34" charset="0"/>
                <a:cs typeface="Segoe UI" panose="020B0502040204020203" pitchFamily="34" charset="0"/>
              </a:rPr>
              <a:t>Istio</a:t>
            </a:r>
            <a:r>
              <a:rPr lang="en-US" sz="1600">
                <a:latin typeface="Segoe UI" panose="020B0502040204020203" pitchFamily="34" charset="0"/>
                <a:cs typeface="Segoe UI" panose="020B0502040204020203" pitchFamily="34" charset="0"/>
              </a:rPr>
              <a:t> from underlying platform</a:t>
            </a:r>
          </a:p>
          <a:p>
            <a:endParaRPr lang="en-US" sz="2000">
              <a:latin typeface="Segoe UI" panose="020B0502040204020203" pitchFamily="34" charset="0"/>
              <a:cs typeface="Segoe UI" panose="020B0502040204020203" pitchFamily="34" charset="0"/>
            </a:endParaRPr>
          </a:p>
        </p:txBody>
      </p:sp>
      <p:pic>
        <p:nvPicPr>
          <p:cNvPr id="2050" name="Picture 2" descr="Istio Overview">
            <a:extLst>
              <a:ext uri="{FF2B5EF4-FFF2-40B4-BE49-F238E27FC236}">
                <a16:creationId xmlns:a16="http://schemas.microsoft.com/office/drawing/2014/main" id="{28DE8665-3E38-4B07-B3AC-529D847F45BC}"/>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448583" y="1686138"/>
            <a:ext cx="6497601" cy="4228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9829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49A262A-2EA1-4D26-9671-5B88967D4AF3}"/>
              </a:ext>
            </a:extLst>
          </p:cNvPr>
          <p:cNvSpPr txBox="1">
            <a:spLocks/>
          </p:cNvSpPr>
          <p:nvPr/>
        </p:nvSpPr>
        <p:spPr>
          <a:xfrm>
            <a:off x="588263" y="1434369"/>
            <a:ext cx="10459043" cy="5158587"/>
          </a:xfrm>
          <a:prstGeom prst="rect">
            <a:avLst/>
          </a:prstGeom>
        </p:spPr>
        <p:txBody>
          <a:bodyPr vert="horz" lIns="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Segoe UI" panose="020B0502040204020203" pitchFamily="34" charset="0"/>
                <a:cs typeface="Segoe UI" panose="020B0502040204020203" pitchFamily="34" charset="0"/>
              </a:rPr>
              <a:t>Get familiar with </a:t>
            </a:r>
            <a:r>
              <a:rPr lang="en-US" sz="2400" err="1">
                <a:latin typeface="Segoe UI" panose="020B0502040204020203" pitchFamily="34" charset="0"/>
                <a:cs typeface="Segoe UI" panose="020B0502040204020203" pitchFamily="34" charset="0"/>
              </a:rPr>
              <a:t>Istio</a:t>
            </a:r>
            <a:endParaRPr lang="en-US" sz="2400">
              <a:latin typeface="Segoe UI" panose="020B0502040204020203" pitchFamily="34" charset="0"/>
              <a:cs typeface="Segoe UI" panose="020B0502040204020203" pitchFamily="34" charset="0"/>
            </a:endParaRPr>
          </a:p>
          <a:p>
            <a:r>
              <a:rPr lang="en-US" sz="2400">
                <a:latin typeface="Segoe UI" panose="020B0502040204020203" pitchFamily="34" charset="0"/>
                <a:cs typeface="Segoe UI" panose="020B0502040204020203" pitchFamily="34" charset="0"/>
              </a:rPr>
              <a:t>Install </a:t>
            </a:r>
            <a:r>
              <a:rPr lang="en-US" sz="2400" err="1">
                <a:latin typeface="Segoe UI" panose="020B0502040204020203" pitchFamily="34" charset="0"/>
                <a:cs typeface="Segoe UI" panose="020B0502040204020203" pitchFamily="34" charset="0"/>
              </a:rPr>
              <a:t>Istio</a:t>
            </a:r>
            <a:r>
              <a:rPr lang="en-US" sz="2400">
                <a:latin typeface="Segoe UI" panose="020B0502040204020203" pitchFamily="34" charset="0"/>
                <a:cs typeface="Segoe UI" panose="020B0502040204020203" pitchFamily="34" charset="0"/>
              </a:rPr>
              <a:t> into your AKS cluster ️</a:t>
            </a:r>
          </a:p>
          <a:p>
            <a:r>
              <a:rPr lang="en-US" sz="2400">
                <a:latin typeface="Segoe UI" panose="020B0502040204020203" pitchFamily="34" charset="0"/>
                <a:cs typeface="Segoe UI" panose="020B0502040204020203" pitchFamily="34" charset="0"/>
              </a:rPr>
              <a:t>Configure ingress routes and request routing</a:t>
            </a:r>
          </a:p>
          <a:p>
            <a:r>
              <a:rPr lang="en-US" sz="2400">
                <a:latin typeface="Segoe UI" panose="020B0502040204020203" pitchFamily="34" charset="0"/>
                <a:cs typeface="Segoe UI" panose="020B0502040204020203" pitchFamily="34" charset="0"/>
              </a:rPr>
              <a:t>Implement the Circuit Breaker pattern</a:t>
            </a:r>
          </a:p>
          <a:p>
            <a:r>
              <a:rPr lang="en-US" sz="2400">
                <a:latin typeface="Segoe UI" panose="020B0502040204020203" pitchFamily="34" charset="0"/>
                <a:cs typeface="Segoe UI" panose="020B0502040204020203" pitchFamily="34" charset="0"/>
              </a:rPr>
              <a:t>Gain insights about your applications routes</a:t>
            </a:r>
          </a:p>
          <a:p>
            <a:r>
              <a:rPr lang="en-US" sz="2400">
                <a:latin typeface="Segoe UI" panose="020B0502040204020203" pitchFamily="34" charset="0"/>
                <a:cs typeface="Segoe UI" panose="020B0502040204020203" pitchFamily="34" charset="0"/>
              </a:rPr>
              <a:t>Play with fault injection to challenge your services</a:t>
            </a:r>
          </a:p>
          <a:p>
            <a:r>
              <a:rPr lang="en-US" sz="2400">
                <a:latin typeface="Segoe UI" panose="020B0502040204020203" pitchFamily="34" charset="0"/>
                <a:cs typeface="Segoe UI" panose="020B0502040204020203" pitchFamily="34" charset="0"/>
              </a:rPr>
              <a:t>Test new service versions with request mirroring</a:t>
            </a:r>
            <a:endParaRPr lang="en-US" sz="2000">
              <a:latin typeface="Segoe UI" panose="020B0502040204020203" pitchFamily="34" charset="0"/>
              <a:cs typeface="Segoe UI" panose="020B0502040204020203" pitchFamily="34" charset="0"/>
            </a:endParaRPr>
          </a:p>
        </p:txBody>
      </p:sp>
      <p:sp>
        <p:nvSpPr>
          <p:cNvPr id="6" name="Title 16">
            <a:extLst>
              <a:ext uri="{FF2B5EF4-FFF2-40B4-BE49-F238E27FC236}">
                <a16:creationId xmlns:a16="http://schemas.microsoft.com/office/drawing/2014/main" id="{ECB7D2CA-6460-4276-8BC4-0A874D50BEF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Challenge</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41805489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90607"/>
            <a:ext cx="6581164" cy="3442930"/>
          </a:xfrm>
        </p:spPr>
        <p:txBody>
          <a:bodyPr/>
          <a:lstStyle/>
          <a:p>
            <a:r>
              <a:rPr lang="en-US" b="1"/>
              <a:t>Continuous Integration / Deployment with Azure DevOps Pipelines</a:t>
            </a:r>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582040" y="3962400"/>
            <a:ext cx="6382285" cy="276999"/>
          </a:xfrm>
        </p:spPr>
        <p:txBody>
          <a:bodyPr vert="horz" wrap="square" lIns="0" tIns="0" rIns="0" bIns="0" rtlCol="0" anchor="t">
            <a:spAutoFit/>
          </a:bodyPr>
          <a:lstStyle/>
          <a:p>
            <a:endParaRPr lang="en-US"/>
          </a:p>
        </p:txBody>
      </p:sp>
    </p:spTree>
    <p:extLst>
      <p:ext uri="{BB962C8B-B14F-4D97-AF65-F5344CB8AC3E}">
        <p14:creationId xmlns:p14="http://schemas.microsoft.com/office/powerpoint/2010/main" val="12538816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D70D9E-4F06-4400-86AD-39EC81B2B2F7}"/>
              </a:ext>
            </a:extLst>
          </p:cNvPr>
          <p:cNvSpPr>
            <a:spLocks noGrp="1"/>
          </p:cNvSpPr>
          <p:nvPr>
            <p:ph type="title"/>
          </p:nvPr>
        </p:nvSpPr>
        <p:spPr/>
        <p:txBody>
          <a:bodyPr/>
          <a:lstStyle/>
          <a:p>
            <a:r>
              <a:rPr lang="en-US"/>
              <a:t>How to organize code for micro-services?</a:t>
            </a:r>
            <a:endParaRPr lang="de-DE"/>
          </a:p>
        </p:txBody>
      </p:sp>
      <p:sp>
        <p:nvSpPr>
          <p:cNvPr id="3" name="Textplatzhalter 2">
            <a:extLst>
              <a:ext uri="{FF2B5EF4-FFF2-40B4-BE49-F238E27FC236}">
                <a16:creationId xmlns:a16="http://schemas.microsoft.com/office/drawing/2014/main" id="{268B0612-572A-428A-94D9-066F12A1DDE1}"/>
              </a:ext>
            </a:extLst>
          </p:cNvPr>
          <p:cNvSpPr>
            <a:spLocks noGrp="1"/>
          </p:cNvSpPr>
          <p:nvPr>
            <p:ph type="body" sz="quarter" idx="10"/>
          </p:nvPr>
        </p:nvSpPr>
        <p:spPr>
          <a:xfrm>
            <a:off x="269304" y="1187643"/>
            <a:ext cx="5122504" cy="4182107"/>
          </a:xfrm>
        </p:spPr>
        <p:txBody>
          <a:bodyPr/>
          <a:lstStyle/>
          <a:p>
            <a:pPr marL="0" indent="0">
              <a:buNone/>
            </a:pPr>
            <a:r>
              <a:rPr lang="en-US"/>
              <a:t>Multiple repositories</a:t>
            </a:r>
          </a:p>
          <a:p>
            <a:pPr marL="0" indent="0">
              <a:buNone/>
            </a:pPr>
            <a:r>
              <a:rPr lang="en-US" sz="2400">
                <a:latin typeface="Segoe UI Black" panose="020B0A02040204020203" pitchFamily="34" charset="0"/>
                <a:ea typeface="Segoe UI Black" panose="020B0A02040204020203" pitchFamily="34" charset="0"/>
                <a:cs typeface="Segoe UI" panose="020B0502040204020203" pitchFamily="34" charset="0"/>
              </a:rPr>
              <a:t>Pros:</a:t>
            </a:r>
          </a:p>
          <a:p>
            <a:r>
              <a:rPr lang="en-US" sz="2400">
                <a:latin typeface="Segoe UI" panose="020B0502040204020203" pitchFamily="34" charset="0"/>
                <a:ea typeface="Segoe UI Black" panose="020B0A02040204020203" pitchFamily="34" charset="0"/>
                <a:cs typeface="Segoe UI" panose="020B0502040204020203" pitchFamily="34" charset="0"/>
              </a:rPr>
              <a:t>Clear Ownership</a:t>
            </a:r>
          </a:p>
          <a:p>
            <a:r>
              <a:rPr lang="en-US" sz="2400">
                <a:latin typeface="Segoe UI" panose="020B0502040204020203" pitchFamily="34" charset="0"/>
                <a:ea typeface="Segoe UI Black" panose="020B0A02040204020203" pitchFamily="34" charset="0"/>
                <a:cs typeface="Segoe UI" panose="020B0502040204020203" pitchFamily="34" charset="0"/>
              </a:rPr>
              <a:t>Smaller code base</a:t>
            </a:r>
          </a:p>
          <a:p>
            <a:r>
              <a:rPr lang="en-US" sz="2400">
                <a:latin typeface="Segoe UI" panose="020B0502040204020203" pitchFamily="34" charset="0"/>
                <a:ea typeface="Segoe UI Black" panose="020B0A02040204020203" pitchFamily="34" charset="0"/>
                <a:cs typeface="Segoe UI" panose="020B0502040204020203" pitchFamily="34" charset="0"/>
              </a:rPr>
              <a:t>Narrow clones </a:t>
            </a:r>
          </a:p>
          <a:p>
            <a:pPr marL="0" indent="0">
              <a:buNone/>
            </a:pPr>
            <a:r>
              <a:rPr lang="en-US" sz="2400">
                <a:latin typeface="Segoe UI Black" panose="020B0A02040204020203" pitchFamily="34" charset="0"/>
                <a:ea typeface="Segoe UI Black" panose="020B0A02040204020203" pitchFamily="34" charset="0"/>
                <a:cs typeface="Segoe UI" panose="020B0502040204020203" pitchFamily="34" charset="0"/>
              </a:rPr>
              <a:t>Cons:</a:t>
            </a:r>
          </a:p>
          <a:p>
            <a:r>
              <a:rPr lang="en-US" sz="2400">
                <a:latin typeface="Segoe UI" panose="020B0502040204020203" pitchFamily="34" charset="0"/>
                <a:ea typeface="Segoe UI Black" panose="020B0A02040204020203" pitchFamily="34" charset="0"/>
                <a:cs typeface="Segoe UI" panose="020B0502040204020203" pitchFamily="34" charset="0"/>
              </a:rPr>
              <a:t>Difficult development and debugging</a:t>
            </a:r>
          </a:p>
          <a:p>
            <a:r>
              <a:rPr lang="en-US" sz="2400">
                <a:latin typeface="Segoe UI" panose="020B0502040204020203" pitchFamily="34" charset="0"/>
                <a:ea typeface="Segoe UI Black" panose="020B0A02040204020203" pitchFamily="34" charset="0"/>
                <a:cs typeface="Segoe UI" panose="020B0502040204020203" pitchFamily="34" charset="0"/>
              </a:rPr>
              <a:t>Abstracts the knowledge of a platform</a:t>
            </a:r>
            <a:endParaRPr lang="de-DE" sz="2400">
              <a:latin typeface="Segoe UI" panose="020B0502040204020203" pitchFamily="34" charset="0"/>
              <a:ea typeface="Segoe UI Black" panose="020B0A02040204020203" pitchFamily="34" charset="0"/>
              <a:cs typeface="Segoe UI" panose="020B0502040204020203" pitchFamily="34" charset="0"/>
            </a:endParaRPr>
          </a:p>
        </p:txBody>
      </p:sp>
      <p:sp>
        <p:nvSpPr>
          <p:cNvPr id="4" name="Textplatzhalter 2">
            <a:extLst>
              <a:ext uri="{FF2B5EF4-FFF2-40B4-BE49-F238E27FC236}">
                <a16:creationId xmlns:a16="http://schemas.microsoft.com/office/drawing/2014/main" id="{05224DB7-C178-48DD-B411-9D97956BAD77}"/>
              </a:ext>
            </a:extLst>
          </p:cNvPr>
          <p:cNvSpPr txBox="1">
            <a:spLocks/>
          </p:cNvSpPr>
          <p:nvPr/>
        </p:nvSpPr>
        <p:spPr>
          <a:xfrm>
            <a:off x="5958554" y="1187644"/>
            <a:ext cx="5122504" cy="4040850"/>
          </a:xfrm>
          <a:prstGeom prst="rect">
            <a:avLst/>
          </a:prstGeom>
        </p:spPr>
        <p:txBody>
          <a:bodyPr vert="horz" wrap="square" lIns="146304" tIns="91440" rIns="146304" bIns="91440" rtlCol="0">
            <a:spAutoFit/>
          </a:bodyPr>
          <a:lstStyle>
            <a:lvl1pPr marL="224114"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227"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342"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455"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569" marR="0" indent="-224114" algn="l" defTabSz="91443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702"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922"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9141"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360"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a:t>Single repository</a:t>
            </a:r>
          </a:p>
          <a:p>
            <a:pPr marL="0" indent="0">
              <a:buNone/>
            </a:pPr>
            <a:r>
              <a:rPr lang="en-US" sz="2400">
                <a:latin typeface="Segoe UI Black" panose="020B0A02040204020203" pitchFamily="34" charset="0"/>
                <a:ea typeface="Segoe UI Black" panose="020B0A02040204020203" pitchFamily="34" charset="0"/>
                <a:cs typeface="Segoe UI" panose="020B0502040204020203" pitchFamily="34" charset="0"/>
              </a:rPr>
              <a:t>Pros:</a:t>
            </a:r>
          </a:p>
          <a:p>
            <a:r>
              <a:rPr lang="en-US" sz="2400">
                <a:latin typeface="Segoe UI" panose="020B0502040204020203" pitchFamily="34" charset="0"/>
                <a:ea typeface="Segoe UI Black" panose="020B0A02040204020203" pitchFamily="34" charset="0"/>
                <a:cs typeface="Segoe UI" panose="020B0502040204020203" pitchFamily="34" charset="0"/>
              </a:rPr>
              <a:t>Better development and debugging</a:t>
            </a:r>
          </a:p>
          <a:p>
            <a:r>
              <a:rPr lang="en-US" sz="2400">
                <a:latin typeface="Segoe UI" panose="020B0502040204020203" pitchFamily="34" charset="0"/>
                <a:ea typeface="Segoe UI Black" panose="020B0A02040204020203" pitchFamily="34" charset="0"/>
                <a:cs typeface="Segoe UI" panose="020B0502040204020203" pitchFamily="34" charset="0"/>
              </a:rPr>
              <a:t>Easy refactoring and reviews</a:t>
            </a:r>
          </a:p>
          <a:p>
            <a:pPr marL="0" indent="0">
              <a:buNone/>
            </a:pPr>
            <a:r>
              <a:rPr lang="en-US" sz="2400">
                <a:latin typeface="Segoe UI Black" panose="020B0A02040204020203" pitchFamily="34" charset="0"/>
                <a:ea typeface="Segoe UI Black" panose="020B0A02040204020203" pitchFamily="34" charset="0"/>
                <a:cs typeface="Segoe UI" panose="020B0502040204020203" pitchFamily="34" charset="0"/>
              </a:rPr>
              <a:t>Cons:</a:t>
            </a:r>
          </a:p>
          <a:p>
            <a:r>
              <a:rPr lang="en-US" sz="2400">
                <a:latin typeface="Segoe UI" panose="020B0502040204020203" pitchFamily="34" charset="0"/>
                <a:ea typeface="Segoe UI Black" panose="020B0A02040204020203" pitchFamily="34" charset="0"/>
                <a:cs typeface="Segoe UI" panose="020B0502040204020203" pitchFamily="34" charset="0"/>
              </a:rPr>
              <a:t>Larger code base</a:t>
            </a:r>
          </a:p>
          <a:p>
            <a:r>
              <a:rPr lang="en-US" sz="2400">
                <a:latin typeface="Segoe UI" panose="020B0502040204020203" pitchFamily="34" charset="0"/>
                <a:ea typeface="Segoe UI Black" panose="020B0A02040204020203" pitchFamily="34" charset="0"/>
                <a:cs typeface="Segoe UI" panose="020B0502040204020203" pitchFamily="34" charset="0"/>
              </a:rPr>
              <a:t>Greater clone time</a:t>
            </a:r>
            <a:endParaRPr lang="de-DE" sz="2400">
              <a:latin typeface="Segoe UI" panose="020B0502040204020203" pitchFamily="34" charset="0"/>
              <a:ea typeface="Segoe UI Black" panose="020B0A02040204020203" pitchFamily="34" charset="0"/>
              <a:cs typeface="Segoe UI" panose="020B0502040204020203" pitchFamily="34" charset="0"/>
            </a:endParaRPr>
          </a:p>
          <a:p>
            <a:pPr marL="0" indent="0">
              <a:buNone/>
            </a:pPr>
            <a:endParaRPr lang="de-DE"/>
          </a:p>
        </p:txBody>
      </p:sp>
      <p:sp>
        <p:nvSpPr>
          <p:cNvPr id="5" name="TextBox 4">
            <a:extLst>
              <a:ext uri="{FF2B5EF4-FFF2-40B4-BE49-F238E27FC236}">
                <a16:creationId xmlns:a16="http://schemas.microsoft.com/office/drawing/2014/main" id="{627871C8-3024-4DEA-BEF6-26CAE6CE2AFE}"/>
              </a:ext>
            </a:extLst>
          </p:cNvPr>
          <p:cNvSpPr txBox="1"/>
          <p:nvPr/>
        </p:nvSpPr>
        <p:spPr>
          <a:xfrm>
            <a:off x="359454" y="5536850"/>
            <a:ext cx="11054780" cy="960263"/>
          </a:xfrm>
          <a:prstGeom prst="rect">
            <a:avLst/>
          </a:prstGeom>
          <a:noFill/>
        </p:spPr>
        <p:txBody>
          <a:bodyPr wrap="square" lIns="182880" tIns="146304" rIns="182880" bIns="146304" rtlCol="0">
            <a:spAutoFit/>
          </a:bodyPr>
          <a:lstStyle/>
          <a:p>
            <a:pPr>
              <a:lnSpc>
                <a:spcPct val="90000"/>
              </a:lnSpc>
              <a:spcAft>
                <a:spcPts val="600"/>
              </a:spcAft>
            </a:pPr>
            <a:r>
              <a:rPr lang="en-US" sz="2400">
                <a:gradFill>
                  <a:gsLst>
                    <a:gs pos="2917">
                      <a:schemeClr val="tx1"/>
                    </a:gs>
                    <a:gs pos="30000">
                      <a:schemeClr val="tx1"/>
                    </a:gs>
                  </a:gsLst>
                  <a:lin ang="5400000" scaled="0"/>
                </a:gradFill>
              </a:rPr>
              <a:t>Use a single repository when you only have one team, otherwise use multiple repositories.</a:t>
            </a:r>
            <a:endParaRPr lang="de-DE" sz="240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956280677"/>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045566"/>
            <a:ext cx="5943600" cy="1487971"/>
          </a:xfrm>
        </p:spPr>
        <p:txBody>
          <a:bodyPr/>
          <a:lstStyle/>
          <a:p>
            <a:r>
              <a:rPr lang="en-US" b="1"/>
              <a:t>“What we wanted to add…”</a:t>
            </a:r>
            <a:endParaRPr lang="en-US"/>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582040" y="3962400"/>
            <a:ext cx="6382285" cy="276999"/>
          </a:xfrm>
        </p:spPr>
        <p:txBody>
          <a:bodyPr vert="horz" wrap="square" lIns="0" tIns="0" rIns="0" bIns="0" rtlCol="0" anchor="t">
            <a:spAutoFit/>
          </a:bodyPr>
          <a:lstStyle/>
          <a:p>
            <a:endParaRPr lang="en-US"/>
          </a:p>
        </p:txBody>
      </p:sp>
    </p:spTree>
    <p:extLst>
      <p:ext uri="{BB962C8B-B14F-4D97-AF65-F5344CB8AC3E}">
        <p14:creationId xmlns:p14="http://schemas.microsoft.com/office/powerpoint/2010/main" val="14182075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37CEE884-33AC-466E-B838-CC13A55017F6}"/>
              </a:ext>
            </a:extLst>
          </p:cNvPr>
          <p:cNvPicPr>
            <a:picLocks noGrp="1" noChangeAspect="1"/>
          </p:cNvPicPr>
          <p:nvPr>
            <p:ph type="pic" sz="quarter" idx="10"/>
          </p:nvPr>
        </p:nvPicPr>
        <p:blipFill rotWithShape="1">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4" name="Rectangle 3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1268A5-36B2-4912-9FEA-AA53C28FC756}"/>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defTabSz="914400"/>
            <a:r>
              <a:rPr lang="en-US" sz="2300">
                <a:solidFill>
                  <a:schemeClr val="tx1">
                    <a:lumMod val="85000"/>
                    <a:lumOff val="15000"/>
                  </a:schemeClr>
                </a:solidFill>
                <a:ea typeface="+mj-ea"/>
                <a:cs typeface="+mj-cs"/>
              </a:rPr>
              <a:t>Who are we dealing with...?</a:t>
            </a:r>
            <a:br>
              <a:rPr lang="en-US" sz="2300">
                <a:solidFill>
                  <a:schemeClr val="tx1">
                    <a:lumMod val="85000"/>
                    <a:lumOff val="15000"/>
                  </a:schemeClr>
                </a:solidFill>
                <a:ea typeface="+mj-ea"/>
                <a:cs typeface="+mj-cs"/>
              </a:rPr>
            </a:br>
            <a:endParaRPr lang="en-US" sz="2300">
              <a:solidFill>
                <a:schemeClr val="tx1">
                  <a:lumMod val="85000"/>
                  <a:lumOff val="15000"/>
                </a:schemeClr>
              </a:solidFill>
              <a:ea typeface="+mj-ea"/>
              <a:cs typeface="+mj-cs"/>
            </a:endParaRPr>
          </a:p>
        </p:txBody>
      </p:sp>
      <p:cxnSp>
        <p:nvCxnSpPr>
          <p:cNvPr id="36" name="Straight Connector 3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9069154"/>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1106A6-66F4-6943-9031-3AED657EBA8E}"/>
              </a:ext>
            </a:extLst>
          </p:cNvPr>
          <p:cNvSpPr>
            <a:spLocks noGrp="1"/>
          </p:cNvSpPr>
          <p:nvPr>
            <p:ph type="title"/>
          </p:nvPr>
        </p:nvSpPr>
        <p:spPr/>
        <p:txBody>
          <a:bodyPr>
            <a:normAutofit fontScale="90000"/>
          </a:bodyPr>
          <a:lstStyle/>
          <a:p>
            <a:r>
              <a:rPr lang="en-GB" err="1"/>
              <a:t>Kube</a:t>
            </a:r>
            <a:r>
              <a:rPr lang="en-GB"/>
              <a:t>-advisor</a:t>
            </a:r>
          </a:p>
        </p:txBody>
      </p:sp>
      <p:sp>
        <p:nvSpPr>
          <p:cNvPr id="5" name="Content Placeholder 4">
            <a:extLst>
              <a:ext uri="{FF2B5EF4-FFF2-40B4-BE49-F238E27FC236}">
                <a16:creationId xmlns:a16="http://schemas.microsoft.com/office/drawing/2014/main" id="{F8086DE2-5C9E-8C4C-BE01-9D5A2E200267}"/>
              </a:ext>
            </a:extLst>
          </p:cNvPr>
          <p:cNvSpPr>
            <a:spLocks noGrp="1"/>
          </p:cNvSpPr>
          <p:nvPr>
            <p:ph idx="1"/>
          </p:nvPr>
        </p:nvSpPr>
        <p:spPr/>
        <p:txBody>
          <a:bodyPr/>
          <a:lstStyle/>
          <a:p>
            <a:r>
              <a:rPr lang="en-US"/>
              <a:t>Diagnostic tool for Kubernetes clusters. At the moment, it returns pods that are missing resource and request limits.</a:t>
            </a:r>
          </a:p>
          <a:p>
            <a:r>
              <a:rPr lang="en-US"/>
              <a:t>More info can be found at </a:t>
            </a:r>
            <a:r>
              <a:rPr lang="en-US">
                <a:hlinkClick r:id="rId3"/>
              </a:rPr>
              <a:t>https://github.com/Azure/kube-advisor</a:t>
            </a:r>
            <a:br>
              <a:rPr lang="en-US"/>
            </a:br>
            <a:endParaRPr lang="en-GB"/>
          </a:p>
        </p:txBody>
      </p:sp>
      <p:pic>
        <p:nvPicPr>
          <p:cNvPr id="7" name="Picture 6" descr="A screenshot of a cell phone&#10;&#10;Description generated with very high confidence">
            <a:extLst>
              <a:ext uri="{FF2B5EF4-FFF2-40B4-BE49-F238E27FC236}">
                <a16:creationId xmlns:a16="http://schemas.microsoft.com/office/drawing/2014/main" id="{DF5F6205-898D-DD49-B42D-B91064AEFE8A}"/>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838200" y="3429000"/>
            <a:ext cx="10515600" cy="2882900"/>
          </a:xfrm>
          <a:prstGeom prst="rect">
            <a:avLst/>
          </a:prstGeom>
        </p:spPr>
      </p:pic>
    </p:spTree>
    <p:extLst>
      <p:ext uri="{BB962C8B-B14F-4D97-AF65-F5344CB8AC3E}">
        <p14:creationId xmlns:p14="http://schemas.microsoft.com/office/powerpoint/2010/main" val="18071458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8A279-7A95-4191-AD60-9DD6B6FE80AC}"/>
              </a:ext>
            </a:extLst>
          </p:cNvPr>
          <p:cNvSpPr>
            <a:spLocks noGrp="1"/>
          </p:cNvSpPr>
          <p:nvPr>
            <p:ph type="title"/>
          </p:nvPr>
        </p:nvSpPr>
        <p:spPr/>
        <p:txBody>
          <a:bodyPr>
            <a:normAutofit fontScale="90000"/>
          </a:bodyPr>
          <a:lstStyle/>
          <a:p>
            <a:r>
              <a:rPr lang="en-US"/>
              <a:t>Cluster Level Security – Nodes, Upgrade and Patches</a:t>
            </a:r>
          </a:p>
        </p:txBody>
      </p:sp>
      <p:sp>
        <p:nvSpPr>
          <p:cNvPr id="3" name="Content Placeholder 2">
            <a:extLst>
              <a:ext uri="{FF2B5EF4-FFF2-40B4-BE49-F238E27FC236}">
                <a16:creationId xmlns:a16="http://schemas.microsoft.com/office/drawing/2014/main" id="{37298F77-89AF-4485-823C-2D67431BC16D}"/>
              </a:ext>
            </a:extLst>
          </p:cNvPr>
          <p:cNvSpPr>
            <a:spLocks noGrp="1"/>
          </p:cNvSpPr>
          <p:nvPr>
            <p:ph idx="1"/>
          </p:nvPr>
        </p:nvSpPr>
        <p:spPr>
          <a:xfrm>
            <a:off x="384027" y="1774333"/>
            <a:ext cx="5822993" cy="5116826"/>
          </a:xfrm>
        </p:spPr>
        <p:txBody>
          <a:bodyPr>
            <a:normAutofit lnSpcReduction="10000"/>
          </a:bodyPr>
          <a:lstStyle/>
          <a:p>
            <a:pPr>
              <a:buSzPct val="125000"/>
            </a:pPr>
            <a:r>
              <a:rPr lang="en-US"/>
              <a:t>Regular maintenance, security and cleanup tasks</a:t>
            </a:r>
          </a:p>
          <a:p>
            <a:pPr marL="685800" lvl="2">
              <a:lnSpc>
                <a:spcPct val="100000"/>
              </a:lnSpc>
              <a:spcBef>
                <a:spcPts val="1200"/>
              </a:spcBef>
              <a:buFont typeface="Courier New" panose="02070309020205020404" pitchFamily="49" charset="0"/>
              <a:buChar char="o"/>
            </a:pPr>
            <a:r>
              <a:rPr lang="en-US"/>
              <a:t>Maintain, update and upgrade hosts and kubernetes</a:t>
            </a:r>
          </a:p>
          <a:p>
            <a:pPr marL="685800" lvl="2">
              <a:lnSpc>
                <a:spcPct val="100000"/>
              </a:lnSpc>
              <a:spcBef>
                <a:spcPts val="1200"/>
              </a:spcBef>
              <a:buFont typeface="Courier New" panose="02070309020205020404" pitchFamily="49" charset="0"/>
              <a:buChar char="o"/>
            </a:pPr>
            <a:r>
              <a:rPr lang="en-US"/>
              <a:t>Monthly ideal, 3 months minimum</a:t>
            </a:r>
          </a:p>
          <a:p>
            <a:pPr marL="685800" lvl="2">
              <a:lnSpc>
                <a:spcPct val="100000"/>
              </a:lnSpc>
              <a:spcBef>
                <a:spcPts val="1200"/>
              </a:spcBef>
              <a:buFont typeface="Courier New" panose="02070309020205020404" pitchFamily="49" charset="0"/>
              <a:buChar char="o"/>
            </a:pPr>
            <a:r>
              <a:rPr lang="en-US"/>
              <a:t>Security patches</a:t>
            </a:r>
          </a:p>
          <a:p>
            <a:pPr marL="1143000" lvl="4">
              <a:lnSpc>
                <a:spcPct val="100000"/>
              </a:lnSpc>
              <a:spcBef>
                <a:spcPts val="1200"/>
              </a:spcBef>
              <a:buFont typeface="Wingdings" panose="05000000000000000000" pitchFamily="2" charset="2"/>
              <a:buChar char="§"/>
            </a:pPr>
            <a:r>
              <a:rPr lang="en-US"/>
              <a:t>AKS automatically applies security patches to the nodes on a nightly schedule</a:t>
            </a:r>
          </a:p>
          <a:p>
            <a:pPr marL="1143000" lvl="4">
              <a:lnSpc>
                <a:spcPct val="100000"/>
              </a:lnSpc>
              <a:spcBef>
                <a:spcPts val="1200"/>
              </a:spcBef>
              <a:buFont typeface="Wingdings" panose="05000000000000000000" pitchFamily="2" charset="2"/>
              <a:buChar char="§"/>
            </a:pPr>
            <a:r>
              <a:rPr lang="en-US"/>
              <a:t>You’re responsible to reboot as required</a:t>
            </a:r>
          </a:p>
          <a:p>
            <a:pPr marL="1143000" lvl="4">
              <a:lnSpc>
                <a:spcPct val="100000"/>
              </a:lnSpc>
              <a:spcBef>
                <a:spcPts val="1200"/>
              </a:spcBef>
              <a:buFont typeface="Wingdings" panose="05000000000000000000" pitchFamily="2" charset="2"/>
              <a:buChar char="§"/>
            </a:pPr>
            <a:r>
              <a:rPr lang="en-US" b="1" err="1"/>
              <a:t>Kured</a:t>
            </a:r>
            <a:r>
              <a:rPr lang="en-US" b="1"/>
              <a:t> </a:t>
            </a:r>
            <a:r>
              <a:rPr lang="en-US" b="1" err="1"/>
              <a:t>DaemonSet</a:t>
            </a:r>
            <a:br>
              <a:rPr lang="en-US"/>
            </a:br>
            <a:r>
              <a:rPr lang="en-US" sz="1700">
                <a:hlinkClick r:id="rId3"/>
              </a:rPr>
              <a:t>https://github.com/weaveworks/kured</a:t>
            </a:r>
            <a:r>
              <a:rPr lang="en-US" sz="1700"/>
              <a:t> </a:t>
            </a:r>
            <a:br>
              <a:rPr lang="en-US" sz="1700"/>
            </a:br>
            <a:endParaRPr lang="en-US"/>
          </a:p>
          <a:p>
            <a:pPr marL="0" indent="0">
              <a:buNone/>
            </a:pPr>
            <a:endParaRPr lang="en-US"/>
          </a:p>
        </p:txBody>
      </p:sp>
      <p:sp>
        <p:nvSpPr>
          <p:cNvPr id="4" name="Content Placeholder 2">
            <a:extLst>
              <a:ext uri="{FF2B5EF4-FFF2-40B4-BE49-F238E27FC236}">
                <a16:creationId xmlns:a16="http://schemas.microsoft.com/office/drawing/2014/main" id="{A9C33710-9BA9-48AF-8ED1-DA87EF7CAE68}"/>
              </a:ext>
            </a:extLst>
          </p:cNvPr>
          <p:cNvSpPr txBox="1">
            <a:spLocks/>
          </p:cNvSpPr>
          <p:nvPr/>
        </p:nvSpPr>
        <p:spPr>
          <a:xfrm>
            <a:off x="6673303" y="1774333"/>
            <a:ext cx="5407678" cy="437213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a:latin typeface="Segoe UI" panose="020B0502040204020203" pitchFamily="34" charset="0"/>
                <a:cs typeface="Segoe UI" panose="020B0502040204020203" pitchFamily="34" charset="0"/>
              </a:rPr>
              <a:t>Upgrade to version current version</a:t>
            </a:r>
            <a:endParaRPr lang="en-US" sz="2000">
              <a:latin typeface="Segoe UI" panose="020B0502040204020203" pitchFamily="34" charset="0"/>
              <a:cs typeface="Segoe UI" panose="020B0502040204020203" pitchFamily="34" charset="0"/>
            </a:endParaRPr>
          </a:p>
          <a:p>
            <a:pPr marL="0" indent="0">
              <a:buNone/>
            </a:pPr>
            <a:r>
              <a:rPr lang="en-US" sz="1700" b="1">
                <a:solidFill>
                  <a:srgbClr val="4472C4"/>
                </a:solidFill>
                <a:latin typeface="Consolas" panose="020B0609020204030204" pitchFamily="49" charset="0"/>
              </a:rPr>
              <a:t>$ </a:t>
            </a:r>
            <a:r>
              <a:rPr lang="en-US" sz="1700" b="1" err="1">
                <a:solidFill>
                  <a:srgbClr val="4472C4"/>
                </a:solidFill>
                <a:latin typeface="Consolas" panose="020B0609020204030204" pitchFamily="49" charset="0"/>
              </a:rPr>
              <a:t>az</a:t>
            </a:r>
            <a:r>
              <a:rPr lang="en-US" sz="1700" b="1">
                <a:solidFill>
                  <a:srgbClr val="4472C4"/>
                </a:solidFill>
                <a:latin typeface="Consolas" panose="020B0609020204030204" pitchFamily="49" charset="0"/>
              </a:rPr>
              <a:t> </a:t>
            </a:r>
            <a:r>
              <a:rPr lang="en-US" sz="1700" b="1" err="1">
                <a:solidFill>
                  <a:srgbClr val="4472C4"/>
                </a:solidFill>
                <a:latin typeface="Consolas" panose="020B0609020204030204" pitchFamily="49" charset="0"/>
              </a:rPr>
              <a:t>aks</a:t>
            </a:r>
            <a:r>
              <a:rPr lang="en-US" sz="1700" b="1">
                <a:solidFill>
                  <a:srgbClr val="4472C4"/>
                </a:solidFill>
                <a:latin typeface="Consolas" panose="020B0609020204030204" pitchFamily="49" charset="0"/>
              </a:rPr>
              <a:t> upgrade </a:t>
            </a:r>
            <a:r>
              <a:rPr lang="en-US" sz="1700">
                <a:latin typeface="Consolas" panose="020B0609020204030204" pitchFamily="49" charset="0"/>
              </a:rPr>
              <a:t>--name </a:t>
            </a:r>
            <a:r>
              <a:rPr lang="en-US" sz="1700" err="1">
                <a:latin typeface="Consolas" panose="020B0609020204030204" pitchFamily="49" charset="0"/>
              </a:rPr>
              <a:t>myAKSCluster</a:t>
            </a:r>
            <a:r>
              <a:rPr lang="en-US" sz="1700">
                <a:latin typeface="Consolas" panose="020B0609020204030204" pitchFamily="49" charset="0"/>
              </a:rPr>
              <a:t> \</a:t>
            </a:r>
            <a:br>
              <a:rPr lang="en-US" sz="1700">
                <a:latin typeface="Consolas" panose="020B0609020204030204" pitchFamily="49" charset="0"/>
              </a:rPr>
            </a:br>
            <a:r>
              <a:rPr lang="en-US" sz="1700">
                <a:latin typeface="Consolas" panose="020B0609020204030204" pitchFamily="49" charset="0"/>
              </a:rPr>
              <a:t>--resource-group </a:t>
            </a:r>
            <a:r>
              <a:rPr lang="en-US" sz="1700" err="1">
                <a:latin typeface="Consolas" panose="020B0609020204030204" pitchFamily="49" charset="0"/>
              </a:rPr>
              <a:t>myResourceGroup</a:t>
            </a:r>
            <a:r>
              <a:rPr lang="en-US" sz="1700">
                <a:latin typeface="Consolas" panose="020B0609020204030204" pitchFamily="49" charset="0"/>
              </a:rPr>
              <a:t> \</a:t>
            </a:r>
            <a:br>
              <a:rPr lang="en-US" sz="1700">
                <a:latin typeface="Consolas" panose="020B0609020204030204" pitchFamily="49" charset="0"/>
              </a:rPr>
            </a:br>
            <a:r>
              <a:rPr lang="en-US" sz="1700">
                <a:latin typeface="Consolas" panose="020B0609020204030204" pitchFamily="49" charset="0"/>
              </a:rPr>
              <a:t>--</a:t>
            </a:r>
            <a:r>
              <a:rPr lang="en-US" sz="1700" err="1">
                <a:latin typeface="Consolas" panose="020B0609020204030204" pitchFamily="49" charset="0"/>
              </a:rPr>
              <a:t>kubernetes</a:t>
            </a:r>
            <a:r>
              <a:rPr lang="en-US" sz="1700">
                <a:latin typeface="Consolas" panose="020B0609020204030204" pitchFamily="49" charset="0"/>
              </a:rPr>
              <a:t>-version </a:t>
            </a:r>
            <a:r>
              <a:rPr lang="en-US" sz="1700" err="1">
                <a:latin typeface="Consolas" panose="020B0609020204030204" pitchFamily="49" charset="0"/>
              </a:rPr>
              <a:t>x.y.z</a:t>
            </a:r>
            <a:endParaRPr lang="en-US" sz="1700">
              <a:latin typeface="Consolas" panose="020B0609020204030204" pitchFamily="49" charset="0"/>
            </a:endParaRPr>
          </a:p>
          <a:p>
            <a:pPr marL="0" indent="0">
              <a:buNone/>
            </a:pPr>
            <a:endParaRPr lang="en-US" sz="1600">
              <a:latin typeface="Consolas" panose="020B0609020204030204" pitchFamily="49" charset="0"/>
            </a:endParaRPr>
          </a:p>
          <a:p>
            <a:pPr marL="0" indent="0">
              <a:buNone/>
            </a:pPr>
            <a:r>
              <a:rPr lang="en-US" sz="1600">
                <a:latin typeface="Consolas" panose="020B0609020204030204" pitchFamily="49" charset="0"/>
              </a:rPr>
              <a:t>	</a:t>
            </a:r>
          </a:p>
          <a:p>
            <a:pPr>
              <a:buSzPct val="125000"/>
            </a:pPr>
            <a:r>
              <a:rPr lang="en-US" sz="2200" b="1">
                <a:latin typeface="Segoe UI" panose="020B0502040204020203" pitchFamily="34" charset="0"/>
                <a:cs typeface="Segoe UI" panose="020B0502040204020203" pitchFamily="34" charset="0"/>
              </a:rPr>
              <a:t>Running benchmarks and tests to validate cluster setup</a:t>
            </a:r>
          </a:p>
          <a:p>
            <a:pPr marL="800100" lvl="2" indent="-342900">
              <a:lnSpc>
                <a:spcPct val="100000"/>
              </a:lnSpc>
              <a:spcBef>
                <a:spcPts val="1200"/>
              </a:spcBef>
              <a:buFont typeface="Courier New" panose="02070309020205020404" pitchFamily="49" charset="0"/>
              <a:buChar char="o"/>
            </a:pPr>
            <a:r>
              <a:rPr lang="en-US" sz="1700" err="1">
                <a:latin typeface="Segoe UI" panose="020B0502040204020203" pitchFamily="34" charset="0"/>
                <a:cs typeface="Segoe UI" panose="020B0502040204020203" pitchFamily="34" charset="0"/>
              </a:rPr>
              <a:t>Kube</a:t>
            </a:r>
            <a:r>
              <a:rPr lang="en-US" sz="1700">
                <a:latin typeface="Segoe UI" panose="020B0502040204020203" pitchFamily="34" charset="0"/>
                <a:cs typeface="Segoe UI" panose="020B0502040204020203" pitchFamily="34" charset="0"/>
              </a:rPr>
              <a:t>-bench / </a:t>
            </a:r>
            <a:r>
              <a:rPr lang="de-DE" sz="1800">
                <a:hlinkClick r:id="rId4"/>
              </a:rPr>
              <a:t>https://github.com/aquasecurity/kube-bench</a:t>
            </a:r>
            <a:endParaRPr lang="en-US" sz="1700">
              <a:latin typeface="Segoe UI" panose="020B0502040204020203" pitchFamily="34" charset="0"/>
              <a:cs typeface="Segoe UI" panose="020B0502040204020203" pitchFamily="34" charset="0"/>
            </a:endParaRPr>
          </a:p>
          <a:p>
            <a:pPr marL="800100" lvl="2" indent="-342900">
              <a:lnSpc>
                <a:spcPct val="100000"/>
              </a:lnSpc>
              <a:spcBef>
                <a:spcPts val="1200"/>
              </a:spcBef>
              <a:buFont typeface="Courier New" panose="02070309020205020404" pitchFamily="49" charset="0"/>
              <a:buChar char="o"/>
            </a:pPr>
            <a:r>
              <a:rPr lang="en-US" sz="1700" err="1">
                <a:latin typeface="Segoe UI" panose="020B0502040204020203" pitchFamily="34" charset="0"/>
                <a:cs typeface="Segoe UI" panose="020B0502040204020203" pitchFamily="34" charset="0"/>
              </a:rPr>
              <a:t>Kube</a:t>
            </a:r>
            <a:r>
              <a:rPr lang="en-US" sz="1700">
                <a:latin typeface="Segoe UI" panose="020B0502040204020203" pitchFamily="34" charset="0"/>
                <a:cs typeface="Segoe UI" panose="020B0502040204020203" pitchFamily="34" charset="0"/>
              </a:rPr>
              <a:t> Hunter (active/passive – so be careful!) / </a:t>
            </a:r>
            <a:r>
              <a:rPr lang="de-DE" sz="1800">
                <a:hlinkClick r:id="rId5"/>
              </a:rPr>
              <a:t>https://github.com/aquasecurity/kube-hunter/</a:t>
            </a:r>
            <a:endParaRPr lang="en-US" sz="1700">
              <a:latin typeface="Segoe UI" panose="020B0502040204020203" pitchFamily="34" charset="0"/>
              <a:cs typeface="Segoe UI" panose="020B0502040204020203" pitchFamily="34" charset="0"/>
            </a:endParaRPr>
          </a:p>
          <a:p>
            <a:pPr marL="800100" lvl="2" indent="-342900">
              <a:lnSpc>
                <a:spcPct val="100000"/>
              </a:lnSpc>
              <a:spcBef>
                <a:spcPts val="1200"/>
              </a:spcBef>
              <a:buFont typeface="Courier New" panose="02070309020205020404" pitchFamily="49" charset="0"/>
              <a:buChar char="o"/>
            </a:pPr>
            <a:r>
              <a:rPr lang="en-US" sz="1700">
                <a:latin typeface="Segoe UI" panose="020B0502040204020203" pitchFamily="34" charset="0"/>
                <a:cs typeface="Segoe UI" panose="020B0502040204020203" pitchFamily="34" charset="0"/>
              </a:rPr>
              <a:t>Others</a:t>
            </a:r>
          </a:p>
          <a:p>
            <a:pPr marL="0" indent="0">
              <a:buNone/>
            </a:pPr>
            <a:endParaRPr lang="en-US" sz="1600">
              <a:latin typeface="Consolas" panose="020B0609020204030204" pitchFamily="49" charset="0"/>
            </a:endParaRPr>
          </a:p>
          <a:p>
            <a:pPr marL="0" indent="0">
              <a:buNone/>
            </a:pPr>
            <a:endParaRPr lang="en-US" sz="1600">
              <a:latin typeface="Consolas" panose="020B0609020204030204" pitchFamily="49" charset="0"/>
            </a:endParaRPr>
          </a:p>
          <a:p>
            <a:pPr marL="0" indent="0">
              <a:buNone/>
            </a:pPr>
            <a:endParaRPr lang="en-US" sz="1600">
              <a:latin typeface="Consolas" panose="020B0609020204030204" pitchFamily="49" charset="0"/>
            </a:endParaRPr>
          </a:p>
        </p:txBody>
      </p:sp>
    </p:spTree>
    <p:extLst>
      <p:ext uri="{BB962C8B-B14F-4D97-AF65-F5344CB8AC3E}">
        <p14:creationId xmlns:p14="http://schemas.microsoft.com/office/powerpoint/2010/main" val="2547636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
                                            <p:txEl>
                                              <p:pRg st="0" end="0"/>
                                            </p:txEl>
                                          </p:spTgt>
                                        </p:tgtEl>
                                        <p:attrNameLst>
                                          <p:attrName>style.visibility</p:attrName>
                                        </p:attrNameLst>
                                      </p:cBhvr>
                                      <p:to>
                                        <p:strVal val="visible"/>
                                      </p:to>
                                    </p:set>
                                    <p:animEffect transition="in" filter="fade">
                                      <p:cBhvr>
                                        <p:cTn id="38" dur="500"/>
                                        <p:tgtEl>
                                          <p:spTgt spid="4">
                                            <p:txEl>
                                              <p:pRg st="0" end="0"/>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1" end="1"/>
                                            </p:txEl>
                                          </p:spTgt>
                                        </p:tgtEl>
                                        <p:attrNameLst>
                                          <p:attrName>style.visibility</p:attrName>
                                        </p:attrNameLst>
                                      </p:cBhvr>
                                      <p:to>
                                        <p:strVal val="visible"/>
                                      </p:to>
                                    </p:set>
                                    <p:animEffect transition="in" filter="fade">
                                      <p:cBhvr>
                                        <p:cTn id="41" dur="500"/>
                                        <p:tgtEl>
                                          <p:spTgt spid="4">
                                            <p:txEl>
                                              <p:pRg st="1" end="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4">
                                            <p:txEl>
                                              <p:pRg st="4" end="4"/>
                                            </p:txEl>
                                          </p:spTgt>
                                        </p:tgtEl>
                                        <p:attrNameLst>
                                          <p:attrName>style.visibility</p:attrName>
                                        </p:attrNameLst>
                                      </p:cBhvr>
                                      <p:to>
                                        <p:strVal val="visible"/>
                                      </p:to>
                                    </p:set>
                                    <p:animEffect transition="in" filter="fade">
                                      <p:cBhvr>
                                        <p:cTn id="46" dur="500"/>
                                        <p:tgtEl>
                                          <p:spTgt spid="4">
                                            <p:txEl>
                                              <p:pRg st="4" end="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
                                            <p:txEl>
                                              <p:pRg st="5" end="5"/>
                                            </p:txEl>
                                          </p:spTgt>
                                        </p:tgtEl>
                                        <p:attrNameLst>
                                          <p:attrName>style.visibility</p:attrName>
                                        </p:attrNameLst>
                                      </p:cBhvr>
                                      <p:to>
                                        <p:strVal val="visible"/>
                                      </p:to>
                                    </p:set>
                                    <p:animEffect transition="in" filter="fade">
                                      <p:cBhvr>
                                        <p:cTn id="49" dur="500"/>
                                        <p:tgtEl>
                                          <p:spTgt spid="4">
                                            <p:txEl>
                                              <p:pRg st="5" end="5"/>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
                                            <p:txEl>
                                              <p:pRg st="6" end="6"/>
                                            </p:txEl>
                                          </p:spTgt>
                                        </p:tgtEl>
                                        <p:attrNameLst>
                                          <p:attrName>style.visibility</p:attrName>
                                        </p:attrNameLst>
                                      </p:cBhvr>
                                      <p:to>
                                        <p:strVal val="visible"/>
                                      </p:to>
                                    </p:set>
                                    <p:animEffect transition="in" filter="fade">
                                      <p:cBhvr>
                                        <p:cTn id="52" dur="500"/>
                                        <p:tgtEl>
                                          <p:spTgt spid="4">
                                            <p:txEl>
                                              <p:pRg st="6" end="6"/>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4">
                                            <p:txEl>
                                              <p:pRg st="7" end="7"/>
                                            </p:txEl>
                                          </p:spTgt>
                                        </p:tgtEl>
                                        <p:attrNameLst>
                                          <p:attrName>style.visibility</p:attrName>
                                        </p:attrNameLst>
                                      </p:cBhvr>
                                      <p:to>
                                        <p:strVal val="visible"/>
                                      </p:to>
                                    </p:set>
                                    <p:animEffect transition="in" filter="fade">
                                      <p:cBhvr>
                                        <p:cTn id="55"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44B5B-37FD-426B-825E-E85338EB0A45}"/>
              </a:ext>
            </a:extLst>
          </p:cNvPr>
          <p:cNvSpPr>
            <a:spLocks noGrp="1"/>
          </p:cNvSpPr>
          <p:nvPr>
            <p:ph type="title"/>
          </p:nvPr>
        </p:nvSpPr>
        <p:spPr/>
        <p:txBody>
          <a:bodyPr>
            <a:noAutofit/>
          </a:bodyPr>
          <a:lstStyle/>
          <a:p>
            <a:r>
              <a:rPr lang="en-US"/>
              <a:t>Container Level Security – Images</a:t>
            </a:r>
          </a:p>
        </p:txBody>
      </p:sp>
      <p:sp>
        <p:nvSpPr>
          <p:cNvPr id="3" name="Content Placeholder 2">
            <a:extLst>
              <a:ext uri="{FF2B5EF4-FFF2-40B4-BE49-F238E27FC236}">
                <a16:creationId xmlns:a16="http://schemas.microsoft.com/office/drawing/2014/main" id="{D7447D19-B82C-4FB8-80DA-BBACB76AC9B6}"/>
              </a:ext>
            </a:extLst>
          </p:cNvPr>
          <p:cNvSpPr>
            <a:spLocks noGrp="1"/>
          </p:cNvSpPr>
          <p:nvPr>
            <p:ph idx="1"/>
          </p:nvPr>
        </p:nvSpPr>
        <p:spPr>
          <a:xfrm>
            <a:off x="495249" y="1451475"/>
            <a:ext cx="10515600" cy="939591"/>
          </a:xfrm>
        </p:spPr>
        <p:txBody>
          <a:bodyPr>
            <a:normAutofit/>
          </a:bodyPr>
          <a:lstStyle/>
          <a:p>
            <a:r>
              <a:rPr lang="en-US"/>
              <a:t>Scan your images, scan your containers</a:t>
            </a:r>
          </a:p>
          <a:p>
            <a:pPr marL="0" indent="0">
              <a:buNone/>
            </a:pPr>
            <a:endParaRPr lang="en-US"/>
          </a:p>
        </p:txBody>
      </p:sp>
      <p:grpSp>
        <p:nvGrpSpPr>
          <p:cNvPr id="4" name="Group 3">
            <a:extLst>
              <a:ext uri="{FF2B5EF4-FFF2-40B4-BE49-F238E27FC236}">
                <a16:creationId xmlns:a16="http://schemas.microsoft.com/office/drawing/2014/main" id="{F9FAD79D-1979-4569-8BF2-2033A0BE07AC}"/>
              </a:ext>
            </a:extLst>
          </p:cNvPr>
          <p:cNvGrpSpPr/>
          <p:nvPr/>
        </p:nvGrpSpPr>
        <p:grpSpPr>
          <a:xfrm>
            <a:off x="6687301" y="5690781"/>
            <a:ext cx="2560320" cy="1087278"/>
            <a:chOff x="6791804" y="5181319"/>
            <a:chExt cx="2560320" cy="1087278"/>
          </a:xfrm>
        </p:grpSpPr>
        <p:sp>
          <p:nvSpPr>
            <p:cNvPr id="5" name="Rectangle: Rounded Corners 4">
              <a:extLst>
                <a:ext uri="{FF2B5EF4-FFF2-40B4-BE49-F238E27FC236}">
                  <a16:creationId xmlns:a16="http://schemas.microsoft.com/office/drawing/2014/main" id="{572EF52D-F299-4939-B3C1-509883E16431}"/>
                </a:ext>
              </a:extLst>
            </p:cNvPr>
            <p:cNvSpPr/>
            <p:nvPr/>
          </p:nvSpPr>
          <p:spPr bwMode="auto">
            <a:xfrm>
              <a:off x="6791804" y="5381629"/>
              <a:ext cx="2560320" cy="886968"/>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6" name="Title 1">
              <a:extLst>
                <a:ext uri="{FF2B5EF4-FFF2-40B4-BE49-F238E27FC236}">
                  <a16:creationId xmlns:a16="http://schemas.microsoft.com/office/drawing/2014/main" id="{2F78CE7B-F21B-42DA-AE14-6D59B64AEB58}"/>
                </a:ext>
              </a:extLst>
            </p:cNvPr>
            <p:cNvSpPr txBox="1">
              <a:spLocks/>
            </p:cNvSpPr>
            <p:nvPr/>
          </p:nvSpPr>
          <p:spPr>
            <a:xfrm>
              <a:off x="6791804" y="5181319"/>
              <a:ext cx="169717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Database tier</a:t>
              </a:r>
            </a:p>
          </p:txBody>
        </p:sp>
      </p:grpSp>
      <p:grpSp>
        <p:nvGrpSpPr>
          <p:cNvPr id="7" name="Group 6">
            <a:extLst>
              <a:ext uri="{FF2B5EF4-FFF2-40B4-BE49-F238E27FC236}">
                <a16:creationId xmlns:a16="http://schemas.microsoft.com/office/drawing/2014/main" id="{DEC8D461-86A4-4E37-A618-8B077763E0DF}"/>
              </a:ext>
            </a:extLst>
          </p:cNvPr>
          <p:cNvGrpSpPr/>
          <p:nvPr/>
        </p:nvGrpSpPr>
        <p:grpSpPr>
          <a:xfrm>
            <a:off x="6687300" y="2652941"/>
            <a:ext cx="3525030" cy="2761238"/>
            <a:chOff x="6791803" y="2143479"/>
            <a:chExt cx="2560320" cy="2761238"/>
          </a:xfrm>
        </p:grpSpPr>
        <p:sp>
          <p:nvSpPr>
            <p:cNvPr id="8" name="Rectangle: Rounded Corners 7">
              <a:extLst>
                <a:ext uri="{FF2B5EF4-FFF2-40B4-BE49-F238E27FC236}">
                  <a16:creationId xmlns:a16="http://schemas.microsoft.com/office/drawing/2014/main" id="{90B35E1F-6456-4A46-9F74-75B3B4DB29AD}"/>
                </a:ext>
              </a:extLst>
            </p:cNvPr>
            <p:cNvSpPr/>
            <p:nvPr/>
          </p:nvSpPr>
          <p:spPr bwMode="auto">
            <a:xfrm>
              <a:off x="6791803" y="2344397"/>
              <a:ext cx="2560320" cy="256032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9" name="Title 1">
              <a:extLst>
                <a:ext uri="{FF2B5EF4-FFF2-40B4-BE49-F238E27FC236}">
                  <a16:creationId xmlns:a16="http://schemas.microsoft.com/office/drawing/2014/main" id="{766BE9FC-F138-4D98-9D93-CB353421E784}"/>
                </a:ext>
              </a:extLst>
            </p:cNvPr>
            <p:cNvSpPr txBox="1">
              <a:spLocks/>
            </p:cNvSpPr>
            <p:nvPr/>
          </p:nvSpPr>
          <p:spPr>
            <a:xfrm>
              <a:off x="6791803" y="2143479"/>
              <a:ext cx="169717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AKS production cluster</a:t>
              </a:r>
            </a:p>
          </p:txBody>
        </p:sp>
      </p:grpSp>
      <p:cxnSp>
        <p:nvCxnSpPr>
          <p:cNvPr id="10" name="Straight Arrow Connector 9">
            <a:extLst>
              <a:ext uri="{FF2B5EF4-FFF2-40B4-BE49-F238E27FC236}">
                <a16:creationId xmlns:a16="http://schemas.microsoft.com/office/drawing/2014/main" id="{50FD58E8-C2CE-44B6-B535-F8DF7D5FCBD1}"/>
              </a:ext>
            </a:extLst>
          </p:cNvPr>
          <p:cNvCxnSpPr>
            <a:cxnSpLocks/>
            <a:stCxn id="50" idx="3"/>
            <a:endCxn id="55" idx="1"/>
          </p:cNvCxnSpPr>
          <p:nvPr/>
        </p:nvCxnSpPr>
        <p:spPr>
          <a:xfrm flipV="1">
            <a:off x="4363241" y="4134019"/>
            <a:ext cx="751985" cy="1"/>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FC713F50-E727-4B25-9F91-69503840D671}"/>
              </a:ext>
            </a:extLst>
          </p:cNvPr>
          <p:cNvCxnSpPr>
            <a:cxnSpLocks/>
            <a:stCxn id="16" idx="2"/>
            <a:endCxn id="50" idx="0"/>
          </p:cNvCxnSpPr>
          <p:nvPr/>
        </p:nvCxnSpPr>
        <p:spPr>
          <a:xfrm>
            <a:off x="3951761" y="3295043"/>
            <a:ext cx="0" cy="427497"/>
          </a:xfrm>
          <a:prstGeom prst="straightConnector1">
            <a:avLst/>
          </a:prstGeom>
          <a:ln w="12700">
            <a:solidFill>
              <a:srgbClr val="3C3C4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74FD990-4DE0-4E0E-BE92-199452826A66}"/>
              </a:ext>
            </a:extLst>
          </p:cNvPr>
          <p:cNvCxnSpPr>
            <a:cxnSpLocks/>
            <a:stCxn id="19" idx="3"/>
            <a:endCxn id="50" idx="1"/>
          </p:cNvCxnSpPr>
          <p:nvPr/>
        </p:nvCxnSpPr>
        <p:spPr>
          <a:xfrm>
            <a:off x="3111888" y="4134020"/>
            <a:ext cx="428393" cy="0"/>
          </a:xfrm>
          <a:prstGeom prst="straightConnector1">
            <a:avLst/>
          </a:prstGeom>
          <a:ln w="12700">
            <a:solidFill>
              <a:srgbClr val="3C3C4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A13373D5-4E19-4284-AEB9-03887D6AF84F}"/>
              </a:ext>
            </a:extLst>
          </p:cNvPr>
          <p:cNvSpPr txBox="1">
            <a:spLocks/>
          </p:cNvSpPr>
          <p:nvPr/>
        </p:nvSpPr>
        <p:spPr>
          <a:xfrm>
            <a:off x="4064174" y="3354903"/>
            <a:ext cx="822961"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Source </a:t>
            </a:r>
            <a:b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b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code control</a:t>
            </a:r>
          </a:p>
        </p:txBody>
      </p:sp>
      <p:grpSp>
        <p:nvGrpSpPr>
          <p:cNvPr id="14" name="Group 13">
            <a:extLst>
              <a:ext uri="{FF2B5EF4-FFF2-40B4-BE49-F238E27FC236}">
                <a16:creationId xmlns:a16="http://schemas.microsoft.com/office/drawing/2014/main" id="{81FB2939-0173-4C59-8DFE-66206E196420}"/>
              </a:ext>
            </a:extLst>
          </p:cNvPr>
          <p:cNvGrpSpPr/>
          <p:nvPr/>
        </p:nvGrpSpPr>
        <p:grpSpPr>
          <a:xfrm>
            <a:off x="3540281" y="2110062"/>
            <a:ext cx="822960" cy="1184981"/>
            <a:chOff x="3644784" y="1600600"/>
            <a:chExt cx="822960" cy="1184981"/>
          </a:xfrm>
        </p:grpSpPr>
        <p:sp>
          <p:nvSpPr>
            <p:cNvPr id="15" name="CRMArticles_EFF5" title="Icon of two documents stacked together with writing on them">
              <a:extLst>
                <a:ext uri="{FF2B5EF4-FFF2-40B4-BE49-F238E27FC236}">
                  <a16:creationId xmlns:a16="http://schemas.microsoft.com/office/drawing/2014/main" id="{57A205F5-4DA1-4C3D-BB2A-366164BE6D30}"/>
                </a:ext>
              </a:extLst>
            </p:cNvPr>
            <p:cNvSpPr>
              <a:spLocks noChangeAspect="1" noEditPoints="1"/>
            </p:cNvSpPr>
            <p:nvPr/>
          </p:nvSpPr>
          <p:spPr bwMode="auto">
            <a:xfrm>
              <a:off x="3838121" y="2122290"/>
              <a:ext cx="436286" cy="503622"/>
            </a:xfrm>
            <a:custGeom>
              <a:avLst/>
              <a:gdLst>
                <a:gd name="T0" fmla="*/ 551 w 3583"/>
                <a:gd name="T1" fmla="*/ 3585 h 4136"/>
                <a:gd name="T2" fmla="*/ 0 w 3583"/>
                <a:gd name="T3" fmla="*/ 3585 h 4136"/>
                <a:gd name="T4" fmla="*/ 0 w 3583"/>
                <a:gd name="T5" fmla="*/ 0 h 4136"/>
                <a:gd name="T6" fmla="*/ 3033 w 3583"/>
                <a:gd name="T7" fmla="*/ 0 h 4136"/>
                <a:gd name="T8" fmla="*/ 3033 w 3583"/>
                <a:gd name="T9" fmla="*/ 1103 h 4136"/>
                <a:gd name="T10" fmla="*/ 2480 w 3583"/>
                <a:gd name="T11" fmla="*/ 551 h 4136"/>
                <a:gd name="T12" fmla="*/ 2480 w 3583"/>
                <a:gd name="T13" fmla="*/ 1654 h 4136"/>
                <a:gd name="T14" fmla="*/ 3583 w 3583"/>
                <a:gd name="T15" fmla="*/ 1654 h 4136"/>
                <a:gd name="T16" fmla="*/ 3583 w 3583"/>
                <a:gd name="T17" fmla="*/ 1654 h 4136"/>
                <a:gd name="T18" fmla="*/ 2480 w 3583"/>
                <a:gd name="T19" fmla="*/ 551 h 4136"/>
                <a:gd name="T20" fmla="*/ 551 w 3583"/>
                <a:gd name="T21" fmla="*/ 551 h 4136"/>
                <a:gd name="T22" fmla="*/ 551 w 3583"/>
                <a:gd name="T23" fmla="*/ 4136 h 4136"/>
                <a:gd name="T24" fmla="*/ 3583 w 3583"/>
                <a:gd name="T25" fmla="*/ 4136 h 4136"/>
                <a:gd name="T26" fmla="*/ 3583 w 3583"/>
                <a:gd name="T27" fmla="*/ 1654 h 4136"/>
                <a:gd name="T28" fmla="*/ 965 w 3583"/>
                <a:gd name="T29" fmla="*/ 2757 h 4136"/>
                <a:gd name="T30" fmla="*/ 2894 w 3583"/>
                <a:gd name="T31" fmla="*/ 2757 h 4136"/>
                <a:gd name="T32" fmla="*/ 965 w 3583"/>
                <a:gd name="T33" fmla="*/ 2206 h 4136"/>
                <a:gd name="T34" fmla="*/ 2894 w 3583"/>
                <a:gd name="T35" fmla="*/ 2206 h 4136"/>
                <a:gd name="T36" fmla="*/ 965 w 3583"/>
                <a:gd name="T37" fmla="*/ 1654 h 4136"/>
                <a:gd name="T38" fmla="*/ 2068 w 3583"/>
                <a:gd name="T39" fmla="*/ 1654 h 4136"/>
                <a:gd name="T40" fmla="*/ 965 w 3583"/>
                <a:gd name="T41" fmla="*/ 1103 h 4136"/>
                <a:gd name="T42" fmla="*/ 2068 w 3583"/>
                <a:gd name="T43" fmla="*/ 1103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83" h="4136">
                  <a:moveTo>
                    <a:pt x="551" y="3585"/>
                  </a:moveTo>
                  <a:lnTo>
                    <a:pt x="0" y="3585"/>
                  </a:lnTo>
                  <a:lnTo>
                    <a:pt x="0" y="0"/>
                  </a:lnTo>
                  <a:lnTo>
                    <a:pt x="3033" y="0"/>
                  </a:lnTo>
                  <a:lnTo>
                    <a:pt x="3033" y="1103"/>
                  </a:lnTo>
                  <a:moveTo>
                    <a:pt x="2480" y="551"/>
                  </a:moveTo>
                  <a:lnTo>
                    <a:pt x="2480" y="1654"/>
                  </a:lnTo>
                  <a:lnTo>
                    <a:pt x="3583" y="1654"/>
                  </a:lnTo>
                  <a:moveTo>
                    <a:pt x="3583" y="1654"/>
                  </a:moveTo>
                  <a:lnTo>
                    <a:pt x="2480" y="551"/>
                  </a:lnTo>
                  <a:lnTo>
                    <a:pt x="551" y="551"/>
                  </a:lnTo>
                  <a:lnTo>
                    <a:pt x="551" y="4136"/>
                  </a:lnTo>
                  <a:lnTo>
                    <a:pt x="3583" y="4136"/>
                  </a:lnTo>
                  <a:lnTo>
                    <a:pt x="3583" y="1654"/>
                  </a:lnTo>
                  <a:moveTo>
                    <a:pt x="965" y="2757"/>
                  </a:moveTo>
                  <a:lnTo>
                    <a:pt x="2894" y="2757"/>
                  </a:lnTo>
                  <a:moveTo>
                    <a:pt x="965" y="2206"/>
                  </a:moveTo>
                  <a:lnTo>
                    <a:pt x="2894" y="2206"/>
                  </a:lnTo>
                  <a:moveTo>
                    <a:pt x="965" y="1654"/>
                  </a:moveTo>
                  <a:lnTo>
                    <a:pt x="2068" y="1654"/>
                  </a:lnTo>
                  <a:moveTo>
                    <a:pt x="965" y="1103"/>
                  </a:moveTo>
                  <a:lnTo>
                    <a:pt x="2068" y="1103"/>
                  </a:lnTo>
                </a:path>
              </a:pathLst>
            </a:custGeom>
            <a:noFill/>
            <a:ln w="12700" cap="flat">
              <a:solidFill>
                <a:srgbClr val="3C3C4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16" name="Rectangle: Rounded Corners 15">
              <a:extLst>
                <a:ext uri="{FF2B5EF4-FFF2-40B4-BE49-F238E27FC236}">
                  <a16:creationId xmlns:a16="http://schemas.microsoft.com/office/drawing/2014/main" id="{8E4AE39A-ADD3-4202-ABF8-058180DCC631}"/>
                </a:ext>
              </a:extLst>
            </p:cNvPr>
            <p:cNvSpPr/>
            <p:nvPr/>
          </p:nvSpPr>
          <p:spPr bwMode="auto">
            <a:xfrm>
              <a:off x="3644784" y="1962621"/>
              <a:ext cx="822960" cy="822960"/>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1175"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17" name="Title 1">
              <a:extLst>
                <a:ext uri="{FF2B5EF4-FFF2-40B4-BE49-F238E27FC236}">
                  <a16:creationId xmlns:a16="http://schemas.microsoft.com/office/drawing/2014/main" id="{7A4D07BB-AFEE-4DB8-BE3C-AF62644305CE}"/>
                </a:ext>
              </a:extLst>
            </p:cNvPr>
            <p:cNvSpPr txBox="1">
              <a:spLocks/>
            </p:cNvSpPr>
            <p:nvPr/>
          </p:nvSpPr>
          <p:spPr>
            <a:xfrm>
              <a:off x="3756765" y="1600600"/>
              <a:ext cx="598999"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Helm chart </a:t>
              </a:r>
            </a:p>
          </p:txBody>
        </p:sp>
      </p:grpSp>
      <p:grpSp>
        <p:nvGrpSpPr>
          <p:cNvPr id="18" name="Group 17">
            <a:extLst>
              <a:ext uri="{FF2B5EF4-FFF2-40B4-BE49-F238E27FC236}">
                <a16:creationId xmlns:a16="http://schemas.microsoft.com/office/drawing/2014/main" id="{97E29494-AF89-4015-861D-9BC52B9F1D4F}"/>
              </a:ext>
            </a:extLst>
          </p:cNvPr>
          <p:cNvGrpSpPr/>
          <p:nvPr/>
        </p:nvGrpSpPr>
        <p:grpSpPr>
          <a:xfrm>
            <a:off x="1160609" y="3298183"/>
            <a:ext cx="1951279" cy="1466207"/>
            <a:chOff x="878880" y="2645334"/>
            <a:chExt cx="1951279" cy="1466207"/>
          </a:xfrm>
        </p:grpSpPr>
        <p:sp>
          <p:nvSpPr>
            <p:cNvPr id="19" name="Rectangle: Rounded Corners 18">
              <a:extLst>
                <a:ext uri="{FF2B5EF4-FFF2-40B4-BE49-F238E27FC236}">
                  <a16:creationId xmlns:a16="http://schemas.microsoft.com/office/drawing/2014/main" id="{C38A9D7B-1686-4B20-844B-81B406A18691}"/>
                </a:ext>
              </a:extLst>
            </p:cNvPr>
            <p:cNvSpPr/>
            <p:nvPr/>
          </p:nvSpPr>
          <p:spPr bwMode="auto">
            <a:xfrm>
              <a:off x="878880" y="2850801"/>
              <a:ext cx="1951279" cy="1260740"/>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0" name="Title 1">
              <a:extLst>
                <a:ext uri="{FF2B5EF4-FFF2-40B4-BE49-F238E27FC236}">
                  <a16:creationId xmlns:a16="http://schemas.microsoft.com/office/drawing/2014/main" id="{1E9AEFE6-ACDE-4E12-8251-4AFB97FF0E3A}"/>
                </a:ext>
              </a:extLst>
            </p:cNvPr>
            <p:cNvSpPr txBox="1">
              <a:spLocks/>
            </p:cNvSpPr>
            <p:nvPr/>
          </p:nvSpPr>
          <p:spPr>
            <a:xfrm>
              <a:off x="878880" y="2645334"/>
              <a:ext cx="745963"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Inner loop</a:t>
              </a:r>
            </a:p>
          </p:txBody>
        </p:sp>
        <p:grpSp>
          <p:nvGrpSpPr>
            <p:cNvPr id="21" name="Group 20">
              <a:extLst>
                <a:ext uri="{FF2B5EF4-FFF2-40B4-BE49-F238E27FC236}">
                  <a16:creationId xmlns:a16="http://schemas.microsoft.com/office/drawing/2014/main" id="{A788FF83-0A64-47EC-BC99-F43AC8C1CC2C}"/>
                </a:ext>
              </a:extLst>
            </p:cNvPr>
            <p:cNvGrpSpPr/>
            <p:nvPr/>
          </p:nvGrpSpPr>
          <p:grpSpPr>
            <a:xfrm>
              <a:off x="1037074" y="3065739"/>
              <a:ext cx="1634891" cy="830864"/>
              <a:chOff x="1019964" y="3079649"/>
              <a:chExt cx="1634891" cy="830864"/>
            </a:xfrm>
          </p:grpSpPr>
          <p:grpSp>
            <p:nvGrpSpPr>
              <p:cNvPr id="22" name="Group 21">
                <a:extLst>
                  <a:ext uri="{FF2B5EF4-FFF2-40B4-BE49-F238E27FC236}">
                    <a16:creationId xmlns:a16="http://schemas.microsoft.com/office/drawing/2014/main" id="{FFA7E72A-8D53-4ACC-8428-09529DC4C473}"/>
                  </a:ext>
                </a:extLst>
              </p:cNvPr>
              <p:cNvGrpSpPr/>
              <p:nvPr/>
            </p:nvGrpSpPr>
            <p:grpSpPr>
              <a:xfrm>
                <a:off x="1590949" y="3558085"/>
                <a:ext cx="528081" cy="166688"/>
                <a:chOff x="5304203" y="3756536"/>
                <a:chExt cx="528081" cy="166688"/>
              </a:xfrm>
            </p:grpSpPr>
            <p:cxnSp>
              <p:nvCxnSpPr>
                <p:cNvPr id="43" name="Straight Arrow Connector 42">
                  <a:extLst>
                    <a:ext uri="{FF2B5EF4-FFF2-40B4-BE49-F238E27FC236}">
                      <a16:creationId xmlns:a16="http://schemas.microsoft.com/office/drawing/2014/main" id="{9562D095-8BC7-4AB5-B251-2B59AA204D18}"/>
                    </a:ext>
                  </a:extLst>
                </p:cNvPr>
                <p:cNvCxnSpPr>
                  <a:cxnSpLocks/>
                </p:cNvCxnSpPr>
                <p:nvPr/>
              </p:nvCxnSpPr>
              <p:spPr>
                <a:xfrm>
                  <a:off x="5304203" y="3756536"/>
                  <a:ext cx="521923" cy="0"/>
                </a:xfrm>
                <a:prstGeom prst="straightConnector1">
                  <a:avLst/>
                </a:prstGeom>
                <a:ln w="12700">
                  <a:solidFill>
                    <a:srgbClr val="3C3C4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0C738B1-FF9C-4C8B-A164-EA22E97E94C7}"/>
                    </a:ext>
                  </a:extLst>
                </p:cNvPr>
                <p:cNvCxnSpPr>
                  <a:cxnSpLocks/>
                </p:cNvCxnSpPr>
                <p:nvPr/>
              </p:nvCxnSpPr>
              <p:spPr>
                <a:xfrm flipH="1">
                  <a:off x="5310361" y="3923224"/>
                  <a:ext cx="521923" cy="0"/>
                </a:xfrm>
                <a:prstGeom prst="straightConnector1">
                  <a:avLst/>
                </a:prstGeom>
                <a:ln w="12700">
                  <a:solidFill>
                    <a:srgbClr val="3C3C4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23" name="Title 1">
                <a:extLst>
                  <a:ext uri="{FF2B5EF4-FFF2-40B4-BE49-F238E27FC236}">
                    <a16:creationId xmlns:a16="http://schemas.microsoft.com/office/drawing/2014/main" id="{3E35CFBA-D8EE-4629-8423-DF57921DDD80}"/>
                  </a:ext>
                </a:extLst>
              </p:cNvPr>
              <p:cNvSpPr txBox="1">
                <a:spLocks/>
              </p:cNvSpPr>
              <p:nvPr/>
            </p:nvSpPr>
            <p:spPr>
              <a:xfrm>
                <a:off x="1634250" y="3372344"/>
                <a:ext cx="440540" cy="153885"/>
              </a:xfrm>
              <a:prstGeom prst="rect">
                <a:avLst/>
              </a:prstGeom>
            </p:spPr>
            <p:txBody>
              <a:bodyPr vert="horz" wrap="square" lIns="0" tIns="0" rIns="0" bIns="0" rtlCol="0" anchor="ctr">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9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a:ea typeface="+mn-ea"/>
                    <a:cs typeface="Segoe UI Semibold" panose="020B0702040204020203" pitchFamily="34" charset="0"/>
                  </a:rPr>
                  <a:t>Test</a:t>
                </a:r>
              </a:p>
            </p:txBody>
          </p:sp>
          <p:sp>
            <p:nvSpPr>
              <p:cNvPr id="24" name="Title 1">
                <a:extLst>
                  <a:ext uri="{FF2B5EF4-FFF2-40B4-BE49-F238E27FC236}">
                    <a16:creationId xmlns:a16="http://schemas.microsoft.com/office/drawing/2014/main" id="{C336B50A-DADD-47A5-8E51-8A38B915F417}"/>
                  </a:ext>
                </a:extLst>
              </p:cNvPr>
              <p:cNvSpPr txBox="1">
                <a:spLocks/>
              </p:cNvSpPr>
              <p:nvPr/>
            </p:nvSpPr>
            <p:spPr>
              <a:xfrm>
                <a:off x="1634250" y="3756628"/>
                <a:ext cx="440540" cy="153885"/>
              </a:xfrm>
              <a:prstGeom prst="rect">
                <a:avLst/>
              </a:prstGeom>
            </p:spPr>
            <p:txBody>
              <a:bodyPr vert="horz" wrap="square" lIns="0" tIns="0" rIns="0" bIns="0" rtlCol="0" anchor="ctr">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9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a:ea typeface="+mn-ea"/>
                    <a:cs typeface="Segoe UI Semibold" panose="020B0702040204020203" pitchFamily="34" charset="0"/>
                  </a:rPr>
                  <a:t>Debug</a:t>
                </a:r>
              </a:p>
            </p:txBody>
          </p:sp>
          <p:sp>
            <p:nvSpPr>
              <p:cNvPr id="25" name="Title 1">
                <a:extLst>
                  <a:ext uri="{FF2B5EF4-FFF2-40B4-BE49-F238E27FC236}">
                    <a16:creationId xmlns:a16="http://schemas.microsoft.com/office/drawing/2014/main" id="{F626C994-BA11-43FC-BB13-2083DE3A1BF3}"/>
                  </a:ext>
                </a:extLst>
              </p:cNvPr>
              <p:cNvSpPr txBox="1">
                <a:spLocks/>
              </p:cNvSpPr>
              <p:nvPr/>
            </p:nvSpPr>
            <p:spPr>
              <a:xfrm>
                <a:off x="1019964" y="3202759"/>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lang="en-US" sz="800" spc="0">
                    <a:solidFill>
                      <a:srgbClr val="000000"/>
                    </a:solidFill>
                    <a:latin typeface="Segoe UI Semibold" panose="020B0702040204020203" pitchFamily="34" charset="0"/>
                    <a:cs typeface="Segoe UI Semibold" panose="020B0702040204020203" pitchFamily="34" charset="0"/>
                  </a:rPr>
                  <a:t>VSCode</a:t>
                </a:r>
                <a:endPar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endParaRPr>
              </a:p>
            </p:txBody>
          </p:sp>
          <p:sp>
            <p:nvSpPr>
              <p:cNvPr id="26" name="Title 1">
                <a:extLst>
                  <a:ext uri="{FF2B5EF4-FFF2-40B4-BE49-F238E27FC236}">
                    <a16:creationId xmlns:a16="http://schemas.microsoft.com/office/drawing/2014/main" id="{72DCF3A5-B0F8-4156-83A6-4CF09740202C}"/>
                  </a:ext>
                </a:extLst>
              </p:cNvPr>
              <p:cNvSpPr txBox="1">
                <a:spLocks/>
              </p:cNvSpPr>
              <p:nvPr/>
            </p:nvSpPr>
            <p:spPr>
              <a:xfrm>
                <a:off x="2121266" y="3079649"/>
                <a:ext cx="533589"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AKS dev cluster</a:t>
                </a:r>
              </a:p>
            </p:txBody>
          </p:sp>
          <p:grpSp>
            <p:nvGrpSpPr>
              <p:cNvPr id="27" name="Group 26">
                <a:extLst>
                  <a:ext uri="{FF2B5EF4-FFF2-40B4-BE49-F238E27FC236}">
                    <a16:creationId xmlns:a16="http://schemas.microsoft.com/office/drawing/2014/main" id="{00371337-3093-495F-85D1-A92392E1C05C}"/>
                  </a:ext>
                </a:extLst>
              </p:cNvPr>
              <p:cNvGrpSpPr/>
              <p:nvPr/>
            </p:nvGrpSpPr>
            <p:grpSpPr>
              <a:xfrm>
                <a:off x="1054184" y="3372344"/>
                <a:ext cx="533589" cy="533589"/>
                <a:chOff x="1054184" y="3372344"/>
                <a:chExt cx="533589" cy="533589"/>
              </a:xfrm>
            </p:grpSpPr>
            <p:sp>
              <p:nvSpPr>
                <p:cNvPr id="41" name="Rectangle: Rounded Corners 40">
                  <a:extLst>
                    <a:ext uri="{FF2B5EF4-FFF2-40B4-BE49-F238E27FC236}">
                      <a16:creationId xmlns:a16="http://schemas.microsoft.com/office/drawing/2014/main" id="{0A11F8B3-C76B-420F-A0F3-6356FE3362FB}"/>
                    </a:ext>
                  </a:extLst>
                </p:cNvPr>
                <p:cNvSpPr/>
                <p:nvPr/>
              </p:nvSpPr>
              <p:spPr bwMode="auto">
                <a:xfrm>
                  <a:off x="1054184" y="3372344"/>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42" name="Graphic 41">
                  <a:extLst>
                    <a:ext uri="{FF2B5EF4-FFF2-40B4-BE49-F238E27FC236}">
                      <a16:creationId xmlns:a16="http://schemas.microsoft.com/office/drawing/2014/main" id="{1EAC391B-8D5F-48CF-834A-32EB243B0FCE}"/>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51814" y="3469974"/>
                  <a:ext cx="338328" cy="338328"/>
                </a:xfrm>
                <a:prstGeom prst="rect">
                  <a:avLst/>
                </a:prstGeom>
              </p:spPr>
            </p:pic>
          </p:grpSp>
          <p:grpSp>
            <p:nvGrpSpPr>
              <p:cNvPr id="28" name="Group 27">
                <a:extLst>
                  <a:ext uri="{FF2B5EF4-FFF2-40B4-BE49-F238E27FC236}">
                    <a16:creationId xmlns:a16="http://schemas.microsoft.com/office/drawing/2014/main" id="{102B62C3-2CC4-4999-871E-B138A8EA3044}"/>
                  </a:ext>
                </a:extLst>
              </p:cNvPr>
              <p:cNvGrpSpPr/>
              <p:nvPr/>
            </p:nvGrpSpPr>
            <p:grpSpPr>
              <a:xfrm>
                <a:off x="2121266" y="3372344"/>
                <a:ext cx="533589" cy="533589"/>
                <a:chOff x="2121266" y="3372344"/>
                <a:chExt cx="533589" cy="533589"/>
              </a:xfrm>
            </p:grpSpPr>
            <p:sp>
              <p:nvSpPr>
                <p:cNvPr id="29" name="Rectangle: Rounded Corners 28">
                  <a:extLst>
                    <a:ext uri="{FF2B5EF4-FFF2-40B4-BE49-F238E27FC236}">
                      <a16:creationId xmlns:a16="http://schemas.microsoft.com/office/drawing/2014/main" id="{65CE1195-2B5E-4E7A-88E1-7A3270AD6E05}"/>
                    </a:ext>
                  </a:extLst>
                </p:cNvPr>
                <p:cNvSpPr/>
                <p:nvPr/>
              </p:nvSpPr>
              <p:spPr bwMode="auto">
                <a:xfrm>
                  <a:off x="2121266" y="3372344"/>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grpSp>
              <p:nvGrpSpPr>
                <p:cNvPr id="30" name="Group 29">
                  <a:extLst>
                    <a:ext uri="{FF2B5EF4-FFF2-40B4-BE49-F238E27FC236}">
                      <a16:creationId xmlns:a16="http://schemas.microsoft.com/office/drawing/2014/main" id="{CFF53377-2A00-4CDE-9B38-74FAD4336952}"/>
                    </a:ext>
                  </a:extLst>
                </p:cNvPr>
                <p:cNvGrpSpPr/>
                <p:nvPr/>
              </p:nvGrpSpPr>
              <p:grpSpPr>
                <a:xfrm>
                  <a:off x="2210352" y="3471248"/>
                  <a:ext cx="355417" cy="335781"/>
                  <a:chOff x="3172902" y="4132385"/>
                  <a:chExt cx="355417" cy="335781"/>
                </a:xfrm>
              </p:grpSpPr>
              <p:grpSp>
                <p:nvGrpSpPr>
                  <p:cNvPr id="31" name="Group 30">
                    <a:extLst>
                      <a:ext uri="{FF2B5EF4-FFF2-40B4-BE49-F238E27FC236}">
                        <a16:creationId xmlns:a16="http://schemas.microsoft.com/office/drawing/2014/main" id="{8F0A5F8E-7054-48E3-86D5-60EBD0075DF6}"/>
                      </a:ext>
                    </a:extLst>
                  </p:cNvPr>
                  <p:cNvGrpSpPr/>
                  <p:nvPr/>
                </p:nvGrpSpPr>
                <p:grpSpPr>
                  <a:xfrm>
                    <a:off x="3234030" y="4132385"/>
                    <a:ext cx="233160" cy="110531"/>
                    <a:chOff x="3234867" y="4132385"/>
                    <a:chExt cx="233160" cy="110531"/>
                  </a:xfrm>
                </p:grpSpPr>
                <p:sp>
                  <p:nvSpPr>
                    <p:cNvPr id="39" name="Freeform: Shape 38">
                      <a:extLst>
                        <a:ext uri="{FF2B5EF4-FFF2-40B4-BE49-F238E27FC236}">
                          <a16:creationId xmlns:a16="http://schemas.microsoft.com/office/drawing/2014/main" id="{5EA6944F-3870-41F5-A103-0A153D920D55}"/>
                        </a:ext>
                      </a:extLst>
                    </p:cNvPr>
                    <p:cNvSpPr/>
                    <p:nvPr/>
                  </p:nvSpPr>
                  <p:spPr>
                    <a:xfrm>
                      <a:off x="3234867"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40" name="Freeform: Shape 39">
                      <a:extLst>
                        <a:ext uri="{FF2B5EF4-FFF2-40B4-BE49-F238E27FC236}">
                          <a16:creationId xmlns:a16="http://schemas.microsoft.com/office/drawing/2014/main" id="{2C509D6E-4D5F-42CF-AF78-9048E2E09BD9}"/>
                        </a:ext>
                      </a:extLst>
                    </p:cNvPr>
                    <p:cNvSpPr/>
                    <p:nvPr/>
                  </p:nvSpPr>
                  <p:spPr>
                    <a:xfrm>
                      <a:off x="3367170"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32" name="Group 31">
                    <a:extLst>
                      <a:ext uri="{FF2B5EF4-FFF2-40B4-BE49-F238E27FC236}">
                        <a16:creationId xmlns:a16="http://schemas.microsoft.com/office/drawing/2014/main" id="{F9086F6E-99B7-4537-8D66-829D0C64DDDD}"/>
                      </a:ext>
                    </a:extLst>
                  </p:cNvPr>
                  <p:cNvGrpSpPr/>
                  <p:nvPr/>
                </p:nvGrpSpPr>
                <p:grpSpPr>
                  <a:xfrm>
                    <a:off x="3172902" y="4245010"/>
                    <a:ext cx="355417" cy="110531"/>
                    <a:chOff x="3172902" y="4244590"/>
                    <a:chExt cx="355417" cy="110531"/>
                  </a:xfrm>
                </p:grpSpPr>
                <p:sp>
                  <p:nvSpPr>
                    <p:cNvPr id="36" name="Freeform: Shape 35">
                      <a:extLst>
                        <a:ext uri="{FF2B5EF4-FFF2-40B4-BE49-F238E27FC236}">
                          <a16:creationId xmlns:a16="http://schemas.microsoft.com/office/drawing/2014/main" id="{6326171B-69E4-430B-A182-C60CD0AD1509}"/>
                        </a:ext>
                      </a:extLst>
                    </p:cNvPr>
                    <p:cNvSpPr/>
                    <p:nvPr/>
                  </p:nvSpPr>
                  <p:spPr>
                    <a:xfrm>
                      <a:off x="317290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7" name="Freeform: Shape 36">
                      <a:extLst>
                        <a:ext uri="{FF2B5EF4-FFF2-40B4-BE49-F238E27FC236}">
                          <a16:creationId xmlns:a16="http://schemas.microsoft.com/office/drawing/2014/main" id="{9C0451A2-1972-4F35-BE1C-B8BA15736EEC}"/>
                        </a:ext>
                      </a:extLst>
                    </p:cNvPr>
                    <p:cNvSpPr/>
                    <p:nvPr/>
                  </p:nvSpPr>
                  <p:spPr>
                    <a:xfrm>
                      <a:off x="330018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8" name="Freeform: Shape 37">
                      <a:extLst>
                        <a:ext uri="{FF2B5EF4-FFF2-40B4-BE49-F238E27FC236}">
                          <a16:creationId xmlns:a16="http://schemas.microsoft.com/office/drawing/2014/main" id="{051EF3D8-5B7E-4925-9FAD-B1997B33DB0A}"/>
                        </a:ext>
                      </a:extLst>
                    </p:cNvPr>
                    <p:cNvSpPr/>
                    <p:nvPr/>
                  </p:nvSpPr>
                  <p:spPr>
                    <a:xfrm>
                      <a:off x="342746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33" name="Group 32">
                    <a:extLst>
                      <a:ext uri="{FF2B5EF4-FFF2-40B4-BE49-F238E27FC236}">
                        <a16:creationId xmlns:a16="http://schemas.microsoft.com/office/drawing/2014/main" id="{D5A543AD-DCED-4064-A49B-3CD701D9471A}"/>
                      </a:ext>
                    </a:extLst>
                  </p:cNvPr>
                  <p:cNvGrpSpPr/>
                  <p:nvPr/>
                </p:nvGrpSpPr>
                <p:grpSpPr>
                  <a:xfrm>
                    <a:off x="3234030" y="4357635"/>
                    <a:ext cx="233160" cy="110531"/>
                    <a:chOff x="3234867" y="4132385"/>
                    <a:chExt cx="233160" cy="110531"/>
                  </a:xfrm>
                </p:grpSpPr>
                <p:sp>
                  <p:nvSpPr>
                    <p:cNvPr id="34" name="Freeform: Shape 33">
                      <a:extLst>
                        <a:ext uri="{FF2B5EF4-FFF2-40B4-BE49-F238E27FC236}">
                          <a16:creationId xmlns:a16="http://schemas.microsoft.com/office/drawing/2014/main" id="{4F42BCA5-AC7D-43DD-83CF-4B0B36E1F8FE}"/>
                        </a:ext>
                      </a:extLst>
                    </p:cNvPr>
                    <p:cNvSpPr/>
                    <p:nvPr/>
                  </p:nvSpPr>
                  <p:spPr>
                    <a:xfrm>
                      <a:off x="3234867"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5" name="Freeform: Shape 34">
                      <a:extLst>
                        <a:ext uri="{FF2B5EF4-FFF2-40B4-BE49-F238E27FC236}">
                          <a16:creationId xmlns:a16="http://schemas.microsoft.com/office/drawing/2014/main" id="{7F419A6E-42E4-4815-95E2-3A4A8F23A612}"/>
                        </a:ext>
                      </a:extLst>
                    </p:cNvPr>
                    <p:cNvSpPr/>
                    <p:nvPr/>
                  </p:nvSpPr>
                  <p:spPr>
                    <a:xfrm>
                      <a:off x="3367170"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grpSp>
        </p:grpSp>
      </p:grpSp>
      <p:grpSp>
        <p:nvGrpSpPr>
          <p:cNvPr id="45" name="Group 44">
            <a:extLst>
              <a:ext uri="{FF2B5EF4-FFF2-40B4-BE49-F238E27FC236}">
                <a16:creationId xmlns:a16="http://schemas.microsoft.com/office/drawing/2014/main" id="{8D4CF0AB-8680-4195-B958-C87630077FF0}"/>
              </a:ext>
            </a:extLst>
          </p:cNvPr>
          <p:cNvGrpSpPr/>
          <p:nvPr/>
        </p:nvGrpSpPr>
        <p:grpSpPr>
          <a:xfrm>
            <a:off x="3373253" y="3556389"/>
            <a:ext cx="989988" cy="989111"/>
            <a:chOff x="3477756" y="3046927"/>
            <a:chExt cx="989988" cy="989111"/>
          </a:xfrm>
        </p:grpSpPr>
        <p:grpSp>
          <p:nvGrpSpPr>
            <p:cNvPr id="46" name="Group 45">
              <a:extLst>
                <a:ext uri="{FF2B5EF4-FFF2-40B4-BE49-F238E27FC236}">
                  <a16:creationId xmlns:a16="http://schemas.microsoft.com/office/drawing/2014/main" id="{59A4E802-8FC5-4C84-AA4E-29D6286E443A}"/>
                </a:ext>
              </a:extLst>
            </p:cNvPr>
            <p:cNvGrpSpPr/>
            <p:nvPr/>
          </p:nvGrpSpPr>
          <p:grpSpPr>
            <a:xfrm>
              <a:off x="3644784" y="3213078"/>
              <a:ext cx="822960" cy="822960"/>
              <a:chOff x="3223040" y="3069691"/>
              <a:chExt cx="822960" cy="822960"/>
            </a:xfrm>
          </p:grpSpPr>
          <p:sp>
            <p:nvSpPr>
              <p:cNvPr id="50" name="Rectangle: Rounded Corners 49">
                <a:extLst>
                  <a:ext uri="{FF2B5EF4-FFF2-40B4-BE49-F238E27FC236}">
                    <a16:creationId xmlns:a16="http://schemas.microsoft.com/office/drawing/2014/main" id="{59C5F0D9-67BA-48DA-8142-35DD30972FAB}"/>
                  </a:ext>
                </a:extLst>
              </p:cNvPr>
              <p:cNvSpPr/>
              <p:nvPr/>
            </p:nvSpPr>
            <p:spPr bwMode="auto">
              <a:xfrm>
                <a:off x="3223040" y="3069691"/>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51" name="Graphic 50">
                <a:extLst>
                  <a:ext uri="{FF2B5EF4-FFF2-40B4-BE49-F238E27FC236}">
                    <a16:creationId xmlns:a16="http://schemas.microsoft.com/office/drawing/2014/main" id="{367ED80E-68B7-4BE4-BC3C-B393CDFA2909}"/>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3385943" y="3232593"/>
                <a:ext cx="497154" cy="497154"/>
              </a:xfrm>
              <a:prstGeom prst="rect">
                <a:avLst/>
              </a:prstGeom>
            </p:spPr>
          </p:pic>
        </p:grpSp>
        <p:grpSp>
          <p:nvGrpSpPr>
            <p:cNvPr id="47" name="Group 46">
              <a:extLst>
                <a:ext uri="{FF2B5EF4-FFF2-40B4-BE49-F238E27FC236}">
                  <a16:creationId xmlns:a16="http://schemas.microsoft.com/office/drawing/2014/main" id="{8275E2AC-9E18-4CAF-9564-A57B053BC6B1}"/>
                </a:ext>
              </a:extLst>
            </p:cNvPr>
            <p:cNvGrpSpPr/>
            <p:nvPr/>
          </p:nvGrpSpPr>
          <p:grpSpPr>
            <a:xfrm>
              <a:off x="3477756" y="3046927"/>
              <a:ext cx="329609" cy="329609"/>
              <a:chOff x="5688419" y="3487479"/>
              <a:chExt cx="329609" cy="329609"/>
            </a:xfrm>
          </p:grpSpPr>
          <p:sp>
            <p:nvSpPr>
              <p:cNvPr id="48" name="Oval 47">
                <a:extLst>
                  <a:ext uri="{FF2B5EF4-FFF2-40B4-BE49-F238E27FC236}">
                    <a16:creationId xmlns:a16="http://schemas.microsoft.com/office/drawing/2014/main" id="{11B4B331-7042-4481-9905-4478CD5FF1F5}"/>
                  </a:ext>
                </a:extLst>
              </p:cNvPr>
              <p:cNvSpPr/>
              <p:nvPr/>
            </p:nvSpPr>
            <p:spPr bwMode="auto">
              <a:xfrm>
                <a:off x="5688419" y="3487479"/>
                <a:ext cx="329609" cy="329609"/>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9" name="Picture 48">
                <a:extLst>
                  <a:ext uri="{FF2B5EF4-FFF2-40B4-BE49-F238E27FC236}">
                    <a16:creationId xmlns:a16="http://schemas.microsoft.com/office/drawing/2014/main" id="{0C653C63-1795-4713-9370-B59033900BA9}"/>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721490" y="3520550"/>
                <a:ext cx="263467" cy="263467"/>
              </a:xfrm>
              <a:prstGeom prst="rect">
                <a:avLst/>
              </a:prstGeom>
            </p:spPr>
          </p:pic>
        </p:grpSp>
      </p:grpSp>
      <p:grpSp>
        <p:nvGrpSpPr>
          <p:cNvPr id="52" name="Group 51">
            <a:extLst>
              <a:ext uri="{FF2B5EF4-FFF2-40B4-BE49-F238E27FC236}">
                <a16:creationId xmlns:a16="http://schemas.microsoft.com/office/drawing/2014/main" id="{FDA7DB0B-2238-435C-80B6-FF4E134E2462}"/>
              </a:ext>
            </a:extLst>
          </p:cNvPr>
          <p:cNvGrpSpPr/>
          <p:nvPr/>
        </p:nvGrpSpPr>
        <p:grpSpPr>
          <a:xfrm>
            <a:off x="5115226" y="3213210"/>
            <a:ext cx="1078199" cy="1332289"/>
            <a:chOff x="5219729" y="2703748"/>
            <a:chExt cx="1078199" cy="1332289"/>
          </a:xfrm>
        </p:grpSpPr>
        <p:sp>
          <p:nvSpPr>
            <p:cNvPr id="53" name="Title 1">
              <a:extLst>
                <a:ext uri="{FF2B5EF4-FFF2-40B4-BE49-F238E27FC236}">
                  <a16:creationId xmlns:a16="http://schemas.microsoft.com/office/drawing/2014/main" id="{B4FE38A2-48C9-4E8E-AB3C-AA9A4B7C5405}"/>
                </a:ext>
              </a:extLst>
            </p:cNvPr>
            <p:cNvSpPr txBox="1">
              <a:spLocks/>
            </p:cNvSpPr>
            <p:nvPr/>
          </p:nvSpPr>
          <p:spPr>
            <a:xfrm>
              <a:off x="5617598" y="2703748"/>
              <a:ext cx="680330" cy="461665"/>
            </a:xfrm>
            <a:prstGeom prst="rect">
              <a:avLst/>
            </a:prstGeom>
          </p:spPr>
          <p:txBody>
            <a:bodyPr vert="horz" wrap="square" lIns="0" tIns="0" rIns="0" bIns="0" rtlCol="0" anchor="b">
              <a:spAutoFit/>
            </a:bodyPr>
            <a:lstStyle>
              <a:defPPr>
                <a:defRPr lang="en-US"/>
              </a:defPPr>
              <a:lvl1pPr algn="ctr" defTabSz="914192">
                <a:lnSpc>
                  <a:spcPct val="100000"/>
                </a:lnSpc>
                <a:spcBef>
                  <a:spcPct val="0"/>
                </a:spcBef>
                <a:buNone/>
                <a:defRPr sz="1000" b="0" cap="none" spc="0" baseline="0">
                  <a:ln w="3175">
                    <a:noFill/>
                  </a:ln>
                  <a:solidFill>
                    <a:srgbClr val="3C3C41"/>
                  </a:solidFill>
                  <a:effectLst/>
                  <a:latin typeface="Segoe UI Semibold" panose="020B0702040204020203" pitchFamily="34" charset="0"/>
                  <a:cs typeface="Segoe UI Semibold" panose="020B0702040204020203"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Container Registry</a:t>
              </a:r>
            </a:p>
          </p:txBody>
        </p:sp>
        <p:grpSp>
          <p:nvGrpSpPr>
            <p:cNvPr id="54" name="Group 53">
              <a:extLst>
                <a:ext uri="{FF2B5EF4-FFF2-40B4-BE49-F238E27FC236}">
                  <a16:creationId xmlns:a16="http://schemas.microsoft.com/office/drawing/2014/main" id="{38448FCB-7886-41E1-8719-7FBD944AB379}"/>
                </a:ext>
              </a:extLst>
            </p:cNvPr>
            <p:cNvGrpSpPr/>
            <p:nvPr/>
          </p:nvGrpSpPr>
          <p:grpSpPr>
            <a:xfrm>
              <a:off x="5219729" y="3213077"/>
              <a:ext cx="822960" cy="822960"/>
              <a:chOff x="5824800" y="1539202"/>
              <a:chExt cx="822960" cy="822960"/>
            </a:xfrm>
          </p:grpSpPr>
          <p:sp>
            <p:nvSpPr>
              <p:cNvPr id="55" name="Rectangle: Rounded Corners 54">
                <a:extLst>
                  <a:ext uri="{FF2B5EF4-FFF2-40B4-BE49-F238E27FC236}">
                    <a16:creationId xmlns:a16="http://schemas.microsoft.com/office/drawing/2014/main" id="{97030A2C-76E9-45C4-89AE-EBD0D232A93D}"/>
                  </a:ext>
                </a:extLst>
              </p:cNvPr>
              <p:cNvSpPr/>
              <p:nvPr/>
            </p:nvSpPr>
            <p:spPr bwMode="auto">
              <a:xfrm>
                <a:off x="5824800" y="1539202"/>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56" name="Graphic 55">
                <a:extLst>
                  <a:ext uri="{FF2B5EF4-FFF2-40B4-BE49-F238E27FC236}">
                    <a16:creationId xmlns:a16="http://schemas.microsoft.com/office/drawing/2014/main" id="{096832EB-39B3-4AF7-8BC9-EF80A3E4FA6D}"/>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930334" y="1644736"/>
                <a:ext cx="611893" cy="611893"/>
              </a:xfrm>
              <a:prstGeom prst="rect">
                <a:avLst/>
              </a:prstGeom>
            </p:spPr>
          </p:pic>
        </p:grpSp>
      </p:grpSp>
      <p:cxnSp>
        <p:nvCxnSpPr>
          <p:cNvPr id="57" name="Straight Arrow Connector 56">
            <a:extLst>
              <a:ext uri="{FF2B5EF4-FFF2-40B4-BE49-F238E27FC236}">
                <a16:creationId xmlns:a16="http://schemas.microsoft.com/office/drawing/2014/main" id="{26588BE9-CF0E-4859-9D25-F0DBD04E0425}"/>
              </a:ext>
            </a:extLst>
          </p:cNvPr>
          <p:cNvCxnSpPr>
            <a:cxnSpLocks/>
            <a:stCxn id="111" idx="0"/>
            <a:endCxn id="55" idx="2"/>
          </p:cNvCxnSpPr>
          <p:nvPr/>
        </p:nvCxnSpPr>
        <p:spPr>
          <a:xfrm flipV="1">
            <a:off x="5526706" y="4545499"/>
            <a:ext cx="0" cy="998221"/>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8" name="Title 1">
            <a:extLst>
              <a:ext uri="{FF2B5EF4-FFF2-40B4-BE49-F238E27FC236}">
                <a16:creationId xmlns:a16="http://schemas.microsoft.com/office/drawing/2014/main" id="{58BCE28F-0D10-4D2E-A7E9-934F6E5D481B}"/>
              </a:ext>
            </a:extLst>
          </p:cNvPr>
          <p:cNvSpPr txBox="1">
            <a:spLocks/>
          </p:cNvSpPr>
          <p:nvPr/>
        </p:nvSpPr>
        <p:spPr>
          <a:xfrm>
            <a:off x="4525097" y="5151673"/>
            <a:ext cx="988897"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Pipelines/</a:t>
            </a:r>
            <a:b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b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DevOps Project</a:t>
            </a:r>
          </a:p>
        </p:txBody>
      </p:sp>
      <p:sp>
        <p:nvSpPr>
          <p:cNvPr id="59" name="Title 1">
            <a:extLst>
              <a:ext uri="{FF2B5EF4-FFF2-40B4-BE49-F238E27FC236}">
                <a16:creationId xmlns:a16="http://schemas.microsoft.com/office/drawing/2014/main" id="{0A342F06-2009-4485-B48E-2FF0CB657452}"/>
              </a:ext>
            </a:extLst>
          </p:cNvPr>
          <p:cNvSpPr txBox="1">
            <a:spLocks/>
          </p:cNvSpPr>
          <p:nvPr/>
        </p:nvSpPr>
        <p:spPr>
          <a:xfrm>
            <a:off x="5176626" y="4761472"/>
            <a:ext cx="700161" cy="305932"/>
          </a:xfrm>
          <a:prstGeom prst="roundRect">
            <a:avLst>
              <a:gd name="adj" fmla="val 4732"/>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defPPr>
              <a:defRPr lang="en-US"/>
            </a:defPPr>
            <a:lvl1pPr algn="ctr" defTabSz="913927" fontAlgn="base">
              <a:lnSpc>
                <a:spcPct val="90000"/>
              </a:lnSpc>
              <a:spcBef>
                <a:spcPct val="0"/>
              </a:spcBef>
              <a:spcAft>
                <a:spcPct val="0"/>
              </a:spcAft>
              <a:defRPr sz="1175">
                <a:solidFill>
                  <a:srgbClr val="505050"/>
                </a:solidFill>
                <a:latin typeface="Segoe UI"/>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3927"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a:ea typeface="+mn-ea"/>
                <a:cs typeface="Segoe UI Semibold" panose="020B0702040204020203" pitchFamily="34" charset="0"/>
              </a:rPr>
              <a:t>Auto-build</a:t>
            </a:r>
          </a:p>
        </p:txBody>
      </p:sp>
      <p:cxnSp>
        <p:nvCxnSpPr>
          <p:cNvPr id="60" name="Straight Arrow Connector 59">
            <a:extLst>
              <a:ext uri="{FF2B5EF4-FFF2-40B4-BE49-F238E27FC236}">
                <a16:creationId xmlns:a16="http://schemas.microsoft.com/office/drawing/2014/main" id="{FB2E1368-AB6C-4555-A9EC-15405D14B375}"/>
              </a:ext>
            </a:extLst>
          </p:cNvPr>
          <p:cNvCxnSpPr>
            <a:cxnSpLocks/>
            <a:stCxn id="55" idx="3"/>
            <a:endCxn id="8" idx="1"/>
          </p:cNvCxnSpPr>
          <p:nvPr/>
        </p:nvCxnSpPr>
        <p:spPr>
          <a:xfrm>
            <a:off x="5938186" y="4134019"/>
            <a:ext cx="749114" cy="0"/>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61" name="Group 60">
            <a:extLst>
              <a:ext uri="{FF2B5EF4-FFF2-40B4-BE49-F238E27FC236}">
                <a16:creationId xmlns:a16="http://schemas.microsoft.com/office/drawing/2014/main" id="{06713D0E-B7D0-431D-8C99-FA606A57C386}"/>
              </a:ext>
            </a:extLst>
          </p:cNvPr>
          <p:cNvGrpSpPr/>
          <p:nvPr/>
        </p:nvGrpSpPr>
        <p:grpSpPr>
          <a:xfrm>
            <a:off x="6836753" y="4325609"/>
            <a:ext cx="2261415" cy="797114"/>
            <a:chOff x="6941256" y="3816147"/>
            <a:chExt cx="2261415" cy="797114"/>
          </a:xfrm>
        </p:grpSpPr>
        <p:sp>
          <p:nvSpPr>
            <p:cNvPr id="62" name="Rectangle: Rounded Corners 61">
              <a:extLst>
                <a:ext uri="{FF2B5EF4-FFF2-40B4-BE49-F238E27FC236}">
                  <a16:creationId xmlns:a16="http://schemas.microsoft.com/office/drawing/2014/main" id="{A72690D5-022B-4D8E-B2C7-A4B5930C016B}"/>
                </a:ext>
              </a:extLst>
            </p:cNvPr>
            <p:cNvSpPr/>
            <p:nvPr/>
          </p:nvSpPr>
          <p:spPr bwMode="auto">
            <a:xfrm>
              <a:off x="6941256" y="3991112"/>
              <a:ext cx="2261415" cy="62214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63" name="Title 1">
              <a:extLst>
                <a:ext uri="{FF2B5EF4-FFF2-40B4-BE49-F238E27FC236}">
                  <a16:creationId xmlns:a16="http://schemas.microsoft.com/office/drawing/2014/main" id="{808E73BA-8F6F-4D9B-B8CD-FFFB410AF3A1}"/>
                </a:ext>
              </a:extLst>
            </p:cNvPr>
            <p:cNvSpPr txBox="1">
              <a:spLocks/>
            </p:cNvSpPr>
            <p:nvPr/>
          </p:nvSpPr>
          <p:spPr>
            <a:xfrm>
              <a:off x="6941256" y="3816147"/>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Business tier</a:t>
              </a:r>
            </a:p>
          </p:txBody>
        </p:sp>
      </p:grpSp>
      <p:grpSp>
        <p:nvGrpSpPr>
          <p:cNvPr id="64" name="Group 63">
            <a:extLst>
              <a:ext uri="{FF2B5EF4-FFF2-40B4-BE49-F238E27FC236}">
                <a16:creationId xmlns:a16="http://schemas.microsoft.com/office/drawing/2014/main" id="{C85DCADC-4011-479B-B746-E5A769E2E010}"/>
              </a:ext>
            </a:extLst>
          </p:cNvPr>
          <p:cNvGrpSpPr/>
          <p:nvPr/>
        </p:nvGrpSpPr>
        <p:grpSpPr>
          <a:xfrm>
            <a:off x="6972606" y="4611004"/>
            <a:ext cx="401289" cy="401289"/>
            <a:chOff x="7077109" y="4101542"/>
            <a:chExt cx="401289" cy="401289"/>
          </a:xfrm>
        </p:grpSpPr>
        <p:sp>
          <p:nvSpPr>
            <p:cNvPr id="65" name="Rectangle: Rounded Corners 64">
              <a:extLst>
                <a:ext uri="{FF2B5EF4-FFF2-40B4-BE49-F238E27FC236}">
                  <a16:creationId xmlns:a16="http://schemas.microsoft.com/office/drawing/2014/main" id="{2A0167D2-EA54-4F1A-9285-5F4734509FA0}"/>
                </a:ext>
              </a:extLst>
            </p:cNvPr>
            <p:cNvSpPr/>
            <p:nvPr/>
          </p:nvSpPr>
          <p:spPr bwMode="auto">
            <a:xfrm>
              <a:off x="7077109" y="4101542"/>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66" name="Graphic 65">
              <a:extLst>
                <a:ext uri="{FF2B5EF4-FFF2-40B4-BE49-F238E27FC236}">
                  <a16:creationId xmlns:a16="http://schemas.microsoft.com/office/drawing/2014/main" id="{E5759FF9-C58C-47E9-91D1-6E777CB44404}"/>
                </a:ext>
              </a:extLst>
            </p:cNvPr>
            <p:cNvPicPr>
              <a:picLocks noChangeAspect="1"/>
            </p:cNvPicPr>
            <p:nvPr/>
          </p:nvPicPr>
          <p:blipFill>
            <a:blip r:embed="rId8" cstate="print">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7160189" y="4184622"/>
              <a:ext cx="235129" cy="235129"/>
            </a:xfrm>
            <a:prstGeom prst="rect">
              <a:avLst/>
            </a:prstGeom>
          </p:spPr>
        </p:pic>
      </p:grpSp>
      <p:grpSp>
        <p:nvGrpSpPr>
          <p:cNvPr id="67" name="Group 66">
            <a:extLst>
              <a:ext uri="{FF2B5EF4-FFF2-40B4-BE49-F238E27FC236}">
                <a16:creationId xmlns:a16="http://schemas.microsoft.com/office/drawing/2014/main" id="{27110B42-773C-4519-BA47-851D7F8CB8C1}"/>
              </a:ext>
            </a:extLst>
          </p:cNvPr>
          <p:cNvGrpSpPr/>
          <p:nvPr/>
        </p:nvGrpSpPr>
        <p:grpSpPr>
          <a:xfrm>
            <a:off x="7502079" y="4611004"/>
            <a:ext cx="401289" cy="401289"/>
            <a:chOff x="7606582" y="4101542"/>
            <a:chExt cx="401289" cy="401289"/>
          </a:xfrm>
        </p:grpSpPr>
        <p:sp>
          <p:nvSpPr>
            <p:cNvPr id="68" name="Rectangle: Rounded Corners 67">
              <a:extLst>
                <a:ext uri="{FF2B5EF4-FFF2-40B4-BE49-F238E27FC236}">
                  <a16:creationId xmlns:a16="http://schemas.microsoft.com/office/drawing/2014/main" id="{EA853771-6E04-4CEC-9059-28E258A117BD}"/>
                </a:ext>
              </a:extLst>
            </p:cNvPr>
            <p:cNvSpPr/>
            <p:nvPr/>
          </p:nvSpPr>
          <p:spPr bwMode="auto">
            <a:xfrm>
              <a:off x="7606582" y="4101542"/>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69" name="Graphic 68">
              <a:extLst>
                <a:ext uri="{FF2B5EF4-FFF2-40B4-BE49-F238E27FC236}">
                  <a16:creationId xmlns:a16="http://schemas.microsoft.com/office/drawing/2014/main" id="{9CDC6F29-67CA-407F-8472-EC7434286093}"/>
                </a:ext>
              </a:extLst>
            </p:cNvPr>
            <p:cNvPicPr>
              <a:picLocks noChangeAspect="1"/>
            </p:cNvPicPr>
            <p:nvPr/>
          </p:nvPicPr>
          <p:blipFill>
            <a:blip r:embed="rId8" cstate="print">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7689662" y="4184622"/>
              <a:ext cx="235129" cy="235129"/>
            </a:xfrm>
            <a:prstGeom prst="rect">
              <a:avLst/>
            </a:prstGeom>
          </p:spPr>
        </p:pic>
      </p:grpSp>
      <p:grpSp>
        <p:nvGrpSpPr>
          <p:cNvPr id="70" name="Group 69">
            <a:extLst>
              <a:ext uri="{FF2B5EF4-FFF2-40B4-BE49-F238E27FC236}">
                <a16:creationId xmlns:a16="http://schemas.microsoft.com/office/drawing/2014/main" id="{C8FED2EA-C8B2-48C3-A086-01C3E6ACBF50}"/>
              </a:ext>
            </a:extLst>
          </p:cNvPr>
          <p:cNvGrpSpPr/>
          <p:nvPr/>
        </p:nvGrpSpPr>
        <p:grpSpPr>
          <a:xfrm>
            <a:off x="8031552" y="4611004"/>
            <a:ext cx="401289" cy="401289"/>
            <a:chOff x="8136055" y="4101542"/>
            <a:chExt cx="401289" cy="401289"/>
          </a:xfrm>
        </p:grpSpPr>
        <p:sp>
          <p:nvSpPr>
            <p:cNvPr id="71" name="Rectangle: Rounded Corners 70">
              <a:extLst>
                <a:ext uri="{FF2B5EF4-FFF2-40B4-BE49-F238E27FC236}">
                  <a16:creationId xmlns:a16="http://schemas.microsoft.com/office/drawing/2014/main" id="{F7D321C8-ADF1-4309-A1A3-3750CD4DD3A4}"/>
                </a:ext>
              </a:extLst>
            </p:cNvPr>
            <p:cNvSpPr/>
            <p:nvPr/>
          </p:nvSpPr>
          <p:spPr bwMode="auto">
            <a:xfrm>
              <a:off x="8136055" y="4101542"/>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72" name="Graphic 71">
              <a:extLst>
                <a:ext uri="{FF2B5EF4-FFF2-40B4-BE49-F238E27FC236}">
                  <a16:creationId xmlns:a16="http://schemas.microsoft.com/office/drawing/2014/main" id="{4384545D-B1B0-48E3-882D-E8F768863E2B}"/>
                </a:ext>
              </a:extLst>
            </p:cNvPr>
            <p:cNvPicPr>
              <a:picLocks noChangeAspect="1"/>
            </p:cNvPicPr>
            <p:nvPr/>
          </p:nvPicPr>
          <p:blipFill>
            <a:blip r:embed="rId8" cstate="print">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8219135" y="4184622"/>
              <a:ext cx="235129" cy="235129"/>
            </a:xfrm>
            <a:prstGeom prst="rect">
              <a:avLst/>
            </a:prstGeom>
          </p:spPr>
        </p:pic>
      </p:grpSp>
      <p:grpSp>
        <p:nvGrpSpPr>
          <p:cNvPr id="73" name="Group 72">
            <a:extLst>
              <a:ext uri="{FF2B5EF4-FFF2-40B4-BE49-F238E27FC236}">
                <a16:creationId xmlns:a16="http://schemas.microsoft.com/office/drawing/2014/main" id="{D9CFDCF7-FAE7-4E16-9E56-6AB2FDAC6218}"/>
              </a:ext>
            </a:extLst>
          </p:cNvPr>
          <p:cNvGrpSpPr/>
          <p:nvPr/>
        </p:nvGrpSpPr>
        <p:grpSpPr>
          <a:xfrm>
            <a:off x="8561025" y="4611004"/>
            <a:ext cx="401289" cy="401289"/>
            <a:chOff x="8665528" y="4101542"/>
            <a:chExt cx="401289" cy="401289"/>
          </a:xfrm>
        </p:grpSpPr>
        <p:sp>
          <p:nvSpPr>
            <p:cNvPr id="74" name="Rectangle: Rounded Corners 73">
              <a:extLst>
                <a:ext uri="{FF2B5EF4-FFF2-40B4-BE49-F238E27FC236}">
                  <a16:creationId xmlns:a16="http://schemas.microsoft.com/office/drawing/2014/main" id="{A6178E18-3650-401C-A1DD-2D539B9EDB44}"/>
                </a:ext>
              </a:extLst>
            </p:cNvPr>
            <p:cNvSpPr/>
            <p:nvPr/>
          </p:nvSpPr>
          <p:spPr bwMode="auto">
            <a:xfrm>
              <a:off x="8665528" y="4101542"/>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75" name="Graphic 74">
              <a:extLst>
                <a:ext uri="{FF2B5EF4-FFF2-40B4-BE49-F238E27FC236}">
                  <a16:creationId xmlns:a16="http://schemas.microsoft.com/office/drawing/2014/main" id="{D55FB88F-3A21-4130-A7FF-842FC0DF3205}"/>
                </a:ext>
              </a:extLst>
            </p:cNvPr>
            <p:cNvPicPr>
              <a:picLocks noChangeAspect="1"/>
            </p:cNvPicPr>
            <p:nvPr/>
          </p:nvPicPr>
          <p:blipFill>
            <a:blip r:embed="rId8" cstate="print">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8748608" y="4184622"/>
              <a:ext cx="235129" cy="235129"/>
            </a:xfrm>
            <a:prstGeom prst="rect">
              <a:avLst/>
            </a:prstGeom>
          </p:spPr>
        </p:pic>
      </p:grpSp>
      <p:cxnSp>
        <p:nvCxnSpPr>
          <p:cNvPr id="76" name="Straight Arrow Connector 75">
            <a:extLst>
              <a:ext uri="{FF2B5EF4-FFF2-40B4-BE49-F238E27FC236}">
                <a16:creationId xmlns:a16="http://schemas.microsoft.com/office/drawing/2014/main" id="{FDF47219-1C30-4B4B-9681-CC42DE1FD9ED}"/>
              </a:ext>
            </a:extLst>
          </p:cNvPr>
          <p:cNvCxnSpPr>
            <a:cxnSpLocks/>
          </p:cNvCxnSpPr>
          <p:nvPr/>
        </p:nvCxnSpPr>
        <p:spPr>
          <a:xfrm>
            <a:off x="7967461" y="3810827"/>
            <a:ext cx="0" cy="689747"/>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0B074258-9460-4A50-9A58-6D5DAF657225}"/>
              </a:ext>
            </a:extLst>
          </p:cNvPr>
          <p:cNvCxnSpPr>
            <a:cxnSpLocks/>
          </p:cNvCxnSpPr>
          <p:nvPr/>
        </p:nvCxnSpPr>
        <p:spPr>
          <a:xfrm>
            <a:off x="8496933" y="3810827"/>
            <a:ext cx="0" cy="689747"/>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78" name="Group 77">
            <a:extLst>
              <a:ext uri="{FF2B5EF4-FFF2-40B4-BE49-F238E27FC236}">
                <a16:creationId xmlns:a16="http://schemas.microsoft.com/office/drawing/2014/main" id="{B40038A2-C7C1-4E25-BF9D-1E37BC59ECDB}"/>
              </a:ext>
            </a:extLst>
          </p:cNvPr>
          <p:cNvGrpSpPr/>
          <p:nvPr/>
        </p:nvGrpSpPr>
        <p:grpSpPr>
          <a:xfrm>
            <a:off x="6836753" y="3013713"/>
            <a:ext cx="2261415" cy="797114"/>
            <a:chOff x="6941256" y="2504251"/>
            <a:chExt cx="2261415" cy="797114"/>
          </a:xfrm>
        </p:grpSpPr>
        <p:sp>
          <p:nvSpPr>
            <p:cNvPr id="79" name="Rectangle: Rounded Corners 78">
              <a:extLst>
                <a:ext uri="{FF2B5EF4-FFF2-40B4-BE49-F238E27FC236}">
                  <a16:creationId xmlns:a16="http://schemas.microsoft.com/office/drawing/2014/main" id="{1E110AE3-437A-4523-862B-3D9A05A8C2C4}"/>
                </a:ext>
              </a:extLst>
            </p:cNvPr>
            <p:cNvSpPr/>
            <p:nvPr/>
          </p:nvSpPr>
          <p:spPr bwMode="auto">
            <a:xfrm>
              <a:off x="6941256" y="2679216"/>
              <a:ext cx="2261415" cy="62214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80" name="Title 1">
              <a:extLst>
                <a:ext uri="{FF2B5EF4-FFF2-40B4-BE49-F238E27FC236}">
                  <a16:creationId xmlns:a16="http://schemas.microsoft.com/office/drawing/2014/main" id="{88294475-8F98-4A41-8BFB-98F2297691D7}"/>
                </a:ext>
              </a:extLst>
            </p:cNvPr>
            <p:cNvSpPr txBox="1">
              <a:spLocks/>
            </p:cNvSpPr>
            <p:nvPr/>
          </p:nvSpPr>
          <p:spPr>
            <a:xfrm>
              <a:off x="6941256" y="2504251"/>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Web tier</a:t>
              </a:r>
            </a:p>
          </p:txBody>
        </p:sp>
      </p:grpSp>
      <p:grpSp>
        <p:nvGrpSpPr>
          <p:cNvPr id="81" name="Group 80">
            <a:extLst>
              <a:ext uri="{FF2B5EF4-FFF2-40B4-BE49-F238E27FC236}">
                <a16:creationId xmlns:a16="http://schemas.microsoft.com/office/drawing/2014/main" id="{551D0063-6597-47BF-A6E2-B928A9856277}"/>
              </a:ext>
            </a:extLst>
          </p:cNvPr>
          <p:cNvGrpSpPr/>
          <p:nvPr/>
        </p:nvGrpSpPr>
        <p:grpSpPr>
          <a:xfrm>
            <a:off x="6972606" y="3299108"/>
            <a:ext cx="401289" cy="401289"/>
            <a:chOff x="7077109" y="2789646"/>
            <a:chExt cx="401289" cy="401289"/>
          </a:xfrm>
        </p:grpSpPr>
        <p:sp>
          <p:nvSpPr>
            <p:cNvPr id="82" name="Rectangle: Rounded Corners 81">
              <a:extLst>
                <a:ext uri="{FF2B5EF4-FFF2-40B4-BE49-F238E27FC236}">
                  <a16:creationId xmlns:a16="http://schemas.microsoft.com/office/drawing/2014/main" id="{7E9726C0-1164-481E-99A3-B42F23580DC0}"/>
                </a:ext>
              </a:extLst>
            </p:cNvPr>
            <p:cNvSpPr/>
            <p:nvPr/>
          </p:nvSpPr>
          <p:spPr bwMode="auto">
            <a:xfrm>
              <a:off x="7077109" y="2789646"/>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83" name="Graphic 82">
              <a:extLst>
                <a:ext uri="{FF2B5EF4-FFF2-40B4-BE49-F238E27FC236}">
                  <a16:creationId xmlns:a16="http://schemas.microsoft.com/office/drawing/2014/main" id="{CF642BC6-B046-4A59-99B8-1A373712ED22}"/>
                </a:ext>
              </a:extLst>
            </p:cNvPr>
            <p:cNvPicPr>
              <a:picLocks noChangeAspect="1"/>
            </p:cNvPicPr>
            <p:nvPr/>
          </p:nvPicPr>
          <p:blipFill>
            <a:blip r:embed="rId10" cstate="print">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7155415" y="2867952"/>
              <a:ext cx="244676" cy="244676"/>
            </a:xfrm>
            <a:prstGeom prst="rect">
              <a:avLst/>
            </a:prstGeom>
          </p:spPr>
        </p:pic>
      </p:grpSp>
      <p:grpSp>
        <p:nvGrpSpPr>
          <p:cNvPr id="84" name="Group 83">
            <a:extLst>
              <a:ext uri="{FF2B5EF4-FFF2-40B4-BE49-F238E27FC236}">
                <a16:creationId xmlns:a16="http://schemas.microsoft.com/office/drawing/2014/main" id="{4105FE60-5627-48AF-9B73-45FC5BD1CC74}"/>
              </a:ext>
            </a:extLst>
          </p:cNvPr>
          <p:cNvGrpSpPr/>
          <p:nvPr/>
        </p:nvGrpSpPr>
        <p:grpSpPr>
          <a:xfrm>
            <a:off x="7502079" y="3299108"/>
            <a:ext cx="401289" cy="401289"/>
            <a:chOff x="7606582" y="2789646"/>
            <a:chExt cx="401289" cy="401289"/>
          </a:xfrm>
        </p:grpSpPr>
        <p:sp>
          <p:nvSpPr>
            <p:cNvPr id="85" name="Rectangle: Rounded Corners 84">
              <a:extLst>
                <a:ext uri="{FF2B5EF4-FFF2-40B4-BE49-F238E27FC236}">
                  <a16:creationId xmlns:a16="http://schemas.microsoft.com/office/drawing/2014/main" id="{D63E1549-E280-45F6-8BCC-1CB54C14368D}"/>
                </a:ext>
              </a:extLst>
            </p:cNvPr>
            <p:cNvSpPr/>
            <p:nvPr/>
          </p:nvSpPr>
          <p:spPr bwMode="auto">
            <a:xfrm>
              <a:off x="7606582" y="2789646"/>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86" name="Graphic 85">
              <a:extLst>
                <a:ext uri="{FF2B5EF4-FFF2-40B4-BE49-F238E27FC236}">
                  <a16:creationId xmlns:a16="http://schemas.microsoft.com/office/drawing/2014/main" id="{94BE150D-D53C-4AEE-A425-519C25CCE999}"/>
                </a:ext>
              </a:extLst>
            </p:cNvPr>
            <p:cNvPicPr>
              <a:picLocks noChangeAspect="1"/>
            </p:cNvPicPr>
            <p:nvPr/>
          </p:nvPicPr>
          <p:blipFill>
            <a:blip r:embed="rId10" cstate="print">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7684888" y="2867952"/>
              <a:ext cx="244676" cy="244676"/>
            </a:xfrm>
            <a:prstGeom prst="rect">
              <a:avLst/>
            </a:prstGeom>
          </p:spPr>
        </p:pic>
      </p:grpSp>
      <p:grpSp>
        <p:nvGrpSpPr>
          <p:cNvPr id="87" name="Group 86">
            <a:extLst>
              <a:ext uri="{FF2B5EF4-FFF2-40B4-BE49-F238E27FC236}">
                <a16:creationId xmlns:a16="http://schemas.microsoft.com/office/drawing/2014/main" id="{DE5E5F2D-F1D8-4CA8-9309-C76EEA291471}"/>
              </a:ext>
            </a:extLst>
          </p:cNvPr>
          <p:cNvGrpSpPr/>
          <p:nvPr/>
        </p:nvGrpSpPr>
        <p:grpSpPr>
          <a:xfrm>
            <a:off x="8031552" y="3299108"/>
            <a:ext cx="401289" cy="401289"/>
            <a:chOff x="8136055" y="2789646"/>
            <a:chExt cx="401289" cy="401289"/>
          </a:xfrm>
        </p:grpSpPr>
        <p:sp>
          <p:nvSpPr>
            <p:cNvPr id="88" name="Rectangle: Rounded Corners 87">
              <a:extLst>
                <a:ext uri="{FF2B5EF4-FFF2-40B4-BE49-F238E27FC236}">
                  <a16:creationId xmlns:a16="http://schemas.microsoft.com/office/drawing/2014/main" id="{DDA15987-E3B6-473C-AB3A-ACA3CB086B39}"/>
                </a:ext>
              </a:extLst>
            </p:cNvPr>
            <p:cNvSpPr/>
            <p:nvPr/>
          </p:nvSpPr>
          <p:spPr bwMode="auto">
            <a:xfrm>
              <a:off x="8136055" y="2789646"/>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89" name="Graphic 88">
              <a:extLst>
                <a:ext uri="{FF2B5EF4-FFF2-40B4-BE49-F238E27FC236}">
                  <a16:creationId xmlns:a16="http://schemas.microsoft.com/office/drawing/2014/main" id="{187897E5-6EE2-4183-9A34-DDB70BD2B2E5}"/>
                </a:ext>
              </a:extLst>
            </p:cNvPr>
            <p:cNvPicPr>
              <a:picLocks noChangeAspect="1"/>
            </p:cNvPicPr>
            <p:nvPr/>
          </p:nvPicPr>
          <p:blipFill>
            <a:blip r:embed="rId10" cstate="print">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8214361" y="2867952"/>
              <a:ext cx="244676" cy="244676"/>
            </a:xfrm>
            <a:prstGeom prst="rect">
              <a:avLst/>
            </a:prstGeom>
          </p:spPr>
        </p:pic>
      </p:grpSp>
      <p:cxnSp>
        <p:nvCxnSpPr>
          <p:cNvPr id="90" name="Straight Arrow Connector 89">
            <a:extLst>
              <a:ext uri="{FF2B5EF4-FFF2-40B4-BE49-F238E27FC236}">
                <a16:creationId xmlns:a16="http://schemas.microsoft.com/office/drawing/2014/main" id="{E87BB91F-5D19-431A-8BE0-D87F77EB9293}"/>
              </a:ext>
            </a:extLst>
          </p:cNvPr>
          <p:cNvCxnSpPr>
            <a:cxnSpLocks/>
          </p:cNvCxnSpPr>
          <p:nvPr/>
        </p:nvCxnSpPr>
        <p:spPr>
          <a:xfrm>
            <a:off x="7967460" y="5414179"/>
            <a:ext cx="1" cy="476912"/>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7C99424B-3B11-4232-8469-65AF08F72F23}"/>
              </a:ext>
            </a:extLst>
          </p:cNvPr>
          <p:cNvCxnSpPr>
            <a:cxnSpLocks/>
          </p:cNvCxnSpPr>
          <p:nvPr/>
        </p:nvCxnSpPr>
        <p:spPr>
          <a:xfrm>
            <a:off x="8496933" y="5414179"/>
            <a:ext cx="1" cy="476912"/>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16E01BE6-5881-4066-BE6D-2BA2AF5456DC}"/>
              </a:ext>
            </a:extLst>
          </p:cNvPr>
          <p:cNvGrpSpPr/>
          <p:nvPr/>
        </p:nvGrpSpPr>
        <p:grpSpPr>
          <a:xfrm>
            <a:off x="6875167" y="6067781"/>
            <a:ext cx="533589" cy="533589"/>
            <a:chOff x="9572166" y="4425234"/>
            <a:chExt cx="533589" cy="533589"/>
          </a:xfrm>
        </p:grpSpPr>
        <p:sp>
          <p:nvSpPr>
            <p:cNvPr id="93" name="Rectangle: Rounded Corners 92">
              <a:extLst>
                <a:ext uri="{FF2B5EF4-FFF2-40B4-BE49-F238E27FC236}">
                  <a16:creationId xmlns:a16="http://schemas.microsoft.com/office/drawing/2014/main" id="{C131216F-D8E6-4F05-ACB8-53A550F1B298}"/>
                </a:ext>
              </a:extLst>
            </p:cNvPr>
            <p:cNvSpPr/>
            <p:nvPr/>
          </p:nvSpPr>
          <p:spPr bwMode="auto">
            <a:xfrm>
              <a:off x="9572166" y="4425234"/>
              <a:ext cx="533589" cy="5335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94" name="Database_EFC7" title="Icon of a cylinder">
              <a:extLst>
                <a:ext uri="{FF2B5EF4-FFF2-40B4-BE49-F238E27FC236}">
                  <a16:creationId xmlns:a16="http://schemas.microsoft.com/office/drawing/2014/main" id="{C683006D-A943-4590-B07F-F2BDEB293FF4}"/>
                </a:ext>
              </a:extLst>
            </p:cNvPr>
            <p:cNvSpPr>
              <a:spLocks noChangeAspect="1" noEditPoints="1"/>
            </p:cNvSpPr>
            <p:nvPr/>
          </p:nvSpPr>
          <p:spPr bwMode="auto">
            <a:xfrm>
              <a:off x="9708818" y="4522864"/>
              <a:ext cx="260285" cy="338328"/>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95" name="Group 94">
            <a:extLst>
              <a:ext uri="{FF2B5EF4-FFF2-40B4-BE49-F238E27FC236}">
                <a16:creationId xmlns:a16="http://schemas.microsoft.com/office/drawing/2014/main" id="{FF587BA7-C582-4CC3-8F5E-AE9C373037F9}"/>
              </a:ext>
            </a:extLst>
          </p:cNvPr>
          <p:cNvGrpSpPr/>
          <p:nvPr/>
        </p:nvGrpSpPr>
        <p:grpSpPr>
          <a:xfrm>
            <a:off x="7700667" y="6067781"/>
            <a:ext cx="533589" cy="533589"/>
            <a:chOff x="9572166" y="4425234"/>
            <a:chExt cx="533589" cy="533589"/>
          </a:xfrm>
        </p:grpSpPr>
        <p:sp>
          <p:nvSpPr>
            <p:cNvPr id="96" name="Rectangle: Rounded Corners 95">
              <a:extLst>
                <a:ext uri="{FF2B5EF4-FFF2-40B4-BE49-F238E27FC236}">
                  <a16:creationId xmlns:a16="http://schemas.microsoft.com/office/drawing/2014/main" id="{AD346386-6E35-4C68-AAD3-6B90BC32F242}"/>
                </a:ext>
              </a:extLst>
            </p:cNvPr>
            <p:cNvSpPr/>
            <p:nvPr/>
          </p:nvSpPr>
          <p:spPr bwMode="auto">
            <a:xfrm>
              <a:off x="9572166" y="4425234"/>
              <a:ext cx="533589" cy="5335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97" name="Database_EFC7" title="Icon of a cylinder">
              <a:extLst>
                <a:ext uri="{FF2B5EF4-FFF2-40B4-BE49-F238E27FC236}">
                  <a16:creationId xmlns:a16="http://schemas.microsoft.com/office/drawing/2014/main" id="{C40BA5B3-95CA-47CD-A166-CEBDF3D64843}"/>
                </a:ext>
              </a:extLst>
            </p:cNvPr>
            <p:cNvSpPr>
              <a:spLocks noChangeAspect="1" noEditPoints="1"/>
            </p:cNvSpPr>
            <p:nvPr/>
          </p:nvSpPr>
          <p:spPr bwMode="auto">
            <a:xfrm>
              <a:off x="9708818" y="4522864"/>
              <a:ext cx="260285" cy="338328"/>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cxnSp>
        <p:nvCxnSpPr>
          <p:cNvPr id="98" name="Straight Arrow Connector 97">
            <a:extLst>
              <a:ext uri="{FF2B5EF4-FFF2-40B4-BE49-F238E27FC236}">
                <a16:creationId xmlns:a16="http://schemas.microsoft.com/office/drawing/2014/main" id="{706F42F6-DE4D-4377-9467-4FED5A4F157D}"/>
              </a:ext>
            </a:extLst>
          </p:cNvPr>
          <p:cNvCxnSpPr>
            <a:cxnSpLocks/>
            <a:stCxn id="102" idx="1"/>
          </p:cNvCxnSpPr>
          <p:nvPr/>
        </p:nvCxnSpPr>
        <p:spPr>
          <a:xfrm flipH="1">
            <a:off x="10214233" y="4134019"/>
            <a:ext cx="751805" cy="0"/>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99" name="Group 98">
            <a:extLst>
              <a:ext uri="{FF2B5EF4-FFF2-40B4-BE49-F238E27FC236}">
                <a16:creationId xmlns:a16="http://schemas.microsoft.com/office/drawing/2014/main" id="{ADEEB0C1-624C-4640-9B9C-A318AB1EA9B3}"/>
              </a:ext>
            </a:extLst>
          </p:cNvPr>
          <p:cNvGrpSpPr/>
          <p:nvPr/>
        </p:nvGrpSpPr>
        <p:grpSpPr>
          <a:xfrm>
            <a:off x="10966038" y="3367098"/>
            <a:ext cx="822960" cy="1178401"/>
            <a:chOff x="10103928" y="2857636"/>
            <a:chExt cx="822960" cy="1178401"/>
          </a:xfrm>
        </p:grpSpPr>
        <p:grpSp>
          <p:nvGrpSpPr>
            <p:cNvPr id="100" name="Group 99">
              <a:extLst>
                <a:ext uri="{FF2B5EF4-FFF2-40B4-BE49-F238E27FC236}">
                  <a16:creationId xmlns:a16="http://schemas.microsoft.com/office/drawing/2014/main" id="{96D535DD-6E51-49D3-BCCC-33D233DC25CF}"/>
                </a:ext>
              </a:extLst>
            </p:cNvPr>
            <p:cNvGrpSpPr/>
            <p:nvPr/>
          </p:nvGrpSpPr>
          <p:grpSpPr>
            <a:xfrm>
              <a:off x="10103928" y="3213077"/>
              <a:ext cx="822960" cy="822960"/>
              <a:chOff x="9992901" y="2243255"/>
              <a:chExt cx="822960" cy="822960"/>
            </a:xfrm>
          </p:grpSpPr>
          <p:sp>
            <p:nvSpPr>
              <p:cNvPr id="102" name="Rectangle: Rounded Corners 101">
                <a:extLst>
                  <a:ext uri="{FF2B5EF4-FFF2-40B4-BE49-F238E27FC236}">
                    <a16:creationId xmlns:a16="http://schemas.microsoft.com/office/drawing/2014/main" id="{73C8B966-89BD-4CA6-BDFA-8A5A50063E39}"/>
                  </a:ext>
                </a:extLst>
              </p:cNvPr>
              <p:cNvSpPr/>
              <p:nvPr/>
            </p:nvSpPr>
            <p:spPr bwMode="auto">
              <a:xfrm>
                <a:off x="9992901" y="2243255"/>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103" name="Graphic 102">
                <a:extLst>
                  <a:ext uri="{FF2B5EF4-FFF2-40B4-BE49-F238E27FC236}">
                    <a16:creationId xmlns:a16="http://schemas.microsoft.com/office/drawing/2014/main" id="{1E46FA96-CBD8-4B02-92CB-25D24B992D4C}"/>
                  </a:ext>
                </a:extLst>
              </p:cNvPr>
              <p:cNvPicPr>
                <a:picLocks noChangeAspect="1"/>
              </p:cNvPicPr>
              <p:nvPr/>
            </p:nvPicPr>
            <p:blipFill>
              <a:blip r:embed="rId12">
                <a:extLst>
                  <a:ext uri="{28A0092B-C50C-407E-A947-70E740481C1C}">
                    <a14:useLocalDpi xmlns:a14="http://schemas.microsoft.com/office/drawing/2010/main"/>
                  </a:ext>
                  <a:ext uri="{96DAC541-7B7A-43D3-8B79-37D633B846F1}">
                    <asvg:svgBlip xmlns:asvg="http://schemas.microsoft.com/office/drawing/2016/SVG/main" r:embed="rId13"/>
                  </a:ext>
                </a:extLst>
              </a:blip>
              <a:stretch>
                <a:fillRect/>
              </a:stretch>
            </p:blipFill>
            <p:spPr>
              <a:xfrm>
                <a:off x="10166256" y="2416610"/>
                <a:ext cx="476250" cy="476250"/>
              </a:xfrm>
              <a:prstGeom prst="rect">
                <a:avLst/>
              </a:prstGeom>
            </p:spPr>
          </p:pic>
        </p:grpSp>
        <p:sp>
          <p:nvSpPr>
            <p:cNvPr id="101" name="Title 1">
              <a:extLst>
                <a:ext uri="{FF2B5EF4-FFF2-40B4-BE49-F238E27FC236}">
                  <a16:creationId xmlns:a16="http://schemas.microsoft.com/office/drawing/2014/main" id="{C4B5F997-D137-436D-BB9B-3A8A62CC5D9F}"/>
                </a:ext>
              </a:extLst>
            </p:cNvPr>
            <p:cNvSpPr txBox="1">
              <a:spLocks/>
            </p:cNvSpPr>
            <p:nvPr/>
          </p:nvSpPr>
          <p:spPr>
            <a:xfrm>
              <a:off x="10175243" y="2857636"/>
              <a:ext cx="680330" cy="307777"/>
            </a:xfrm>
            <a:prstGeom prst="rect">
              <a:avLst/>
            </a:prstGeom>
          </p:spPr>
          <p:txBody>
            <a:bodyPr vert="horz" wrap="square" lIns="0" tIns="0" rIns="0" bIns="0" rtlCol="0" anchor="b">
              <a:spAutoFit/>
            </a:bodyPr>
            <a:lstStyle>
              <a:defPPr>
                <a:defRPr lang="en-US"/>
              </a:defPPr>
              <a:lvl1pPr algn="ctr" defTabSz="914192">
                <a:lnSpc>
                  <a:spcPct val="100000"/>
                </a:lnSpc>
                <a:spcBef>
                  <a:spcPct val="0"/>
                </a:spcBef>
                <a:buNone/>
                <a:defRPr sz="1000" b="0" cap="none" spc="0" baseline="0">
                  <a:ln w="3175">
                    <a:noFill/>
                  </a:ln>
                  <a:solidFill>
                    <a:srgbClr val="3C3C41"/>
                  </a:solidFill>
                  <a:effectLst/>
                  <a:latin typeface="Segoe UI Semibold" panose="020B0702040204020203" pitchFamily="34" charset="0"/>
                  <a:cs typeface="Segoe UI Semibold" panose="020B0702040204020203"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Monitor</a:t>
              </a:r>
            </a:p>
          </p:txBody>
        </p:sp>
      </p:grpSp>
      <p:sp>
        <p:nvSpPr>
          <p:cNvPr id="104" name="Oval 103">
            <a:extLst>
              <a:ext uri="{FF2B5EF4-FFF2-40B4-BE49-F238E27FC236}">
                <a16:creationId xmlns:a16="http://schemas.microsoft.com/office/drawing/2014/main" id="{41895636-A825-48AF-A093-7BE797942BE5}"/>
              </a:ext>
            </a:extLst>
          </p:cNvPr>
          <p:cNvSpPr/>
          <p:nvPr/>
        </p:nvSpPr>
        <p:spPr bwMode="auto">
          <a:xfrm>
            <a:off x="2098623" y="2846987"/>
            <a:ext cx="73152" cy="73152"/>
          </a:xfrm>
          <a:prstGeom prst="ellipse">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05" name="Straight Arrow Connector 104">
            <a:extLst>
              <a:ext uri="{FF2B5EF4-FFF2-40B4-BE49-F238E27FC236}">
                <a16:creationId xmlns:a16="http://schemas.microsoft.com/office/drawing/2014/main" id="{8C5E9282-7C7A-4243-9CF3-AECC47E22DFA}"/>
              </a:ext>
            </a:extLst>
          </p:cNvPr>
          <p:cNvCxnSpPr>
            <a:cxnSpLocks/>
            <a:stCxn id="104" idx="4"/>
            <a:endCxn id="19" idx="0"/>
          </p:cNvCxnSpPr>
          <p:nvPr/>
        </p:nvCxnSpPr>
        <p:spPr>
          <a:xfrm>
            <a:off x="2135199" y="2920139"/>
            <a:ext cx="1050" cy="583511"/>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BB15B3BE-6DDB-45CA-9F61-4802EE9763AA}"/>
              </a:ext>
            </a:extLst>
          </p:cNvPr>
          <p:cNvCxnSpPr>
            <a:cxnSpLocks/>
            <a:stCxn id="16" idx="1"/>
            <a:endCxn id="104" idx="6"/>
          </p:cNvCxnSpPr>
          <p:nvPr/>
        </p:nvCxnSpPr>
        <p:spPr>
          <a:xfrm flipH="1">
            <a:off x="2171775" y="2883563"/>
            <a:ext cx="1368506" cy="0"/>
          </a:xfrm>
          <a:prstGeom prst="straightConnector1">
            <a:avLst/>
          </a:prstGeom>
          <a:ln w="127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7" name="Oval 106">
            <a:extLst>
              <a:ext uri="{FF2B5EF4-FFF2-40B4-BE49-F238E27FC236}">
                <a16:creationId xmlns:a16="http://schemas.microsoft.com/office/drawing/2014/main" id="{A9C0C698-13C9-4618-8DC5-43E72959063B}"/>
              </a:ext>
            </a:extLst>
          </p:cNvPr>
          <p:cNvSpPr/>
          <p:nvPr/>
        </p:nvSpPr>
        <p:spPr bwMode="auto">
          <a:xfrm>
            <a:off x="3906732" y="5918623"/>
            <a:ext cx="73152" cy="73152"/>
          </a:xfrm>
          <a:prstGeom prst="ellipse">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08" name="Straight Arrow Connector 107">
            <a:extLst>
              <a:ext uri="{FF2B5EF4-FFF2-40B4-BE49-F238E27FC236}">
                <a16:creationId xmlns:a16="http://schemas.microsoft.com/office/drawing/2014/main" id="{6BD13DFF-0841-47BB-80BE-362102DF32FE}"/>
              </a:ext>
            </a:extLst>
          </p:cNvPr>
          <p:cNvCxnSpPr>
            <a:cxnSpLocks/>
            <a:stCxn id="50" idx="2"/>
            <a:endCxn id="107" idx="0"/>
          </p:cNvCxnSpPr>
          <p:nvPr/>
        </p:nvCxnSpPr>
        <p:spPr>
          <a:xfrm flipH="1">
            <a:off x="3943308" y="4545500"/>
            <a:ext cx="8453" cy="1373123"/>
          </a:xfrm>
          <a:prstGeom prst="straightConnector1">
            <a:avLst/>
          </a:prstGeom>
          <a:ln w="12700">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947D5BF3-DD0D-46AE-9E20-3DEAE3CA8792}"/>
              </a:ext>
            </a:extLst>
          </p:cNvPr>
          <p:cNvCxnSpPr>
            <a:cxnSpLocks/>
            <a:stCxn id="107" idx="6"/>
            <a:endCxn id="111" idx="1"/>
          </p:cNvCxnSpPr>
          <p:nvPr/>
        </p:nvCxnSpPr>
        <p:spPr>
          <a:xfrm>
            <a:off x="3979884" y="5955199"/>
            <a:ext cx="1135342" cy="1"/>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10" name="Group 109">
            <a:extLst>
              <a:ext uri="{FF2B5EF4-FFF2-40B4-BE49-F238E27FC236}">
                <a16:creationId xmlns:a16="http://schemas.microsoft.com/office/drawing/2014/main" id="{33AD2AA3-4AC0-441D-A501-59EDDD8EFA2C}"/>
              </a:ext>
            </a:extLst>
          </p:cNvPr>
          <p:cNvGrpSpPr/>
          <p:nvPr/>
        </p:nvGrpSpPr>
        <p:grpSpPr>
          <a:xfrm>
            <a:off x="5115226" y="5543720"/>
            <a:ext cx="822960" cy="1029501"/>
            <a:chOff x="5219729" y="5034258"/>
            <a:chExt cx="822960" cy="1029501"/>
          </a:xfrm>
        </p:grpSpPr>
        <p:sp>
          <p:nvSpPr>
            <p:cNvPr id="111" name="Rectangle: Rounded Corners 110">
              <a:extLst>
                <a:ext uri="{FF2B5EF4-FFF2-40B4-BE49-F238E27FC236}">
                  <a16:creationId xmlns:a16="http://schemas.microsoft.com/office/drawing/2014/main" id="{31DBE20D-86E2-44F8-A11A-259F06011ECB}"/>
                </a:ext>
              </a:extLst>
            </p:cNvPr>
            <p:cNvSpPr/>
            <p:nvPr/>
          </p:nvSpPr>
          <p:spPr bwMode="auto">
            <a:xfrm>
              <a:off x="5219729" y="5034258"/>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112" name="Title 1">
              <a:extLst>
                <a:ext uri="{FF2B5EF4-FFF2-40B4-BE49-F238E27FC236}">
                  <a16:creationId xmlns:a16="http://schemas.microsoft.com/office/drawing/2014/main" id="{32823D8D-0F3F-47AD-9EC2-2D6DD003D12B}"/>
                </a:ext>
              </a:extLst>
            </p:cNvPr>
            <p:cNvSpPr txBox="1">
              <a:spLocks/>
            </p:cNvSpPr>
            <p:nvPr/>
          </p:nvSpPr>
          <p:spPr>
            <a:xfrm>
              <a:off x="5291044" y="5909871"/>
              <a:ext cx="680330" cy="153888"/>
            </a:xfrm>
            <a:prstGeom prst="rect">
              <a:avLst/>
            </a:prstGeom>
          </p:spPr>
          <p:txBody>
            <a:bodyPr vert="horz" wrap="square" lIns="0" tIns="0" rIns="0" bIns="0" rtlCol="0" anchor="b">
              <a:spAutoFit/>
            </a:bodyPr>
            <a:lstStyle>
              <a:defPPr>
                <a:defRPr lang="en-US"/>
              </a:defPPr>
              <a:lvl1pPr algn="ctr" defTabSz="914192">
                <a:lnSpc>
                  <a:spcPct val="100000"/>
                </a:lnSpc>
                <a:spcBef>
                  <a:spcPct val="0"/>
                </a:spcBef>
                <a:buNone/>
                <a:defRPr sz="1000" b="0" cap="none" spc="0" baseline="0">
                  <a:ln w="3175">
                    <a:noFill/>
                  </a:ln>
                  <a:solidFill>
                    <a:srgbClr val="3C3C41"/>
                  </a:solidFill>
                  <a:effectLst/>
                  <a:latin typeface="Segoe UI Semibold" panose="020B0702040204020203" pitchFamily="34" charset="0"/>
                  <a:cs typeface="Segoe UI Semibold" panose="020B0702040204020203"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CI/CD</a:t>
              </a:r>
            </a:p>
          </p:txBody>
        </p:sp>
        <p:grpSp>
          <p:nvGrpSpPr>
            <p:cNvPr id="113" name="Group 112">
              <a:extLst>
                <a:ext uri="{FF2B5EF4-FFF2-40B4-BE49-F238E27FC236}">
                  <a16:creationId xmlns:a16="http://schemas.microsoft.com/office/drawing/2014/main" id="{855B50C7-239A-4549-8A50-55892046B2CF}"/>
                </a:ext>
              </a:extLst>
            </p:cNvPr>
            <p:cNvGrpSpPr/>
            <p:nvPr/>
          </p:nvGrpSpPr>
          <p:grpSpPr>
            <a:xfrm>
              <a:off x="5375751" y="5191847"/>
              <a:ext cx="510917" cy="507782"/>
              <a:chOff x="4117181" y="5754173"/>
              <a:chExt cx="542082" cy="538756"/>
            </a:xfrm>
          </p:grpSpPr>
          <p:sp>
            <p:nvSpPr>
              <p:cNvPr id="114" name="Freeform: Shape 113">
                <a:extLst>
                  <a:ext uri="{FF2B5EF4-FFF2-40B4-BE49-F238E27FC236}">
                    <a16:creationId xmlns:a16="http://schemas.microsoft.com/office/drawing/2014/main" id="{4DF2622E-127E-4CBF-9D7E-E3743CFD24B7}"/>
                  </a:ext>
                </a:extLst>
              </p:cNvPr>
              <p:cNvSpPr/>
              <p:nvPr/>
            </p:nvSpPr>
            <p:spPr>
              <a:xfrm>
                <a:off x="4117181" y="6153251"/>
                <a:ext cx="139678" cy="139678"/>
              </a:xfrm>
              <a:custGeom>
                <a:avLst/>
                <a:gdLst>
                  <a:gd name="connsiteX0" fmla="*/ 4988 w 139677"/>
                  <a:gd name="connsiteY0" fmla="*/ 4988 h 139677"/>
                  <a:gd name="connsiteX1" fmla="*/ 44896 w 139677"/>
                  <a:gd name="connsiteY1" fmla="*/ 4988 h 139677"/>
                  <a:gd name="connsiteX2" fmla="*/ 44896 w 139677"/>
                  <a:gd name="connsiteY2" fmla="*/ 98107 h 139677"/>
                  <a:gd name="connsiteX3" fmla="*/ 138015 w 139677"/>
                  <a:gd name="connsiteY3" fmla="*/ 98107 h 139677"/>
                  <a:gd name="connsiteX4" fmla="*/ 138015 w 139677"/>
                  <a:gd name="connsiteY4" fmla="*/ 138014 h 139677"/>
                  <a:gd name="connsiteX5" fmla="*/ 4988 w 139677"/>
                  <a:gd name="connsiteY5" fmla="*/ 138014 h 139677"/>
                  <a:gd name="connsiteX6" fmla="*/ 4988 w 139677"/>
                  <a:gd name="connsiteY6" fmla="*/ 4988 h 139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77" h="139677">
                    <a:moveTo>
                      <a:pt x="4988" y="4988"/>
                    </a:moveTo>
                    <a:lnTo>
                      <a:pt x="44896" y="4988"/>
                    </a:lnTo>
                    <a:lnTo>
                      <a:pt x="44896" y="98107"/>
                    </a:lnTo>
                    <a:lnTo>
                      <a:pt x="138015" y="98107"/>
                    </a:lnTo>
                    <a:lnTo>
                      <a:pt x="138015" y="138014"/>
                    </a:lnTo>
                    <a:lnTo>
                      <a:pt x="4988" y="138014"/>
                    </a:lnTo>
                    <a:lnTo>
                      <a:pt x="4988" y="4988"/>
                    </a:lnTo>
                    <a:close/>
                  </a:path>
                </a:pathLst>
              </a:custGeom>
              <a:solidFill>
                <a:srgbClr val="0078D4"/>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13B5EE6-97D4-4459-AD81-624D969B0785}"/>
                  </a:ext>
                </a:extLst>
              </p:cNvPr>
              <p:cNvSpPr/>
              <p:nvPr/>
            </p:nvSpPr>
            <p:spPr>
              <a:xfrm>
                <a:off x="4117181" y="5887199"/>
                <a:ext cx="405730" cy="405730"/>
              </a:xfrm>
              <a:custGeom>
                <a:avLst/>
                <a:gdLst>
                  <a:gd name="connsiteX0" fmla="*/ 4988 w 405730"/>
                  <a:gd name="connsiteY0" fmla="*/ 27159 h 405730"/>
                  <a:gd name="connsiteX1" fmla="*/ 4988 w 405730"/>
                  <a:gd name="connsiteY1" fmla="*/ 149100 h 405730"/>
                  <a:gd name="connsiteX2" fmla="*/ 82587 w 405730"/>
                  <a:gd name="connsiteY2" fmla="*/ 229003 h 405730"/>
                  <a:gd name="connsiteX3" fmla="*/ 115844 w 405730"/>
                  <a:gd name="connsiteY3" fmla="*/ 193442 h 405730"/>
                  <a:gd name="connsiteX4" fmla="*/ 215614 w 405730"/>
                  <a:gd name="connsiteY4" fmla="*/ 293212 h 405730"/>
                  <a:gd name="connsiteX5" fmla="*/ 182357 w 405730"/>
                  <a:gd name="connsiteY5" fmla="*/ 326468 h 405730"/>
                  <a:gd name="connsiteX6" fmla="*/ 259955 w 405730"/>
                  <a:gd name="connsiteY6" fmla="*/ 404067 h 405730"/>
                  <a:gd name="connsiteX7" fmla="*/ 381896 w 405730"/>
                  <a:gd name="connsiteY7" fmla="*/ 404067 h 405730"/>
                  <a:gd name="connsiteX8" fmla="*/ 404067 w 405730"/>
                  <a:gd name="connsiteY8" fmla="*/ 381896 h 405730"/>
                  <a:gd name="connsiteX9" fmla="*/ 404067 w 405730"/>
                  <a:gd name="connsiteY9" fmla="*/ 204528 h 405730"/>
                  <a:gd name="connsiteX10" fmla="*/ 204528 w 405730"/>
                  <a:gd name="connsiteY10" fmla="*/ 4988 h 405730"/>
                  <a:gd name="connsiteX11" fmla="*/ 27160 w 405730"/>
                  <a:gd name="connsiteY11" fmla="*/ 4988 h 405730"/>
                  <a:gd name="connsiteX12" fmla="*/ 4988 w 405730"/>
                  <a:gd name="connsiteY12" fmla="*/ 27159 h 40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5730" h="405730">
                    <a:moveTo>
                      <a:pt x="4988" y="27159"/>
                    </a:moveTo>
                    <a:lnTo>
                      <a:pt x="4988" y="149100"/>
                    </a:lnTo>
                    <a:lnTo>
                      <a:pt x="82587" y="229003"/>
                    </a:lnTo>
                    <a:lnTo>
                      <a:pt x="115844" y="193442"/>
                    </a:lnTo>
                    <a:lnTo>
                      <a:pt x="215614" y="293212"/>
                    </a:lnTo>
                    <a:lnTo>
                      <a:pt x="182357" y="326468"/>
                    </a:lnTo>
                    <a:lnTo>
                      <a:pt x="259955" y="404067"/>
                    </a:lnTo>
                    <a:lnTo>
                      <a:pt x="381896" y="404067"/>
                    </a:lnTo>
                    <a:cubicBezTo>
                      <a:pt x="394141" y="404067"/>
                      <a:pt x="404067" y="394141"/>
                      <a:pt x="404067" y="381896"/>
                    </a:cubicBezTo>
                    <a:lnTo>
                      <a:pt x="404067" y="204528"/>
                    </a:lnTo>
                    <a:lnTo>
                      <a:pt x="204528" y="4988"/>
                    </a:lnTo>
                    <a:lnTo>
                      <a:pt x="27160" y="4988"/>
                    </a:lnTo>
                    <a:cubicBezTo>
                      <a:pt x="14915" y="4988"/>
                      <a:pt x="4988" y="14915"/>
                      <a:pt x="4988" y="27159"/>
                    </a:cubicBezTo>
                    <a:close/>
                  </a:path>
                </a:pathLst>
              </a:custGeom>
              <a:solidFill>
                <a:srgbClr val="005EA4"/>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D24E24A1-8209-438E-ADF2-65EC44F61AE4}"/>
                  </a:ext>
                </a:extLst>
              </p:cNvPr>
              <p:cNvSpPr/>
              <p:nvPr/>
            </p:nvSpPr>
            <p:spPr>
              <a:xfrm>
                <a:off x="4200322" y="5754173"/>
                <a:ext cx="458941" cy="458941"/>
              </a:xfrm>
              <a:custGeom>
                <a:avLst/>
                <a:gdLst>
                  <a:gd name="connsiteX0" fmla="*/ 4988 w 458940"/>
                  <a:gd name="connsiteY0" fmla="*/ 312174 h 458940"/>
                  <a:gd name="connsiteX1" fmla="*/ 210070 w 458940"/>
                  <a:gd name="connsiteY1" fmla="*/ 4988 h 458940"/>
                  <a:gd name="connsiteX2" fmla="*/ 453952 w 458940"/>
                  <a:gd name="connsiteY2" fmla="*/ 4988 h 458940"/>
                  <a:gd name="connsiteX3" fmla="*/ 453952 w 458940"/>
                  <a:gd name="connsiteY3" fmla="*/ 248870 h 458940"/>
                  <a:gd name="connsiteX4" fmla="*/ 146767 w 458940"/>
                  <a:gd name="connsiteY4" fmla="*/ 453952 h 458940"/>
                  <a:gd name="connsiteX5" fmla="*/ 4988 w 458940"/>
                  <a:gd name="connsiteY5" fmla="*/ 312174 h 4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940" h="458940">
                    <a:moveTo>
                      <a:pt x="4988" y="312174"/>
                    </a:moveTo>
                    <a:lnTo>
                      <a:pt x="210070" y="4988"/>
                    </a:lnTo>
                    <a:lnTo>
                      <a:pt x="453952" y="4988"/>
                    </a:lnTo>
                    <a:lnTo>
                      <a:pt x="453952" y="248870"/>
                    </a:lnTo>
                    <a:lnTo>
                      <a:pt x="146767" y="453952"/>
                    </a:lnTo>
                    <a:lnTo>
                      <a:pt x="4988" y="312174"/>
                    </a:lnTo>
                    <a:close/>
                  </a:path>
                </a:pathLst>
              </a:custGeom>
              <a:solidFill>
                <a:srgbClr val="0078D4"/>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E4E8FCD-D8D9-4EC6-8A93-626A0F7FF8FE}"/>
                  </a:ext>
                </a:extLst>
              </p:cNvPr>
              <p:cNvSpPr/>
              <p:nvPr/>
            </p:nvSpPr>
            <p:spPr>
              <a:xfrm>
                <a:off x="4227769" y="5973631"/>
                <a:ext cx="206191" cy="206191"/>
              </a:xfrm>
              <a:custGeom>
                <a:avLst/>
                <a:gdLst>
                  <a:gd name="connsiteX0" fmla="*/ 4988 w 206190"/>
                  <a:gd name="connsiteY0" fmla="*/ 174265 h 206190"/>
                  <a:gd name="connsiteX1" fmla="*/ 174264 w 206190"/>
                  <a:gd name="connsiteY1" fmla="*/ 4988 h 206190"/>
                  <a:gd name="connsiteX2" fmla="*/ 207044 w 206190"/>
                  <a:gd name="connsiteY2" fmla="*/ 37768 h 206190"/>
                  <a:gd name="connsiteX3" fmla="*/ 37768 w 206190"/>
                  <a:gd name="connsiteY3" fmla="*/ 207045 h 206190"/>
                  <a:gd name="connsiteX4" fmla="*/ 4988 w 206190"/>
                  <a:gd name="connsiteY4" fmla="*/ 174265 h 206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90" h="206190">
                    <a:moveTo>
                      <a:pt x="4988" y="174265"/>
                    </a:moveTo>
                    <a:lnTo>
                      <a:pt x="174264" y="4988"/>
                    </a:lnTo>
                    <a:lnTo>
                      <a:pt x="207044" y="37768"/>
                    </a:lnTo>
                    <a:lnTo>
                      <a:pt x="37768" y="207045"/>
                    </a:lnTo>
                    <a:lnTo>
                      <a:pt x="4988" y="174265"/>
                    </a:lnTo>
                    <a:close/>
                  </a:path>
                </a:pathLst>
              </a:custGeom>
              <a:solidFill>
                <a:srgbClr val="0A44C2"/>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A193DB48-657D-4001-848E-14745651BE85}"/>
                  </a:ext>
                </a:extLst>
              </p:cNvPr>
              <p:cNvSpPr/>
              <p:nvPr/>
            </p:nvSpPr>
            <p:spPr>
              <a:xfrm>
                <a:off x="4227769" y="5973631"/>
                <a:ext cx="206191" cy="206191"/>
              </a:xfrm>
              <a:custGeom>
                <a:avLst/>
                <a:gdLst>
                  <a:gd name="connsiteX0" fmla="*/ 4988 w 206190"/>
                  <a:gd name="connsiteY0" fmla="*/ 174265 h 206190"/>
                  <a:gd name="connsiteX1" fmla="*/ 174264 w 206190"/>
                  <a:gd name="connsiteY1" fmla="*/ 4988 h 206190"/>
                  <a:gd name="connsiteX2" fmla="*/ 207044 w 206190"/>
                  <a:gd name="connsiteY2" fmla="*/ 37768 h 206190"/>
                  <a:gd name="connsiteX3" fmla="*/ 37768 w 206190"/>
                  <a:gd name="connsiteY3" fmla="*/ 207045 h 206190"/>
                  <a:gd name="connsiteX4" fmla="*/ 4988 w 206190"/>
                  <a:gd name="connsiteY4" fmla="*/ 174265 h 206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90" h="206190">
                    <a:moveTo>
                      <a:pt x="4988" y="174265"/>
                    </a:moveTo>
                    <a:lnTo>
                      <a:pt x="174264" y="4988"/>
                    </a:lnTo>
                    <a:lnTo>
                      <a:pt x="207044" y="37768"/>
                    </a:lnTo>
                    <a:lnTo>
                      <a:pt x="37768" y="207045"/>
                    </a:lnTo>
                    <a:lnTo>
                      <a:pt x="4988" y="174265"/>
                    </a:lnTo>
                    <a:close/>
                  </a:path>
                </a:pathLst>
              </a:custGeom>
              <a:solidFill>
                <a:srgbClr val="005EA4"/>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E2D51E19-4D57-4862-8CA6-3A15E1796336}"/>
                  </a:ext>
                </a:extLst>
              </p:cNvPr>
              <p:cNvSpPr/>
              <p:nvPr/>
            </p:nvSpPr>
            <p:spPr>
              <a:xfrm>
                <a:off x="4449746" y="5820686"/>
                <a:ext cx="139678" cy="139678"/>
              </a:xfrm>
              <a:custGeom>
                <a:avLst/>
                <a:gdLst>
                  <a:gd name="connsiteX0" fmla="*/ 71502 w 139677"/>
                  <a:gd name="connsiteY0" fmla="*/ 138015 h 139677"/>
                  <a:gd name="connsiteX1" fmla="*/ 138015 w 139677"/>
                  <a:gd name="connsiteY1" fmla="*/ 71502 h 139677"/>
                  <a:gd name="connsiteX2" fmla="*/ 71502 w 139677"/>
                  <a:gd name="connsiteY2" fmla="*/ 4988 h 139677"/>
                  <a:gd name="connsiteX3" fmla="*/ 4988 w 139677"/>
                  <a:gd name="connsiteY3" fmla="*/ 71502 h 139677"/>
                  <a:gd name="connsiteX4" fmla="*/ 71502 w 139677"/>
                  <a:gd name="connsiteY4" fmla="*/ 138015 h 139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7" h="139677">
                    <a:moveTo>
                      <a:pt x="71502" y="138015"/>
                    </a:moveTo>
                    <a:cubicBezTo>
                      <a:pt x="108235" y="138015"/>
                      <a:pt x="138015" y="108235"/>
                      <a:pt x="138015" y="71502"/>
                    </a:cubicBezTo>
                    <a:cubicBezTo>
                      <a:pt x="138015" y="34768"/>
                      <a:pt x="108235" y="4988"/>
                      <a:pt x="71502" y="4988"/>
                    </a:cubicBezTo>
                    <a:cubicBezTo>
                      <a:pt x="34768" y="4988"/>
                      <a:pt x="4988" y="34768"/>
                      <a:pt x="4988" y="71502"/>
                    </a:cubicBezTo>
                    <a:cubicBezTo>
                      <a:pt x="4988" y="108235"/>
                      <a:pt x="34768" y="138015"/>
                      <a:pt x="71502" y="138015"/>
                    </a:cubicBezTo>
                    <a:close/>
                  </a:path>
                </a:pathLst>
              </a:custGeom>
              <a:solidFill>
                <a:srgbClr val="0A44C2"/>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7020ED99-C4F1-4039-9852-70492BE73DD5}"/>
                  </a:ext>
                </a:extLst>
              </p:cNvPr>
              <p:cNvSpPr/>
              <p:nvPr/>
            </p:nvSpPr>
            <p:spPr>
              <a:xfrm>
                <a:off x="4449746" y="5820686"/>
                <a:ext cx="139678" cy="139678"/>
              </a:xfrm>
              <a:custGeom>
                <a:avLst/>
                <a:gdLst>
                  <a:gd name="connsiteX0" fmla="*/ 71502 w 139677"/>
                  <a:gd name="connsiteY0" fmla="*/ 138015 h 139677"/>
                  <a:gd name="connsiteX1" fmla="*/ 138015 w 139677"/>
                  <a:gd name="connsiteY1" fmla="*/ 71502 h 139677"/>
                  <a:gd name="connsiteX2" fmla="*/ 71502 w 139677"/>
                  <a:gd name="connsiteY2" fmla="*/ 4988 h 139677"/>
                  <a:gd name="connsiteX3" fmla="*/ 4988 w 139677"/>
                  <a:gd name="connsiteY3" fmla="*/ 71502 h 139677"/>
                  <a:gd name="connsiteX4" fmla="*/ 71502 w 139677"/>
                  <a:gd name="connsiteY4" fmla="*/ 138015 h 139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7" h="139677">
                    <a:moveTo>
                      <a:pt x="71502" y="138015"/>
                    </a:moveTo>
                    <a:cubicBezTo>
                      <a:pt x="108235" y="138015"/>
                      <a:pt x="138015" y="108235"/>
                      <a:pt x="138015" y="71502"/>
                    </a:cubicBezTo>
                    <a:cubicBezTo>
                      <a:pt x="138015" y="34768"/>
                      <a:pt x="108235" y="4988"/>
                      <a:pt x="71502" y="4988"/>
                    </a:cubicBezTo>
                    <a:cubicBezTo>
                      <a:pt x="34768" y="4988"/>
                      <a:pt x="4988" y="34768"/>
                      <a:pt x="4988" y="71502"/>
                    </a:cubicBezTo>
                    <a:cubicBezTo>
                      <a:pt x="4988" y="108235"/>
                      <a:pt x="34768" y="138015"/>
                      <a:pt x="71502" y="138015"/>
                    </a:cubicBezTo>
                    <a:close/>
                  </a:path>
                </a:pathLst>
              </a:custGeom>
              <a:solidFill>
                <a:schemeClr val="bg1"/>
              </a:solidFill>
              <a:ln w="9525" cap="flat">
                <a:noFill/>
                <a:prstDash val="solid"/>
                <a:miter/>
              </a:ln>
            </p:spPr>
            <p:txBody>
              <a:bodyPr rtlCol="0" anchor="ctr"/>
              <a:lstStyle/>
              <a:p>
                <a:endParaRPr lang="en-US"/>
              </a:p>
            </p:txBody>
          </p:sp>
        </p:grpSp>
      </p:grpSp>
      <p:grpSp>
        <p:nvGrpSpPr>
          <p:cNvPr id="121" name="Group 120">
            <a:extLst>
              <a:ext uri="{FF2B5EF4-FFF2-40B4-BE49-F238E27FC236}">
                <a16:creationId xmlns:a16="http://schemas.microsoft.com/office/drawing/2014/main" id="{30B57B39-B148-452C-B015-525393B63803}"/>
              </a:ext>
            </a:extLst>
          </p:cNvPr>
          <p:cNvGrpSpPr/>
          <p:nvPr/>
        </p:nvGrpSpPr>
        <p:grpSpPr>
          <a:xfrm>
            <a:off x="8515564" y="6067780"/>
            <a:ext cx="533589" cy="533589"/>
            <a:chOff x="9572166" y="4425234"/>
            <a:chExt cx="533589" cy="533589"/>
          </a:xfrm>
        </p:grpSpPr>
        <p:sp>
          <p:nvSpPr>
            <p:cNvPr id="122" name="Rectangle: Rounded Corners 121">
              <a:extLst>
                <a:ext uri="{FF2B5EF4-FFF2-40B4-BE49-F238E27FC236}">
                  <a16:creationId xmlns:a16="http://schemas.microsoft.com/office/drawing/2014/main" id="{0E193B9C-525E-4EDF-8566-F00B92B20FC6}"/>
                </a:ext>
              </a:extLst>
            </p:cNvPr>
            <p:cNvSpPr/>
            <p:nvPr/>
          </p:nvSpPr>
          <p:spPr bwMode="auto">
            <a:xfrm>
              <a:off x="9572166" y="4425234"/>
              <a:ext cx="533589" cy="5335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123" name="Database_EFC7" title="Icon of a cylinder">
              <a:extLst>
                <a:ext uri="{FF2B5EF4-FFF2-40B4-BE49-F238E27FC236}">
                  <a16:creationId xmlns:a16="http://schemas.microsoft.com/office/drawing/2014/main" id="{818C79B6-5C31-400A-B8F7-B388A057E9B3}"/>
                </a:ext>
              </a:extLst>
            </p:cNvPr>
            <p:cNvSpPr>
              <a:spLocks noChangeAspect="1" noEditPoints="1"/>
            </p:cNvSpPr>
            <p:nvPr/>
          </p:nvSpPr>
          <p:spPr bwMode="auto">
            <a:xfrm>
              <a:off x="9708818" y="4522864"/>
              <a:ext cx="260285" cy="338328"/>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24" name="Group 123">
            <a:extLst>
              <a:ext uri="{FF2B5EF4-FFF2-40B4-BE49-F238E27FC236}">
                <a16:creationId xmlns:a16="http://schemas.microsoft.com/office/drawing/2014/main" id="{90F12999-E014-4961-9BFD-445FEE89E84A}"/>
              </a:ext>
            </a:extLst>
          </p:cNvPr>
          <p:cNvGrpSpPr/>
          <p:nvPr/>
        </p:nvGrpSpPr>
        <p:grpSpPr>
          <a:xfrm>
            <a:off x="8574175" y="3299107"/>
            <a:ext cx="401289" cy="401289"/>
            <a:chOff x="8136055" y="2789646"/>
            <a:chExt cx="401289" cy="401289"/>
          </a:xfrm>
        </p:grpSpPr>
        <p:sp>
          <p:nvSpPr>
            <p:cNvPr id="125" name="Rectangle: Rounded Corners 124">
              <a:extLst>
                <a:ext uri="{FF2B5EF4-FFF2-40B4-BE49-F238E27FC236}">
                  <a16:creationId xmlns:a16="http://schemas.microsoft.com/office/drawing/2014/main" id="{5D3E5432-5617-4154-AFC4-25FE8499D883}"/>
                </a:ext>
              </a:extLst>
            </p:cNvPr>
            <p:cNvSpPr/>
            <p:nvPr/>
          </p:nvSpPr>
          <p:spPr bwMode="auto">
            <a:xfrm>
              <a:off x="8136055" y="2789646"/>
              <a:ext cx="401289" cy="401289"/>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pic>
          <p:nvPicPr>
            <p:cNvPr id="126" name="Graphic 125">
              <a:extLst>
                <a:ext uri="{FF2B5EF4-FFF2-40B4-BE49-F238E27FC236}">
                  <a16:creationId xmlns:a16="http://schemas.microsoft.com/office/drawing/2014/main" id="{82A102B6-4680-4475-9320-3D3C0EC03D10}"/>
                </a:ext>
              </a:extLst>
            </p:cNvPr>
            <p:cNvPicPr>
              <a:picLocks noChangeAspect="1"/>
            </p:cNvPicPr>
            <p:nvPr/>
          </p:nvPicPr>
          <p:blipFill>
            <a:blip r:embed="rId10" cstate="print">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8214361" y="2867952"/>
              <a:ext cx="244676" cy="244676"/>
            </a:xfrm>
            <a:prstGeom prst="rect">
              <a:avLst/>
            </a:prstGeom>
          </p:spPr>
        </p:pic>
      </p:grpSp>
      <p:sp>
        <p:nvSpPr>
          <p:cNvPr id="131" name="arrow_12" title="Icon of a circle made of a curved arrow pointing clockwise">
            <a:extLst>
              <a:ext uri="{FF2B5EF4-FFF2-40B4-BE49-F238E27FC236}">
                <a16:creationId xmlns:a16="http://schemas.microsoft.com/office/drawing/2014/main" id="{846E0A89-9DFD-4539-A831-8B9348A60ADD}"/>
              </a:ext>
            </a:extLst>
          </p:cNvPr>
          <p:cNvSpPr>
            <a:spLocks noChangeAspect="1" noEditPoints="1"/>
          </p:cNvSpPr>
          <p:nvPr/>
        </p:nvSpPr>
        <p:spPr bwMode="auto">
          <a:xfrm>
            <a:off x="5278807" y="2354943"/>
            <a:ext cx="492916" cy="484632"/>
          </a:xfrm>
          <a:custGeom>
            <a:avLst/>
            <a:gdLst>
              <a:gd name="T0" fmla="*/ 209 w 328"/>
              <a:gd name="T1" fmla="*/ 0 h 321"/>
              <a:gd name="T2" fmla="*/ 328 w 328"/>
              <a:gd name="T3" fmla="*/ 157 h 321"/>
              <a:gd name="T4" fmla="*/ 164 w 328"/>
              <a:gd name="T5" fmla="*/ 321 h 321"/>
              <a:gd name="T6" fmla="*/ 0 w 328"/>
              <a:gd name="T7" fmla="*/ 157 h 321"/>
              <a:gd name="T8" fmla="*/ 110 w 328"/>
              <a:gd name="T9" fmla="*/ 2 h 321"/>
              <a:gd name="T10" fmla="*/ 110 w 328"/>
              <a:gd name="T11" fmla="*/ 77 h 321"/>
              <a:gd name="T12" fmla="*/ 110 w 328"/>
              <a:gd name="T13" fmla="*/ 2 h 321"/>
              <a:gd name="T14" fmla="*/ 36 w 328"/>
              <a:gd name="T15" fmla="*/ 2 h 3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8" h="321">
                <a:moveTo>
                  <a:pt x="209" y="0"/>
                </a:moveTo>
                <a:cubicBezTo>
                  <a:pt x="278" y="19"/>
                  <a:pt x="328" y="82"/>
                  <a:pt x="328" y="157"/>
                </a:cubicBezTo>
                <a:cubicBezTo>
                  <a:pt x="328" y="248"/>
                  <a:pt x="254" y="321"/>
                  <a:pt x="164" y="321"/>
                </a:cubicBezTo>
                <a:cubicBezTo>
                  <a:pt x="73" y="321"/>
                  <a:pt x="0" y="248"/>
                  <a:pt x="0" y="157"/>
                </a:cubicBezTo>
                <a:cubicBezTo>
                  <a:pt x="0" y="85"/>
                  <a:pt x="46" y="24"/>
                  <a:pt x="110" y="2"/>
                </a:cubicBezTo>
                <a:moveTo>
                  <a:pt x="110" y="77"/>
                </a:moveTo>
                <a:cubicBezTo>
                  <a:pt x="110" y="2"/>
                  <a:pt x="110" y="2"/>
                  <a:pt x="110" y="2"/>
                </a:cubicBezTo>
                <a:cubicBezTo>
                  <a:pt x="36" y="2"/>
                  <a:pt x="36" y="2"/>
                  <a:pt x="36" y="2"/>
                </a:cubicBezTo>
              </a:path>
            </a:pathLst>
          </a:custGeom>
          <a:noFill/>
          <a:ln w="12700" cap="sq">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132" name="Freeform: Shape 131">
            <a:extLst>
              <a:ext uri="{FF2B5EF4-FFF2-40B4-BE49-F238E27FC236}">
                <a16:creationId xmlns:a16="http://schemas.microsoft.com/office/drawing/2014/main" id="{2FC9B367-4D0A-4DAD-B8B5-F46684CDE613}"/>
              </a:ext>
            </a:extLst>
          </p:cNvPr>
          <p:cNvSpPr/>
          <p:nvPr/>
        </p:nvSpPr>
        <p:spPr>
          <a:xfrm>
            <a:off x="5419521" y="2481372"/>
            <a:ext cx="211489" cy="231774"/>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5" name="Title 1">
            <a:extLst>
              <a:ext uri="{FF2B5EF4-FFF2-40B4-BE49-F238E27FC236}">
                <a16:creationId xmlns:a16="http://schemas.microsoft.com/office/drawing/2014/main" id="{A46BF670-D2D9-4BC9-ACCA-F10BD1108F7B}"/>
              </a:ext>
            </a:extLst>
          </p:cNvPr>
          <p:cNvSpPr txBox="1">
            <a:spLocks/>
          </p:cNvSpPr>
          <p:nvPr/>
        </p:nvSpPr>
        <p:spPr>
          <a:xfrm>
            <a:off x="5115226" y="1959773"/>
            <a:ext cx="1406660" cy="307777"/>
          </a:xfrm>
          <a:prstGeom prst="rect">
            <a:avLst/>
          </a:prstGeom>
          <a:solidFill>
            <a:srgbClr val="FFFFFF"/>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1" u="none" strike="noStrike" kern="1200" cap="none" spc="0" normalizeH="0" baseline="0" noProof="0">
                <a:ln w="3175">
                  <a:noFill/>
                </a:ln>
                <a:solidFill>
                  <a:srgbClr val="000000"/>
                </a:solidFill>
                <a:effectLst/>
                <a:uLnTx/>
                <a:uFillTx/>
                <a:latin typeface="Segoe UI"/>
                <a:ea typeface="+mn-ea"/>
                <a:cs typeface="Segoe UI Semibold" panose="020B0702040204020203" pitchFamily="34" charset="0"/>
              </a:rPr>
              <a:t>Aqua and </a:t>
            </a:r>
            <a:r>
              <a:rPr kumimoji="0" lang="en-US" sz="1000" b="0" i="1" u="none" strike="noStrike" kern="1200" cap="none" spc="0" normalizeH="0" baseline="0" noProof="0" err="1">
                <a:ln w="3175">
                  <a:noFill/>
                </a:ln>
                <a:solidFill>
                  <a:srgbClr val="000000"/>
                </a:solidFill>
                <a:effectLst/>
                <a:uLnTx/>
                <a:uFillTx/>
                <a:latin typeface="Segoe UI"/>
                <a:ea typeface="+mn-ea"/>
                <a:cs typeface="Segoe UI Semibold" panose="020B0702040204020203" pitchFamily="34" charset="0"/>
              </a:rPr>
              <a:t>Twistlock</a:t>
            </a:r>
            <a:r>
              <a:rPr kumimoji="0" lang="en-US" sz="1000" b="0" i="1" u="none" strike="noStrike" kern="1200" cap="none" spc="0" normalizeH="0" baseline="0" noProof="0">
                <a:ln w="3175">
                  <a:noFill/>
                </a:ln>
                <a:solidFill>
                  <a:srgbClr val="000000"/>
                </a:solidFill>
                <a:effectLst/>
                <a:uLnTx/>
                <a:uFillTx/>
                <a:latin typeface="Segoe UI"/>
                <a:ea typeface="+mn-ea"/>
                <a:cs typeface="Segoe UI Semibold" panose="020B0702040204020203" pitchFamily="34" charset="0"/>
              </a:rPr>
              <a:t> container security</a:t>
            </a:r>
          </a:p>
        </p:txBody>
      </p:sp>
      <p:cxnSp>
        <p:nvCxnSpPr>
          <p:cNvPr id="136" name="Straight Arrow Connector 135">
            <a:extLst>
              <a:ext uri="{FF2B5EF4-FFF2-40B4-BE49-F238E27FC236}">
                <a16:creationId xmlns:a16="http://schemas.microsoft.com/office/drawing/2014/main" id="{8937BDCA-0405-47AF-B8B2-1526294D0C03}"/>
              </a:ext>
            </a:extLst>
          </p:cNvPr>
          <p:cNvCxnSpPr>
            <a:cxnSpLocks/>
            <a:stCxn id="131" idx="2"/>
            <a:endCxn id="55" idx="0"/>
          </p:cNvCxnSpPr>
          <p:nvPr/>
        </p:nvCxnSpPr>
        <p:spPr>
          <a:xfrm>
            <a:off x="5525265" y="2839575"/>
            <a:ext cx="1441" cy="882964"/>
          </a:xfrm>
          <a:prstGeom prst="straightConnector1">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49" name="arrow_12" title="Icon of a circle made of a curved arrow pointing clockwise">
            <a:extLst>
              <a:ext uri="{FF2B5EF4-FFF2-40B4-BE49-F238E27FC236}">
                <a16:creationId xmlns:a16="http://schemas.microsoft.com/office/drawing/2014/main" id="{763CEEAB-BF93-4346-9C53-009ECA53F0AA}"/>
              </a:ext>
            </a:extLst>
          </p:cNvPr>
          <p:cNvSpPr>
            <a:spLocks noChangeAspect="1" noEditPoints="1"/>
          </p:cNvSpPr>
          <p:nvPr/>
        </p:nvSpPr>
        <p:spPr bwMode="auto">
          <a:xfrm>
            <a:off x="9396423" y="4308188"/>
            <a:ext cx="492916" cy="484632"/>
          </a:xfrm>
          <a:custGeom>
            <a:avLst/>
            <a:gdLst>
              <a:gd name="T0" fmla="*/ 209 w 328"/>
              <a:gd name="T1" fmla="*/ 0 h 321"/>
              <a:gd name="T2" fmla="*/ 328 w 328"/>
              <a:gd name="T3" fmla="*/ 157 h 321"/>
              <a:gd name="T4" fmla="*/ 164 w 328"/>
              <a:gd name="T5" fmla="*/ 321 h 321"/>
              <a:gd name="T6" fmla="*/ 0 w 328"/>
              <a:gd name="T7" fmla="*/ 157 h 321"/>
              <a:gd name="T8" fmla="*/ 110 w 328"/>
              <a:gd name="T9" fmla="*/ 2 h 321"/>
              <a:gd name="T10" fmla="*/ 110 w 328"/>
              <a:gd name="T11" fmla="*/ 77 h 321"/>
              <a:gd name="T12" fmla="*/ 110 w 328"/>
              <a:gd name="T13" fmla="*/ 2 h 321"/>
              <a:gd name="T14" fmla="*/ 36 w 328"/>
              <a:gd name="T15" fmla="*/ 2 h 3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8" h="321">
                <a:moveTo>
                  <a:pt x="209" y="0"/>
                </a:moveTo>
                <a:cubicBezTo>
                  <a:pt x="278" y="19"/>
                  <a:pt x="328" y="82"/>
                  <a:pt x="328" y="157"/>
                </a:cubicBezTo>
                <a:cubicBezTo>
                  <a:pt x="328" y="248"/>
                  <a:pt x="254" y="321"/>
                  <a:pt x="164" y="321"/>
                </a:cubicBezTo>
                <a:cubicBezTo>
                  <a:pt x="73" y="321"/>
                  <a:pt x="0" y="248"/>
                  <a:pt x="0" y="157"/>
                </a:cubicBezTo>
                <a:cubicBezTo>
                  <a:pt x="0" y="85"/>
                  <a:pt x="46" y="24"/>
                  <a:pt x="110" y="2"/>
                </a:cubicBezTo>
                <a:moveTo>
                  <a:pt x="110" y="77"/>
                </a:moveTo>
                <a:cubicBezTo>
                  <a:pt x="110" y="2"/>
                  <a:pt x="110" y="2"/>
                  <a:pt x="110" y="2"/>
                </a:cubicBezTo>
                <a:cubicBezTo>
                  <a:pt x="36" y="2"/>
                  <a:pt x="36" y="2"/>
                  <a:pt x="36" y="2"/>
                </a:cubicBezTo>
              </a:path>
            </a:pathLst>
          </a:custGeom>
          <a:noFill/>
          <a:ln w="12700" cap="sq">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150" name="Freeform: Shape 149">
            <a:extLst>
              <a:ext uri="{FF2B5EF4-FFF2-40B4-BE49-F238E27FC236}">
                <a16:creationId xmlns:a16="http://schemas.microsoft.com/office/drawing/2014/main" id="{B1F389DF-AD6F-4BA7-9E86-A7B5AD939382}"/>
              </a:ext>
            </a:extLst>
          </p:cNvPr>
          <p:cNvSpPr/>
          <p:nvPr/>
        </p:nvSpPr>
        <p:spPr>
          <a:xfrm>
            <a:off x="9537137" y="4434617"/>
            <a:ext cx="211489" cy="231774"/>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52" name="Title 1">
            <a:extLst>
              <a:ext uri="{FF2B5EF4-FFF2-40B4-BE49-F238E27FC236}">
                <a16:creationId xmlns:a16="http://schemas.microsoft.com/office/drawing/2014/main" id="{436E9E17-2757-4A50-8943-5F958964E792}"/>
              </a:ext>
            </a:extLst>
          </p:cNvPr>
          <p:cNvSpPr txBox="1">
            <a:spLocks/>
          </p:cNvSpPr>
          <p:nvPr/>
        </p:nvSpPr>
        <p:spPr>
          <a:xfrm>
            <a:off x="8897157" y="3998396"/>
            <a:ext cx="1329715"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Aqua, </a:t>
            </a:r>
            <a:r>
              <a:rPr kumimoji="0" lang="en-US" sz="8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Twistlock</a:t>
            </a: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 </a:t>
            </a:r>
            <a:r>
              <a:rPr kumimoji="0" lang="en-US" sz="8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Neuvector</a:t>
            </a: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 </a:t>
            </a:r>
            <a:b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b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Container Security</a:t>
            </a:r>
          </a:p>
        </p:txBody>
      </p:sp>
    </p:spTree>
    <p:extLst>
      <p:ext uri="{BB962C8B-B14F-4D97-AF65-F5344CB8AC3E}">
        <p14:creationId xmlns:p14="http://schemas.microsoft.com/office/powerpoint/2010/main" val="22597864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par>
                          <p:cTn id="13" fill="hold">
                            <p:stCondLst>
                              <p:cond delay="500"/>
                            </p:stCondLst>
                            <p:childTnLst>
                              <p:par>
                                <p:cTn id="14" presetID="22" presetClass="entr" presetSubtype="2" fill="hold" nodeType="afterEffect">
                                  <p:stCondLst>
                                    <p:cond delay="0"/>
                                  </p:stCondLst>
                                  <p:childTnLst>
                                    <p:set>
                                      <p:cBhvr>
                                        <p:cTn id="15" dur="1" fill="hold">
                                          <p:stCondLst>
                                            <p:cond delay="0"/>
                                          </p:stCondLst>
                                        </p:cTn>
                                        <p:tgtEl>
                                          <p:spTgt spid="106"/>
                                        </p:tgtEl>
                                        <p:attrNameLst>
                                          <p:attrName>style.visibility</p:attrName>
                                        </p:attrNameLst>
                                      </p:cBhvr>
                                      <p:to>
                                        <p:strVal val="visible"/>
                                      </p:to>
                                    </p:set>
                                    <p:animEffect transition="in" filter="wipe(right)">
                                      <p:cBhvr>
                                        <p:cTn id="16" dur="500"/>
                                        <p:tgtEl>
                                          <p:spTgt spid="106"/>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104"/>
                                        </p:tgtEl>
                                        <p:attrNameLst>
                                          <p:attrName>style.visibility</p:attrName>
                                        </p:attrNameLst>
                                      </p:cBhvr>
                                      <p:to>
                                        <p:strVal val="visible"/>
                                      </p:to>
                                    </p:set>
                                    <p:animEffect transition="in" filter="fade">
                                      <p:cBhvr>
                                        <p:cTn id="19" dur="250"/>
                                        <p:tgtEl>
                                          <p:spTgt spid="104"/>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105"/>
                                        </p:tgtEl>
                                        <p:attrNameLst>
                                          <p:attrName>style.visibility</p:attrName>
                                        </p:attrNameLst>
                                      </p:cBhvr>
                                      <p:to>
                                        <p:strVal val="visible"/>
                                      </p:to>
                                    </p:set>
                                    <p:animEffect transition="in" filter="wipe(up)">
                                      <p:cBhvr>
                                        <p:cTn id="23" dur="500"/>
                                        <p:tgtEl>
                                          <p:spTgt spid="105"/>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par>
                          <p:cTn id="28" fill="hold">
                            <p:stCondLst>
                              <p:cond delay="2000"/>
                            </p:stCondLst>
                            <p:childTnLst>
                              <p:par>
                                <p:cTn id="29" presetID="22" presetClass="entr" presetSubtype="1"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up)">
                                      <p:cBhvr>
                                        <p:cTn id="31" dur="500"/>
                                        <p:tgtEl>
                                          <p:spTgt spid="11"/>
                                        </p:tgtEl>
                                      </p:cBhvr>
                                    </p:animEffect>
                                  </p:childTnLst>
                                </p:cTn>
                              </p:par>
                              <p:par>
                                <p:cTn id="32" presetID="22" presetClass="entr" presetSubtype="8"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left)">
                                      <p:cBhvr>
                                        <p:cTn id="34" dur="500"/>
                                        <p:tgtEl>
                                          <p:spTgt spid="1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par>
                                <p:cTn id="38" presetID="10" presetClass="entr" presetSubtype="0" fill="hold" nodeType="withEffect">
                                  <p:stCondLst>
                                    <p:cond delay="500"/>
                                  </p:stCondLst>
                                  <p:childTnLst>
                                    <p:set>
                                      <p:cBhvr>
                                        <p:cTn id="39" dur="1" fill="hold">
                                          <p:stCondLst>
                                            <p:cond delay="0"/>
                                          </p:stCondLst>
                                        </p:cTn>
                                        <p:tgtEl>
                                          <p:spTgt spid="45"/>
                                        </p:tgtEl>
                                        <p:attrNameLst>
                                          <p:attrName>style.visibility</p:attrName>
                                        </p:attrNameLst>
                                      </p:cBhvr>
                                      <p:to>
                                        <p:strVal val="visible"/>
                                      </p:to>
                                    </p:set>
                                    <p:animEffect transition="in" filter="fade">
                                      <p:cBhvr>
                                        <p:cTn id="40" dur="500"/>
                                        <p:tgtEl>
                                          <p:spTgt spid="45"/>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108"/>
                                        </p:tgtEl>
                                        <p:attrNameLst>
                                          <p:attrName>style.visibility</p:attrName>
                                        </p:attrNameLst>
                                      </p:cBhvr>
                                      <p:to>
                                        <p:strVal val="visible"/>
                                      </p:to>
                                    </p:set>
                                    <p:animEffect transition="in" filter="wipe(up)">
                                      <p:cBhvr>
                                        <p:cTn id="45" dur="500"/>
                                        <p:tgtEl>
                                          <p:spTgt spid="108"/>
                                        </p:tgtEl>
                                      </p:cBhvr>
                                    </p:animEffect>
                                  </p:childTnLst>
                                </p:cTn>
                              </p:par>
                              <p:par>
                                <p:cTn id="46" presetID="10" presetClass="entr" presetSubtype="0" fill="hold" grpId="0" nodeType="withEffect">
                                  <p:stCondLst>
                                    <p:cond delay="250"/>
                                  </p:stCondLst>
                                  <p:childTnLst>
                                    <p:set>
                                      <p:cBhvr>
                                        <p:cTn id="47" dur="1" fill="hold">
                                          <p:stCondLst>
                                            <p:cond delay="0"/>
                                          </p:stCondLst>
                                        </p:cTn>
                                        <p:tgtEl>
                                          <p:spTgt spid="107"/>
                                        </p:tgtEl>
                                        <p:attrNameLst>
                                          <p:attrName>style.visibility</p:attrName>
                                        </p:attrNameLst>
                                      </p:cBhvr>
                                      <p:to>
                                        <p:strVal val="visible"/>
                                      </p:to>
                                    </p:set>
                                    <p:animEffect transition="in" filter="fade">
                                      <p:cBhvr>
                                        <p:cTn id="48" dur="250"/>
                                        <p:tgtEl>
                                          <p:spTgt spid="107"/>
                                        </p:tgtEl>
                                      </p:cBhvr>
                                    </p:animEffect>
                                  </p:childTnLst>
                                </p:cTn>
                              </p:par>
                            </p:childTnLst>
                          </p:cTn>
                        </p:par>
                        <p:par>
                          <p:cTn id="49" fill="hold">
                            <p:stCondLst>
                              <p:cond delay="500"/>
                            </p:stCondLst>
                            <p:childTnLst>
                              <p:par>
                                <p:cTn id="50" presetID="22" presetClass="entr" presetSubtype="8" fill="hold" nodeType="afterEffect">
                                  <p:stCondLst>
                                    <p:cond delay="0"/>
                                  </p:stCondLst>
                                  <p:childTnLst>
                                    <p:set>
                                      <p:cBhvr>
                                        <p:cTn id="51" dur="1" fill="hold">
                                          <p:stCondLst>
                                            <p:cond delay="0"/>
                                          </p:stCondLst>
                                        </p:cTn>
                                        <p:tgtEl>
                                          <p:spTgt spid="109"/>
                                        </p:tgtEl>
                                        <p:attrNameLst>
                                          <p:attrName>style.visibility</p:attrName>
                                        </p:attrNameLst>
                                      </p:cBhvr>
                                      <p:to>
                                        <p:strVal val="visible"/>
                                      </p:to>
                                    </p:set>
                                    <p:animEffect transition="in" filter="wipe(left)">
                                      <p:cBhvr>
                                        <p:cTn id="52" dur="500"/>
                                        <p:tgtEl>
                                          <p:spTgt spid="109"/>
                                        </p:tgtEl>
                                      </p:cBhvr>
                                    </p:animEffect>
                                  </p:childTnLst>
                                </p:cTn>
                              </p:par>
                              <p:par>
                                <p:cTn id="53" presetID="22" presetClass="entr" presetSubtype="8" fill="hold" nodeType="with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left)">
                                      <p:cBhvr>
                                        <p:cTn id="55" dur="500"/>
                                        <p:tgtEl>
                                          <p:spTgt spid="10"/>
                                        </p:tgtEl>
                                      </p:cBhvr>
                                    </p:animEffect>
                                  </p:childTnLst>
                                </p:cTn>
                              </p:par>
                            </p:childTnLst>
                          </p:cTn>
                        </p:par>
                        <p:par>
                          <p:cTn id="56" fill="hold">
                            <p:stCondLst>
                              <p:cond delay="1000"/>
                            </p:stCondLst>
                            <p:childTnLst>
                              <p:par>
                                <p:cTn id="57" presetID="10" presetClass="entr" presetSubtype="0" fill="hold" nodeType="afterEffect">
                                  <p:stCondLst>
                                    <p:cond delay="0"/>
                                  </p:stCondLst>
                                  <p:childTnLst>
                                    <p:set>
                                      <p:cBhvr>
                                        <p:cTn id="58" dur="1" fill="hold">
                                          <p:stCondLst>
                                            <p:cond delay="0"/>
                                          </p:stCondLst>
                                        </p:cTn>
                                        <p:tgtEl>
                                          <p:spTgt spid="52"/>
                                        </p:tgtEl>
                                        <p:attrNameLst>
                                          <p:attrName>style.visibility</p:attrName>
                                        </p:attrNameLst>
                                      </p:cBhvr>
                                      <p:to>
                                        <p:strVal val="visible"/>
                                      </p:to>
                                    </p:set>
                                    <p:animEffect transition="in" filter="fade">
                                      <p:cBhvr>
                                        <p:cTn id="59" dur="500"/>
                                        <p:tgtEl>
                                          <p:spTgt spid="52"/>
                                        </p:tgtEl>
                                      </p:cBhvr>
                                    </p:animEffect>
                                  </p:childTnLst>
                                </p:cTn>
                              </p:par>
                              <p:par>
                                <p:cTn id="60" presetID="10" presetClass="entr" presetSubtype="0" fill="hold" nodeType="withEffect">
                                  <p:stCondLst>
                                    <p:cond delay="0"/>
                                  </p:stCondLst>
                                  <p:childTnLst>
                                    <p:set>
                                      <p:cBhvr>
                                        <p:cTn id="61" dur="1" fill="hold">
                                          <p:stCondLst>
                                            <p:cond delay="0"/>
                                          </p:stCondLst>
                                        </p:cTn>
                                        <p:tgtEl>
                                          <p:spTgt spid="110"/>
                                        </p:tgtEl>
                                        <p:attrNameLst>
                                          <p:attrName>style.visibility</p:attrName>
                                        </p:attrNameLst>
                                      </p:cBhvr>
                                      <p:to>
                                        <p:strVal val="visible"/>
                                      </p:to>
                                    </p:set>
                                    <p:animEffect transition="in" filter="fade">
                                      <p:cBhvr>
                                        <p:cTn id="62" dur="500"/>
                                        <p:tgtEl>
                                          <p:spTgt spid="110"/>
                                        </p:tgtEl>
                                      </p:cBhvr>
                                    </p:animEffect>
                                  </p:childTnLst>
                                </p:cTn>
                              </p:par>
                            </p:childTnLst>
                          </p:cTn>
                        </p:par>
                        <p:par>
                          <p:cTn id="63" fill="hold">
                            <p:stCondLst>
                              <p:cond delay="1500"/>
                            </p:stCondLst>
                            <p:childTnLst>
                              <p:par>
                                <p:cTn id="64" presetID="10" presetClass="entr" presetSubtype="0" fill="hold" grpId="0" nodeType="afterEffect">
                                  <p:stCondLst>
                                    <p:cond delay="0"/>
                                  </p:stCondLst>
                                  <p:childTnLst>
                                    <p:set>
                                      <p:cBhvr>
                                        <p:cTn id="65" dur="1" fill="hold">
                                          <p:stCondLst>
                                            <p:cond delay="0"/>
                                          </p:stCondLst>
                                        </p:cTn>
                                        <p:tgtEl>
                                          <p:spTgt spid="58"/>
                                        </p:tgtEl>
                                        <p:attrNameLst>
                                          <p:attrName>style.visibility</p:attrName>
                                        </p:attrNameLst>
                                      </p:cBhvr>
                                      <p:to>
                                        <p:strVal val="visible"/>
                                      </p:to>
                                    </p:set>
                                    <p:animEffect transition="in" filter="fade">
                                      <p:cBhvr>
                                        <p:cTn id="66" dur="500"/>
                                        <p:tgtEl>
                                          <p:spTgt spid="58"/>
                                        </p:tgtEl>
                                      </p:cBhvr>
                                    </p:animEffect>
                                  </p:childTnLst>
                                </p:cTn>
                              </p:par>
                              <p:par>
                                <p:cTn id="67" presetID="22" presetClass="entr" presetSubtype="4" fill="hold" nodeType="withEffect">
                                  <p:stCondLst>
                                    <p:cond delay="0"/>
                                  </p:stCondLst>
                                  <p:childTnLst>
                                    <p:set>
                                      <p:cBhvr>
                                        <p:cTn id="68" dur="1" fill="hold">
                                          <p:stCondLst>
                                            <p:cond delay="0"/>
                                          </p:stCondLst>
                                        </p:cTn>
                                        <p:tgtEl>
                                          <p:spTgt spid="57"/>
                                        </p:tgtEl>
                                        <p:attrNameLst>
                                          <p:attrName>style.visibility</p:attrName>
                                        </p:attrNameLst>
                                      </p:cBhvr>
                                      <p:to>
                                        <p:strVal val="visible"/>
                                      </p:to>
                                    </p:set>
                                    <p:animEffect transition="in" filter="wipe(down)">
                                      <p:cBhvr>
                                        <p:cTn id="69" dur="500"/>
                                        <p:tgtEl>
                                          <p:spTgt spid="57"/>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59"/>
                                        </p:tgtEl>
                                        <p:attrNameLst>
                                          <p:attrName>style.visibility</p:attrName>
                                        </p:attrNameLst>
                                      </p:cBhvr>
                                      <p:to>
                                        <p:strVal val="visible"/>
                                      </p:to>
                                    </p:set>
                                    <p:animEffect transition="in" filter="fade">
                                      <p:cBhvr>
                                        <p:cTn id="72" dur="500"/>
                                        <p:tgtEl>
                                          <p:spTgt spid="59"/>
                                        </p:tgtEl>
                                      </p:cBhvr>
                                    </p:animEffect>
                                  </p:childTnLst>
                                </p:cTn>
                              </p:par>
                            </p:childTnLst>
                          </p:cTn>
                        </p:par>
                        <p:par>
                          <p:cTn id="73" fill="hold">
                            <p:stCondLst>
                              <p:cond delay="2000"/>
                            </p:stCondLst>
                            <p:childTnLst>
                              <p:par>
                                <p:cTn id="74" presetID="10" presetClass="entr" presetSubtype="0" fill="hold" grpId="0" nodeType="afterEffect">
                                  <p:stCondLst>
                                    <p:cond delay="0"/>
                                  </p:stCondLst>
                                  <p:childTnLst>
                                    <p:set>
                                      <p:cBhvr>
                                        <p:cTn id="75" dur="1" fill="hold">
                                          <p:stCondLst>
                                            <p:cond delay="0"/>
                                          </p:stCondLst>
                                        </p:cTn>
                                        <p:tgtEl>
                                          <p:spTgt spid="131"/>
                                        </p:tgtEl>
                                        <p:attrNameLst>
                                          <p:attrName>style.visibility</p:attrName>
                                        </p:attrNameLst>
                                      </p:cBhvr>
                                      <p:to>
                                        <p:strVal val="visible"/>
                                      </p:to>
                                    </p:set>
                                    <p:animEffect transition="in" filter="fade">
                                      <p:cBhvr>
                                        <p:cTn id="76" dur="500"/>
                                        <p:tgtEl>
                                          <p:spTgt spid="131"/>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132"/>
                                        </p:tgtEl>
                                        <p:attrNameLst>
                                          <p:attrName>style.visibility</p:attrName>
                                        </p:attrNameLst>
                                      </p:cBhvr>
                                      <p:to>
                                        <p:strVal val="visible"/>
                                      </p:to>
                                    </p:set>
                                    <p:animEffect transition="in" filter="fade">
                                      <p:cBhvr>
                                        <p:cTn id="79" dur="500"/>
                                        <p:tgtEl>
                                          <p:spTgt spid="132"/>
                                        </p:tgtEl>
                                      </p:cBhvr>
                                    </p:animEffect>
                                  </p:childTnLst>
                                </p:cTn>
                              </p:par>
                              <p:par>
                                <p:cTn id="80" presetID="22" presetClass="entr" presetSubtype="1" fill="hold" nodeType="withEffect">
                                  <p:stCondLst>
                                    <p:cond delay="0"/>
                                  </p:stCondLst>
                                  <p:childTnLst>
                                    <p:set>
                                      <p:cBhvr>
                                        <p:cTn id="81" dur="1" fill="hold">
                                          <p:stCondLst>
                                            <p:cond delay="0"/>
                                          </p:stCondLst>
                                        </p:cTn>
                                        <p:tgtEl>
                                          <p:spTgt spid="136"/>
                                        </p:tgtEl>
                                        <p:attrNameLst>
                                          <p:attrName>style.visibility</p:attrName>
                                        </p:attrNameLst>
                                      </p:cBhvr>
                                      <p:to>
                                        <p:strVal val="visible"/>
                                      </p:to>
                                    </p:set>
                                    <p:animEffect transition="in" filter="wipe(up)">
                                      <p:cBhvr>
                                        <p:cTn id="82" dur="500"/>
                                        <p:tgtEl>
                                          <p:spTgt spid="13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35"/>
                                        </p:tgtEl>
                                        <p:attrNameLst>
                                          <p:attrName>style.visibility</p:attrName>
                                        </p:attrNameLst>
                                      </p:cBhvr>
                                      <p:to>
                                        <p:strVal val="visible"/>
                                      </p:to>
                                    </p:set>
                                    <p:animEffect transition="in" filter="fade">
                                      <p:cBhvr>
                                        <p:cTn id="85" dur="500"/>
                                        <p:tgtEl>
                                          <p:spTgt spid="135"/>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8" fill="hold" nodeType="clickEffect">
                                  <p:stCondLst>
                                    <p:cond delay="0"/>
                                  </p:stCondLst>
                                  <p:childTnLst>
                                    <p:set>
                                      <p:cBhvr>
                                        <p:cTn id="89" dur="1" fill="hold">
                                          <p:stCondLst>
                                            <p:cond delay="0"/>
                                          </p:stCondLst>
                                        </p:cTn>
                                        <p:tgtEl>
                                          <p:spTgt spid="60"/>
                                        </p:tgtEl>
                                        <p:attrNameLst>
                                          <p:attrName>style.visibility</p:attrName>
                                        </p:attrNameLst>
                                      </p:cBhvr>
                                      <p:to>
                                        <p:strVal val="visible"/>
                                      </p:to>
                                    </p:set>
                                    <p:animEffect transition="in" filter="wipe(left)">
                                      <p:cBhvr>
                                        <p:cTn id="90" dur="500"/>
                                        <p:tgtEl>
                                          <p:spTgt spid="60"/>
                                        </p:tgtEl>
                                      </p:cBhvr>
                                    </p:animEffect>
                                  </p:childTnLst>
                                </p:cTn>
                              </p:par>
                            </p:childTnLst>
                          </p:cTn>
                        </p:par>
                        <p:par>
                          <p:cTn id="91" fill="hold">
                            <p:stCondLst>
                              <p:cond delay="500"/>
                            </p:stCondLst>
                            <p:childTnLst>
                              <p:par>
                                <p:cTn id="92" presetID="10" presetClass="entr" presetSubtype="0" fill="hold" nodeType="afterEffect">
                                  <p:stCondLst>
                                    <p:cond delay="0"/>
                                  </p:stCondLst>
                                  <p:childTnLst>
                                    <p:set>
                                      <p:cBhvr>
                                        <p:cTn id="93" dur="1" fill="hold">
                                          <p:stCondLst>
                                            <p:cond delay="0"/>
                                          </p:stCondLst>
                                        </p:cTn>
                                        <p:tgtEl>
                                          <p:spTgt spid="7"/>
                                        </p:tgtEl>
                                        <p:attrNameLst>
                                          <p:attrName>style.visibility</p:attrName>
                                        </p:attrNameLst>
                                      </p:cBhvr>
                                      <p:to>
                                        <p:strVal val="visible"/>
                                      </p:to>
                                    </p:set>
                                    <p:animEffect transition="in" filter="fade">
                                      <p:cBhvr>
                                        <p:cTn id="94" dur="500"/>
                                        <p:tgtEl>
                                          <p:spTgt spid="7"/>
                                        </p:tgtEl>
                                      </p:cBhvr>
                                    </p:animEffect>
                                  </p:childTnLst>
                                </p:cTn>
                              </p:par>
                            </p:childTnLst>
                          </p:cTn>
                        </p:par>
                        <p:par>
                          <p:cTn id="95" fill="hold">
                            <p:stCondLst>
                              <p:cond delay="1000"/>
                            </p:stCondLst>
                            <p:childTnLst>
                              <p:par>
                                <p:cTn id="96" presetID="10" presetClass="entr" presetSubtype="0" fill="hold" nodeType="afterEffect">
                                  <p:stCondLst>
                                    <p:cond delay="0"/>
                                  </p:stCondLst>
                                  <p:childTnLst>
                                    <p:set>
                                      <p:cBhvr>
                                        <p:cTn id="97" dur="1" fill="hold">
                                          <p:stCondLst>
                                            <p:cond delay="0"/>
                                          </p:stCondLst>
                                        </p:cTn>
                                        <p:tgtEl>
                                          <p:spTgt spid="78"/>
                                        </p:tgtEl>
                                        <p:attrNameLst>
                                          <p:attrName>style.visibility</p:attrName>
                                        </p:attrNameLst>
                                      </p:cBhvr>
                                      <p:to>
                                        <p:strVal val="visible"/>
                                      </p:to>
                                    </p:set>
                                    <p:animEffect transition="in" filter="fade">
                                      <p:cBhvr>
                                        <p:cTn id="98" dur="500"/>
                                        <p:tgtEl>
                                          <p:spTgt spid="78"/>
                                        </p:tgtEl>
                                      </p:cBhvr>
                                    </p:animEffect>
                                  </p:childTnLst>
                                </p:cTn>
                              </p:par>
                              <p:par>
                                <p:cTn id="99" presetID="10" presetClass="entr" presetSubtype="0" fill="hold" nodeType="withEffect">
                                  <p:stCondLst>
                                    <p:cond delay="0"/>
                                  </p:stCondLst>
                                  <p:childTnLst>
                                    <p:set>
                                      <p:cBhvr>
                                        <p:cTn id="100" dur="1" fill="hold">
                                          <p:stCondLst>
                                            <p:cond delay="0"/>
                                          </p:stCondLst>
                                        </p:cTn>
                                        <p:tgtEl>
                                          <p:spTgt spid="61"/>
                                        </p:tgtEl>
                                        <p:attrNameLst>
                                          <p:attrName>style.visibility</p:attrName>
                                        </p:attrNameLst>
                                      </p:cBhvr>
                                      <p:to>
                                        <p:strVal val="visible"/>
                                      </p:to>
                                    </p:set>
                                    <p:animEffect transition="in" filter="fade">
                                      <p:cBhvr>
                                        <p:cTn id="101" dur="500"/>
                                        <p:tgtEl>
                                          <p:spTgt spid="61"/>
                                        </p:tgtEl>
                                      </p:cBhvr>
                                    </p:animEffect>
                                  </p:childTnLst>
                                </p:cTn>
                              </p:par>
                            </p:childTnLst>
                          </p:cTn>
                        </p:par>
                        <p:par>
                          <p:cTn id="102" fill="hold">
                            <p:stCondLst>
                              <p:cond delay="1500"/>
                            </p:stCondLst>
                            <p:childTnLst>
                              <p:par>
                                <p:cTn id="103" presetID="10" presetClass="entr" presetSubtype="0" fill="hold" nodeType="afterEffect">
                                  <p:stCondLst>
                                    <p:cond delay="0"/>
                                  </p:stCondLst>
                                  <p:childTnLst>
                                    <p:set>
                                      <p:cBhvr>
                                        <p:cTn id="104" dur="1" fill="hold">
                                          <p:stCondLst>
                                            <p:cond delay="0"/>
                                          </p:stCondLst>
                                        </p:cTn>
                                        <p:tgtEl>
                                          <p:spTgt spid="81"/>
                                        </p:tgtEl>
                                        <p:attrNameLst>
                                          <p:attrName>style.visibility</p:attrName>
                                        </p:attrNameLst>
                                      </p:cBhvr>
                                      <p:to>
                                        <p:strVal val="visible"/>
                                      </p:to>
                                    </p:set>
                                    <p:animEffect transition="in" filter="fade">
                                      <p:cBhvr>
                                        <p:cTn id="105" dur="500"/>
                                        <p:tgtEl>
                                          <p:spTgt spid="81"/>
                                        </p:tgtEl>
                                      </p:cBhvr>
                                    </p:animEffect>
                                  </p:childTnLst>
                                </p:cTn>
                              </p:par>
                              <p:par>
                                <p:cTn id="106" presetID="10" presetClass="entr" presetSubtype="0" fill="hold" nodeType="withEffect">
                                  <p:stCondLst>
                                    <p:cond delay="0"/>
                                  </p:stCondLst>
                                  <p:childTnLst>
                                    <p:set>
                                      <p:cBhvr>
                                        <p:cTn id="107" dur="1" fill="hold">
                                          <p:stCondLst>
                                            <p:cond delay="0"/>
                                          </p:stCondLst>
                                        </p:cTn>
                                        <p:tgtEl>
                                          <p:spTgt spid="64"/>
                                        </p:tgtEl>
                                        <p:attrNameLst>
                                          <p:attrName>style.visibility</p:attrName>
                                        </p:attrNameLst>
                                      </p:cBhvr>
                                      <p:to>
                                        <p:strVal val="visible"/>
                                      </p:to>
                                    </p:set>
                                    <p:animEffect transition="in" filter="fade">
                                      <p:cBhvr>
                                        <p:cTn id="108" dur="500"/>
                                        <p:tgtEl>
                                          <p:spTgt spid="64"/>
                                        </p:tgtEl>
                                      </p:cBhvr>
                                    </p:animEffect>
                                  </p:childTnLst>
                                </p:cTn>
                              </p:par>
                            </p:childTnLst>
                          </p:cTn>
                        </p:par>
                        <p:par>
                          <p:cTn id="109" fill="hold">
                            <p:stCondLst>
                              <p:cond delay="2000"/>
                            </p:stCondLst>
                            <p:childTnLst>
                              <p:par>
                                <p:cTn id="110" presetID="10" presetClass="entr" presetSubtype="0" fill="hold" nodeType="afterEffect">
                                  <p:stCondLst>
                                    <p:cond delay="0"/>
                                  </p:stCondLst>
                                  <p:childTnLst>
                                    <p:set>
                                      <p:cBhvr>
                                        <p:cTn id="111" dur="1" fill="hold">
                                          <p:stCondLst>
                                            <p:cond delay="0"/>
                                          </p:stCondLst>
                                        </p:cTn>
                                        <p:tgtEl>
                                          <p:spTgt spid="84"/>
                                        </p:tgtEl>
                                        <p:attrNameLst>
                                          <p:attrName>style.visibility</p:attrName>
                                        </p:attrNameLst>
                                      </p:cBhvr>
                                      <p:to>
                                        <p:strVal val="visible"/>
                                      </p:to>
                                    </p:set>
                                    <p:animEffect transition="in" filter="fade">
                                      <p:cBhvr>
                                        <p:cTn id="112" dur="500"/>
                                        <p:tgtEl>
                                          <p:spTgt spid="84"/>
                                        </p:tgtEl>
                                      </p:cBhvr>
                                    </p:animEffect>
                                  </p:childTnLst>
                                </p:cTn>
                              </p:par>
                              <p:par>
                                <p:cTn id="113" presetID="10" presetClass="entr" presetSubtype="0" fill="hold" nodeType="withEffect">
                                  <p:stCondLst>
                                    <p:cond delay="0"/>
                                  </p:stCondLst>
                                  <p:childTnLst>
                                    <p:set>
                                      <p:cBhvr>
                                        <p:cTn id="114" dur="1" fill="hold">
                                          <p:stCondLst>
                                            <p:cond delay="0"/>
                                          </p:stCondLst>
                                        </p:cTn>
                                        <p:tgtEl>
                                          <p:spTgt spid="67"/>
                                        </p:tgtEl>
                                        <p:attrNameLst>
                                          <p:attrName>style.visibility</p:attrName>
                                        </p:attrNameLst>
                                      </p:cBhvr>
                                      <p:to>
                                        <p:strVal val="visible"/>
                                      </p:to>
                                    </p:set>
                                    <p:animEffect transition="in" filter="fade">
                                      <p:cBhvr>
                                        <p:cTn id="115" dur="500"/>
                                        <p:tgtEl>
                                          <p:spTgt spid="67"/>
                                        </p:tgtEl>
                                      </p:cBhvr>
                                    </p:animEffect>
                                  </p:childTnLst>
                                </p:cTn>
                              </p:par>
                            </p:childTnLst>
                          </p:cTn>
                        </p:par>
                        <p:par>
                          <p:cTn id="116" fill="hold">
                            <p:stCondLst>
                              <p:cond delay="2500"/>
                            </p:stCondLst>
                            <p:childTnLst>
                              <p:par>
                                <p:cTn id="117" presetID="10" presetClass="entr" presetSubtype="0" fill="hold" nodeType="afterEffect">
                                  <p:stCondLst>
                                    <p:cond delay="0"/>
                                  </p:stCondLst>
                                  <p:childTnLst>
                                    <p:set>
                                      <p:cBhvr>
                                        <p:cTn id="118" dur="1" fill="hold">
                                          <p:stCondLst>
                                            <p:cond delay="0"/>
                                          </p:stCondLst>
                                        </p:cTn>
                                        <p:tgtEl>
                                          <p:spTgt spid="87"/>
                                        </p:tgtEl>
                                        <p:attrNameLst>
                                          <p:attrName>style.visibility</p:attrName>
                                        </p:attrNameLst>
                                      </p:cBhvr>
                                      <p:to>
                                        <p:strVal val="visible"/>
                                      </p:to>
                                    </p:set>
                                    <p:animEffect transition="in" filter="fade">
                                      <p:cBhvr>
                                        <p:cTn id="119" dur="500"/>
                                        <p:tgtEl>
                                          <p:spTgt spid="87"/>
                                        </p:tgtEl>
                                      </p:cBhvr>
                                    </p:animEffect>
                                  </p:childTnLst>
                                </p:cTn>
                              </p:par>
                              <p:par>
                                <p:cTn id="120" presetID="10" presetClass="entr" presetSubtype="0" fill="hold" nodeType="withEffect">
                                  <p:stCondLst>
                                    <p:cond delay="0"/>
                                  </p:stCondLst>
                                  <p:childTnLst>
                                    <p:set>
                                      <p:cBhvr>
                                        <p:cTn id="121" dur="1" fill="hold">
                                          <p:stCondLst>
                                            <p:cond delay="0"/>
                                          </p:stCondLst>
                                        </p:cTn>
                                        <p:tgtEl>
                                          <p:spTgt spid="70"/>
                                        </p:tgtEl>
                                        <p:attrNameLst>
                                          <p:attrName>style.visibility</p:attrName>
                                        </p:attrNameLst>
                                      </p:cBhvr>
                                      <p:to>
                                        <p:strVal val="visible"/>
                                      </p:to>
                                    </p:set>
                                    <p:animEffect transition="in" filter="fade">
                                      <p:cBhvr>
                                        <p:cTn id="122" dur="500"/>
                                        <p:tgtEl>
                                          <p:spTgt spid="70"/>
                                        </p:tgtEl>
                                      </p:cBhvr>
                                    </p:animEffect>
                                  </p:childTnLst>
                                </p:cTn>
                              </p:par>
                            </p:childTnLst>
                          </p:cTn>
                        </p:par>
                        <p:par>
                          <p:cTn id="123" fill="hold">
                            <p:stCondLst>
                              <p:cond delay="3000"/>
                            </p:stCondLst>
                            <p:childTnLst>
                              <p:par>
                                <p:cTn id="124" presetID="10" presetClass="entr" presetSubtype="0" fill="hold" nodeType="afterEffect">
                                  <p:stCondLst>
                                    <p:cond delay="0"/>
                                  </p:stCondLst>
                                  <p:childTnLst>
                                    <p:set>
                                      <p:cBhvr>
                                        <p:cTn id="125" dur="1" fill="hold">
                                          <p:stCondLst>
                                            <p:cond delay="0"/>
                                          </p:stCondLst>
                                        </p:cTn>
                                        <p:tgtEl>
                                          <p:spTgt spid="124"/>
                                        </p:tgtEl>
                                        <p:attrNameLst>
                                          <p:attrName>style.visibility</p:attrName>
                                        </p:attrNameLst>
                                      </p:cBhvr>
                                      <p:to>
                                        <p:strVal val="visible"/>
                                      </p:to>
                                    </p:set>
                                    <p:animEffect transition="in" filter="fade">
                                      <p:cBhvr>
                                        <p:cTn id="126" dur="500"/>
                                        <p:tgtEl>
                                          <p:spTgt spid="124"/>
                                        </p:tgtEl>
                                      </p:cBhvr>
                                    </p:animEffect>
                                  </p:childTnLst>
                                </p:cTn>
                              </p:par>
                            </p:childTnLst>
                          </p:cTn>
                        </p:par>
                        <p:par>
                          <p:cTn id="127" fill="hold">
                            <p:stCondLst>
                              <p:cond delay="3500"/>
                            </p:stCondLst>
                            <p:childTnLst>
                              <p:par>
                                <p:cTn id="128" presetID="10" presetClass="entr" presetSubtype="0" fill="hold" nodeType="afterEffect">
                                  <p:stCondLst>
                                    <p:cond delay="0"/>
                                  </p:stCondLst>
                                  <p:childTnLst>
                                    <p:set>
                                      <p:cBhvr>
                                        <p:cTn id="129" dur="1" fill="hold">
                                          <p:stCondLst>
                                            <p:cond delay="0"/>
                                          </p:stCondLst>
                                        </p:cTn>
                                        <p:tgtEl>
                                          <p:spTgt spid="73"/>
                                        </p:tgtEl>
                                        <p:attrNameLst>
                                          <p:attrName>style.visibility</p:attrName>
                                        </p:attrNameLst>
                                      </p:cBhvr>
                                      <p:to>
                                        <p:strVal val="visible"/>
                                      </p:to>
                                    </p:set>
                                    <p:animEffect transition="in" filter="fade">
                                      <p:cBhvr>
                                        <p:cTn id="130" dur="500"/>
                                        <p:tgtEl>
                                          <p:spTgt spid="73"/>
                                        </p:tgtEl>
                                      </p:cBhvr>
                                    </p:animEffect>
                                  </p:childTnLst>
                                </p:cTn>
                              </p:par>
                            </p:childTnLst>
                          </p:cTn>
                        </p:par>
                        <p:par>
                          <p:cTn id="131" fill="hold">
                            <p:stCondLst>
                              <p:cond delay="4000"/>
                            </p:stCondLst>
                            <p:childTnLst>
                              <p:par>
                                <p:cTn id="132" presetID="22" presetClass="entr" presetSubtype="1" fill="hold" nodeType="afterEffect">
                                  <p:stCondLst>
                                    <p:cond delay="0"/>
                                  </p:stCondLst>
                                  <p:childTnLst>
                                    <p:set>
                                      <p:cBhvr>
                                        <p:cTn id="133" dur="1" fill="hold">
                                          <p:stCondLst>
                                            <p:cond delay="0"/>
                                          </p:stCondLst>
                                        </p:cTn>
                                        <p:tgtEl>
                                          <p:spTgt spid="76"/>
                                        </p:tgtEl>
                                        <p:attrNameLst>
                                          <p:attrName>style.visibility</p:attrName>
                                        </p:attrNameLst>
                                      </p:cBhvr>
                                      <p:to>
                                        <p:strVal val="visible"/>
                                      </p:to>
                                    </p:set>
                                    <p:animEffect transition="in" filter="wipe(up)">
                                      <p:cBhvr>
                                        <p:cTn id="134" dur="500"/>
                                        <p:tgtEl>
                                          <p:spTgt spid="76"/>
                                        </p:tgtEl>
                                      </p:cBhvr>
                                    </p:animEffect>
                                  </p:childTnLst>
                                </p:cTn>
                              </p:par>
                              <p:par>
                                <p:cTn id="135" presetID="22" presetClass="entr" presetSubtype="1" fill="hold" nodeType="withEffect">
                                  <p:stCondLst>
                                    <p:cond delay="0"/>
                                  </p:stCondLst>
                                  <p:childTnLst>
                                    <p:set>
                                      <p:cBhvr>
                                        <p:cTn id="136" dur="1" fill="hold">
                                          <p:stCondLst>
                                            <p:cond delay="0"/>
                                          </p:stCondLst>
                                        </p:cTn>
                                        <p:tgtEl>
                                          <p:spTgt spid="77"/>
                                        </p:tgtEl>
                                        <p:attrNameLst>
                                          <p:attrName>style.visibility</p:attrName>
                                        </p:attrNameLst>
                                      </p:cBhvr>
                                      <p:to>
                                        <p:strVal val="visible"/>
                                      </p:to>
                                    </p:set>
                                    <p:animEffect transition="in" filter="wipe(up)">
                                      <p:cBhvr>
                                        <p:cTn id="137" dur="500"/>
                                        <p:tgtEl>
                                          <p:spTgt spid="77"/>
                                        </p:tgtEl>
                                      </p:cBhvr>
                                    </p:animEffect>
                                  </p:childTnLst>
                                </p:cTn>
                              </p:par>
                            </p:childTnLst>
                          </p:cTn>
                        </p:par>
                        <p:par>
                          <p:cTn id="138" fill="hold">
                            <p:stCondLst>
                              <p:cond delay="4500"/>
                            </p:stCondLst>
                            <p:childTnLst>
                              <p:par>
                                <p:cTn id="139" presetID="22" presetClass="entr" presetSubtype="1" fill="hold" nodeType="afterEffect">
                                  <p:stCondLst>
                                    <p:cond delay="0"/>
                                  </p:stCondLst>
                                  <p:childTnLst>
                                    <p:set>
                                      <p:cBhvr>
                                        <p:cTn id="140" dur="1" fill="hold">
                                          <p:stCondLst>
                                            <p:cond delay="0"/>
                                          </p:stCondLst>
                                        </p:cTn>
                                        <p:tgtEl>
                                          <p:spTgt spid="90"/>
                                        </p:tgtEl>
                                        <p:attrNameLst>
                                          <p:attrName>style.visibility</p:attrName>
                                        </p:attrNameLst>
                                      </p:cBhvr>
                                      <p:to>
                                        <p:strVal val="visible"/>
                                      </p:to>
                                    </p:set>
                                    <p:animEffect transition="in" filter="wipe(up)">
                                      <p:cBhvr>
                                        <p:cTn id="141" dur="500"/>
                                        <p:tgtEl>
                                          <p:spTgt spid="90"/>
                                        </p:tgtEl>
                                      </p:cBhvr>
                                    </p:animEffect>
                                  </p:childTnLst>
                                </p:cTn>
                              </p:par>
                              <p:par>
                                <p:cTn id="142" presetID="22" presetClass="entr" presetSubtype="1" fill="hold" nodeType="withEffect">
                                  <p:stCondLst>
                                    <p:cond delay="0"/>
                                  </p:stCondLst>
                                  <p:childTnLst>
                                    <p:set>
                                      <p:cBhvr>
                                        <p:cTn id="143" dur="1" fill="hold">
                                          <p:stCondLst>
                                            <p:cond delay="0"/>
                                          </p:stCondLst>
                                        </p:cTn>
                                        <p:tgtEl>
                                          <p:spTgt spid="91"/>
                                        </p:tgtEl>
                                        <p:attrNameLst>
                                          <p:attrName>style.visibility</p:attrName>
                                        </p:attrNameLst>
                                      </p:cBhvr>
                                      <p:to>
                                        <p:strVal val="visible"/>
                                      </p:to>
                                    </p:set>
                                    <p:animEffect transition="in" filter="wipe(up)">
                                      <p:cBhvr>
                                        <p:cTn id="144" dur="500"/>
                                        <p:tgtEl>
                                          <p:spTgt spid="91"/>
                                        </p:tgtEl>
                                      </p:cBhvr>
                                    </p:animEffect>
                                  </p:childTnLst>
                                </p:cTn>
                              </p:par>
                            </p:childTnLst>
                          </p:cTn>
                        </p:par>
                        <p:par>
                          <p:cTn id="145" fill="hold">
                            <p:stCondLst>
                              <p:cond delay="5000"/>
                            </p:stCondLst>
                            <p:childTnLst>
                              <p:par>
                                <p:cTn id="146" presetID="10" presetClass="entr" presetSubtype="0" fill="hold" nodeType="afterEffect">
                                  <p:stCondLst>
                                    <p:cond delay="0"/>
                                  </p:stCondLst>
                                  <p:childTnLst>
                                    <p:set>
                                      <p:cBhvr>
                                        <p:cTn id="147" dur="1" fill="hold">
                                          <p:stCondLst>
                                            <p:cond delay="0"/>
                                          </p:stCondLst>
                                        </p:cTn>
                                        <p:tgtEl>
                                          <p:spTgt spid="4"/>
                                        </p:tgtEl>
                                        <p:attrNameLst>
                                          <p:attrName>style.visibility</p:attrName>
                                        </p:attrNameLst>
                                      </p:cBhvr>
                                      <p:to>
                                        <p:strVal val="visible"/>
                                      </p:to>
                                    </p:set>
                                    <p:animEffect transition="in" filter="fade">
                                      <p:cBhvr>
                                        <p:cTn id="148" dur="500"/>
                                        <p:tgtEl>
                                          <p:spTgt spid="4"/>
                                        </p:tgtEl>
                                      </p:cBhvr>
                                    </p:animEffect>
                                  </p:childTnLst>
                                </p:cTn>
                              </p:par>
                            </p:childTnLst>
                          </p:cTn>
                        </p:par>
                        <p:par>
                          <p:cTn id="149" fill="hold">
                            <p:stCondLst>
                              <p:cond delay="5500"/>
                            </p:stCondLst>
                            <p:childTnLst>
                              <p:par>
                                <p:cTn id="150" presetID="10" presetClass="entr" presetSubtype="0" fill="hold" nodeType="afterEffect">
                                  <p:stCondLst>
                                    <p:cond delay="0"/>
                                  </p:stCondLst>
                                  <p:childTnLst>
                                    <p:set>
                                      <p:cBhvr>
                                        <p:cTn id="151" dur="1" fill="hold">
                                          <p:stCondLst>
                                            <p:cond delay="0"/>
                                          </p:stCondLst>
                                        </p:cTn>
                                        <p:tgtEl>
                                          <p:spTgt spid="92"/>
                                        </p:tgtEl>
                                        <p:attrNameLst>
                                          <p:attrName>style.visibility</p:attrName>
                                        </p:attrNameLst>
                                      </p:cBhvr>
                                      <p:to>
                                        <p:strVal val="visible"/>
                                      </p:to>
                                    </p:set>
                                    <p:animEffect transition="in" filter="fade">
                                      <p:cBhvr>
                                        <p:cTn id="152" dur="500"/>
                                        <p:tgtEl>
                                          <p:spTgt spid="92"/>
                                        </p:tgtEl>
                                      </p:cBhvr>
                                    </p:animEffect>
                                  </p:childTnLst>
                                </p:cTn>
                              </p:par>
                            </p:childTnLst>
                          </p:cTn>
                        </p:par>
                        <p:par>
                          <p:cTn id="153" fill="hold">
                            <p:stCondLst>
                              <p:cond delay="6000"/>
                            </p:stCondLst>
                            <p:childTnLst>
                              <p:par>
                                <p:cTn id="154" presetID="10" presetClass="entr" presetSubtype="0" fill="hold" nodeType="afterEffect">
                                  <p:stCondLst>
                                    <p:cond delay="0"/>
                                  </p:stCondLst>
                                  <p:childTnLst>
                                    <p:set>
                                      <p:cBhvr>
                                        <p:cTn id="155" dur="1" fill="hold">
                                          <p:stCondLst>
                                            <p:cond delay="0"/>
                                          </p:stCondLst>
                                        </p:cTn>
                                        <p:tgtEl>
                                          <p:spTgt spid="95"/>
                                        </p:tgtEl>
                                        <p:attrNameLst>
                                          <p:attrName>style.visibility</p:attrName>
                                        </p:attrNameLst>
                                      </p:cBhvr>
                                      <p:to>
                                        <p:strVal val="visible"/>
                                      </p:to>
                                    </p:set>
                                    <p:animEffect transition="in" filter="fade">
                                      <p:cBhvr>
                                        <p:cTn id="156" dur="500"/>
                                        <p:tgtEl>
                                          <p:spTgt spid="95"/>
                                        </p:tgtEl>
                                      </p:cBhvr>
                                    </p:animEffect>
                                  </p:childTnLst>
                                </p:cTn>
                              </p:par>
                            </p:childTnLst>
                          </p:cTn>
                        </p:par>
                        <p:par>
                          <p:cTn id="157" fill="hold">
                            <p:stCondLst>
                              <p:cond delay="6500"/>
                            </p:stCondLst>
                            <p:childTnLst>
                              <p:par>
                                <p:cTn id="158" presetID="10" presetClass="entr" presetSubtype="0" fill="hold" nodeType="afterEffect">
                                  <p:stCondLst>
                                    <p:cond delay="0"/>
                                  </p:stCondLst>
                                  <p:childTnLst>
                                    <p:set>
                                      <p:cBhvr>
                                        <p:cTn id="159" dur="1" fill="hold">
                                          <p:stCondLst>
                                            <p:cond delay="0"/>
                                          </p:stCondLst>
                                        </p:cTn>
                                        <p:tgtEl>
                                          <p:spTgt spid="121"/>
                                        </p:tgtEl>
                                        <p:attrNameLst>
                                          <p:attrName>style.visibility</p:attrName>
                                        </p:attrNameLst>
                                      </p:cBhvr>
                                      <p:to>
                                        <p:strVal val="visible"/>
                                      </p:to>
                                    </p:set>
                                    <p:animEffect transition="in" filter="fade">
                                      <p:cBhvr>
                                        <p:cTn id="160" dur="500"/>
                                        <p:tgtEl>
                                          <p:spTgt spid="121"/>
                                        </p:tgtEl>
                                      </p:cBhvr>
                                    </p:animEffect>
                                  </p:childTnLst>
                                </p:cTn>
                              </p:par>
                            </p:childTnLst>
                          </p:cTn>
                        </p:par>
                        <p:par>
                          <p:cTn id="161" fill="hold">
                            <p:stCondLst>
                              <p:cond delay="7000"/>
                            </p:stCondLst>
                            <p:childTnLst>
                              <p:par>
                                <p:cTn id="162" presetID="10" presetClass="entr" presetSubtype="0" fill="hold" grpId="0" nodeType="afterEffect">
                                  <p:stCondLst>
                                    <p:cond delay="0"/>
                                  </p:stCondLst>
                                  <p:childTnLst>
                                    <p:set>
                                      <p:cBhvr>
                                        <p:cTn id="163" dur="1" fill="hold">
                                          <p:stCondLst>
                                            <p:cond delay="0"/>
                                          </p:stCondLst>
                                        </p:cTn>
                                        <p:tgtEl>
                                          <p:spTgt spid="149"/>
                                        </p:tgtEl>
                                        <p:attrNameLst>
                                          <p:attrName>style.visibility</p:attrName>
                                        </p:attrNameLst>
                                      </p:cBhvr>
                                      <p:to>
                                        <p:strVal val="visible"/>
                                      </p:to>
                                    </p:set>
                                    <p:animEffect transition="in" filter="fade">
                                      <p:cBhvr>
                                        <p:cTn id="164" dur="500"/>
                                        <p:tgtEl>
                                          <p:spTgt spid="149"/>
                                        </p:tgtEl>
                                      </p:cBhvr>
                                    </p:animEffect>
                                  </p:childTnLst>
                                </p:cTn>
                              </p:par>
                              <p:par>
                                <p:cTn id="165" presetID="10" presetClass="entr" presetSubtype="0" fill="hold" grpId="0" nodeType="withEffect">
                                  <p:stCondLst>
                                    <p:cond delay="0"/>
                                  </p:stCondLst>
                                  <p:childTnLst>
                                    <p:set>
                                      <p:cBhvr>
                                        <p:cTn id="166" dur="1" fill="hold">
                                          <p:stCondLst>
                                            <p:cond delay="0"/>
                                          </p:stCondLst>
                                        </p:cTn>
                                        <p:tgtEl>
                                          <p:spTgt spid="150"/>
                                        </p:tgtEl>
                                        <p:attrNameLst>
                                          <p:attrName>style.visibility</p:attrName>
                                        </p:attrNameLst>
                                      </p:cBhvr>
                                      <p:to>
                                        <p:strVal val="visible"/>
                                      </p:to>
                                    </p:set>
                                    <p:animEffect transition="in" filter="fade">
                                      <p:cBhvr>
                                        <p:cTn id="167" dur="500"/>
                                        <p:tgtEl>
                                          <p:spTgt spid="150"/>
                                        </p:tgtEl>
                                      </p:cBhvr>
                                    </p:animEffect>
                                  </p:childTnLst>
                                </p:cTn>
                              </p:par>
                              <p:par>
                                <p:cTn id="168" presetID="10" presetClass="entr" presetSubtype="0" fill="hold" grpId="0" nodeType="withEffect">
                                  <p:stCondLst>
                                    <p:cond delay="0"/>
                                  </p:stCondLst>
                                  <p:childTnLst>
                                    <p:set>
                                      <p:cBhvr>
                                        <p:cTn id="169" dur="1" fill="hold">
                                          <p:stCondLst>
                                            <p:cond delay="0"/>
                                          </p:stCondLst>
                                        </p:cTn>
                                        <p:tgtEl>
                                          <p:spTgt spid="152"/>
                                        </p:tgtEl>
                                        <p:attrNameLst>
                                          <p:attrName>style.visibility</p:attrName>
                                        </p:attrNameLst>
                                      </p:cBhvr>
                                      <p:to>
                                        <p:strVal val="visible"/>
                                      </p:to>
                                    </p:set>
                                    <p:animEffect transition="in" filter="fade">
                                      <p:cBhvr>
                                        <p:cTn id="170" dur="500"/>
                                        <p:tgtEl>
                                          <p:spTgt spid="152"/>
                                        </p:tgtEl>
                                      </p:cBhvr>
                                    </p:animEffect>
                                  </p:childTnLst>
                                </p:cTn>
                              </p:par>
                            </p:childTnLst>
                          </p:cTn>
                        </p:par>
                        <p:par>
                          <p:cTn id="171" fill="hold">
                            <p:stCondLst>
                              <p:cond delay="7500"/>
                            </p:stCondLst>
                            <p:childTnLst>
                              <p:par>
                                <p:cTn id="172" presetID="10" presetClass="entr" presetSubtype="0" fill="hold" nodeType="afterEffect">
                                  <p:stCondLst>
                                    <p:cond delay="0"/>
                                  </p:stCondLst>
                                  <p:childTnLst>
                                    <p:set>
                                      <p:cBhvr>
                                        <p:cTn id="173" dur="1" fill="hold">
                                          <p:stCondLst>
                                            <p:cond delay="0"/>
                                          </p:stCondLst>
                                        </p:cTn>
                                        <p:tgtEl>
                                          <p:spTgt spid="99"/>
                                        </p:tgtEl>
                                        <p:attrNameLst>
                                          <p:attrName>style.visibility</p:attrName>
                                        </p:attrNameLst>
                                      </p:cBhvr>
                                      <p:to>
                                        <p:strVal val="visible"/>
                                      </p:to>
                                    </p:set>
                                    <p:animEffect transition="in" filter="fade">
                                      <p:cBhvr>
                                        <p:cTn id="174" dur="500"/>
                                        <p:tgtEl>
                                          <p:spTgt spid="99"/>
                                        </p:tgtEl>
                                      </p:cBhvr>
                                    </p:animEffect>
                                  </p:childTnLst>
                                </p:cTn>
                              </p:par>
                            </p:childTnLst>
                          </p:cTn>
                        </p:par>
                        <p:par>
                          <p:cTn id="175" fill="hold">
                            <p:stCondLst>
                              <p:cond delay="8000"/>
                            </p:stCondLst>
                            <p:childTnLst>
                              <p:par>
                                <p:cTn id="176" presetID="22" presetClass="entr" presetSubtype="2" fill="hold" nodeType="afterEffect">
                                  <p:stCondLst>
                                    <p:cond delay="0"/>
                                  </p:stCondLst>
                                  <p:childTnLst>
                                    <p:set>
                                      <p:cBhvr>
                                        <p:cTn id="177" dur="1" fill="hold">
                                          <p:stCondLst>
                                            <p:cond delay="0"/>
                                          </p:stCondLst>
                                        </p:cTn>
                                        <p:tgtEl>
                                          <p:spTgt spid="98"/>
                                        </p:tgtEl>
                                        <p:attrNameLst>
                                          <p:attrName>style.visibility</p:attrName>
                                        </p:attrNameLst>
                                      </p:cBhvr>
                                      <p:to>
                                        <p:strVal val="visible"/>
                                      </p:to>
                                    </p:set>
                                    <p:animEffect transition="in" filter="wipe(right)">
                                      <p:cBhvr>
                                        <p:cTn id="178"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3" grpId="0"/>
      <p:bldP spid="58" grpId="0"/>
      <p:bldP spid="59" grpId="0" animBg="1"/>
      <p:bldP spid="104" grpId="0" animBg="1"/>
      <p:bldP spid="107" grpId="0" animBg="1"/>
      <p:bldP spid="131" grpId="0" animBg="1"/>
      <p:bldP spid="132" grpId="0" animBg="1"/>
      <p:bldP spid="135" grpId="0" animBg="1"/>
      <p:bldP spid="149" grpId="0" animBg="1"/>
      <p:bldP spid="150" grpId="0" animBg="1"/>
      <p:bldP spid="152" grpId="0"/>
    </p:bld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44B5B-37FD-426B-825E-E85338EB0A45}"/>
              </a:ext>
            </a:extLst>
          </p:cNvPr>
          <p:cNvSpPr>
            <a:spLocks noGrp="1"/>
          </p:cNvSpPr>
          <p:nvPr>
            <p:ph type="title"/>
          </p:nvPr>
        </p:nvSpPr>
        <p:spPr/>
        <p:txBody>
          <a:bodyPr>
            <a:noAutofit/>
          </a:bodyPr>
          <a:lstStyle/>
          <a:p>
            <a:r>
              <a:rPr lang="en-US"/>
              <a:t>Pod Level – Pod Security Context</a:t>
            </a:r>
          </a:p>
        </p:txBody>
      </p:sp>
      <p:sp>
        <p:nvSpPr>
          <p:cNvPr id="3" name="Content Placeholder 2">
            <a:extLst>
              <a:ext uri="{FF2B5EF4-FFF2-40B4-BE49-F238E27FC236}">
                <a16:creationId xmlns:a16="http://schemas.microsoft.com/office/drawing/2014/main" id="{D7447D19-B82C-4FB8-80DA-BBACB76AC9B6}"/>
              </a:ext>
            </a:extLst>
          </p:cNvPr>
          <p:cNvSpPr>
            <a:spLocks noGrp="1"/>
          </p:cNvSpPr>
          <p:nvPr>
            <p:ph idx="1"/>
          </p:nvPr>
        </p:nvSpPr>
        <p:spPr>
          <a:xfrm>
            <a:off x="505378" y="1409947"/>
            <a:ext cx="10515600" cy="5359774"/>
          </a:xfrm>
          <a:solidFill>
            <a:srgbClr val="F2F2F2"/>
          </a:solidFill>
        </p:spPr>
        <p:txBody>
          <a:bodyPr>
            <a:normAutofit fontScale="85000" lnSpcReduction="20000"/>
          </a:bodyPr>
          <a:lstStyle/>
          <a:p>
            <a:pPr marL="0" indent="0">
              <a:buNone/>
            </a:pPr>
            <a:r>
              <a:rPr lang="en-US" err="1">
                <a:solidFill>
                  <a:srgbClr val="800000"/>
                </a:solidFill>
                <a:latin typeface="Consolas" panose="020B0609020204030204" pitchFamily="49" charset="0"/>
              </a:rPr>
              <a:t>apiVersion</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v1</a:t>
            </a:r>
            <a:br>
              <a:rPr lang="en-US">
                <a:solidFill>
                  <a:srgbClr val="0000FF"/>
                </a:solidFill>
                <a:latin typeface="Consolas" panose="020B0609020204030204" pitchFamily="49" charset="0"/>
              </a:rPr>
            </a:br>
            <a:r>
              <a:rPr lang="en-US">
                <a:solidFill>
                  <a:srgbClr val="800000"/>
                </a:solidFill>
                <a:latin typeface="Consolas" panose="020B0609020204030204" pitchFamily="49" charset="0"/>
              </a:rPr>
              <a:t>kind</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Pod</a:t>
            </a:r>
            <a:br>
              <a:rPr lang="en-US">
                <a:solidFill>
                  <a:srgbClr val="0000FF"/>
                </a:solidFill>
                <a:latin typeface="Consolas" panose="020B0609020204030204" pitchFamily="49" charset="0"/>
              </a:rPr>
            </a:br>
            <a:r>
              <a:rPr lang="en-US">
                <a:solidFill>
                  <a:srgbClr val="800000"/>
                </a:solidFill>
                <a:latin typeface="Consolas" panose="020B0609020204030204" pitchFamily="49" charset="0"/>
              </a:rPr>
              <a:t>metadata</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a:solidFill>
                  <a:srgbClr val="800000"/>
                </a:solidFill>
                <a:latin typeface="Consolas" panose="020B0609020204030204" pitchFamily="49" charset="0"/>
              </a:rPr>
              <a:t>name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security-context-demo</a:t>
            </a:r>
            <a:br>
              <a:rPr lang="en-US">
                <a:solidFill>
                  <a:srgbClr val="0000FF"/>
                </a:solidFill>
                <a:latin typeface="Consolas" panose="020B0609020204030204" pitchFamily="49" charset="0"/>
              </a:rPr>
            </a:br>
            <a:r>
              <a:rPr lang="en-US">
                <a:solidFill>
                  <a:srgbClr val="800000"/>
                </a:solidFill>
                <a:latin typeface="Consolas" panose="020B0609020204030204" pitchFamily="49" charset="0"/>
              </a:rPr>
              <a:t>spec</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err="1">
                <a:solidFill>
                  <a:srgbClr val="800000"/>
                </a:solidFill>
                <a:highlight>
                  <a:srgbClr val="FFFF00"/>
                </a:highlight>
                <a:latin typeface="Consolas" panose="020B0609020204030204" pitchFamily="49" charset="0"/>
              </a:rPr>
              <a:t>securityContext</a:t>
            </a:r>
            <a:r>
              <a:rPr lang="en-US">
                <a:solidFill>
                  <a:srgbClr val="000000"/>
                </a:solidFill>
                <a:highlight>
                  <a:srgbClr val="FFFF00"/>
                </a:highlight>
                <a:latin typeface="Consolas" panose="020B0609020204030204" pitchFamily="49" charset="0"/>
              </a:rPr>
              <a:t>:</a:t>
            </a:r>
            <a:br>
              <a:rPr lang="en-US">
                <a:solidFill>
                  <a:srgbClr val="000000"/>
                </a:solidFill>
                <a:highlight>
                  <a:srgbClr val="FFFF00"/>
                </a:highlight>
                <a:latin typeface="Consolas" panose="020B0609020204030204" pitchFamily="49" charset="0"/>
              </a:rPr>
            </a:br>
            <a:r>
              <a:rPr lang="en-US">
                <a:solidFill>
                  <a:srgbClr val="000000"/>
                </a:solidFill>
                <a:highlight>
                  <a:srgbClr val="FFFF00"/>
                </a:highlight>
                <a:latin typeface="Consolas" panose="020B0609020204030204" pitchFamily="49" charset="0"/>
              </a:rPr>
              <a:t>    </a:t>
            </a:r>
            <a:r>
              <a:rPr lang="en-US" err="1">
                <a:solidFill>
                  <a:srgbClr val="800000"/>
                </a:solidFill>
                <a:highlight>
                  <a:srgbClr val="FFFF00"/>
                </a:highlight>
                <a:latin typeface="Consolas" panose="020B0609020204030204" pitchFamily="49" charset="0"/>
              </a:rPr>
              <a:t>runAsUser</a:t>
            </a:r>
            <a:r>
              <a:rPr lang="en-US">
                <a:solidFill>
                  <a:srgbClr val="000000"/>
                </a:solidFill>
                <a:highlight>
                  <a:srgbClr val="FFFF00"/>
                </a:highlight>
                <a:latin typeface="Consolas" panose="020B0609020204030204" pitchFamily="49" charset="0"/>
              </a:rPr>
              <a:t>: </a:t>
            </a:r>
            <a:r>
              <a:rPr lang="en-US">
                <a:solidFill>
                  <a:srgbClr val="09885A"/>
                </a:solidFill>
                <a:highlight>
                  <a:srgbClr val="FFFF00"/>
                </a:highlight>
                <a:latin typeface="Consolas" panose="020B0609020204030204" pitchFamily="49" charset="0"/>
              </a:rPr>
              <a:t>1000</a:t>
            </a:r>
            <a:br>
              <a:rPr lang="en-US">
                <a:solidFill>
                  <a:srgbClr val="09885A"/>
                </a:solidFill>
                <a:highlight>
                  <a:srgbClr val="FFFF00"/>
                </a:highlight>
                <a:latin typeface="Consolas" panose="020B0609020204030204" pitchFamily="49" charset="0"/>
              </a:rPr>
            </a:br>
            <a:r>
              <a:rPr lang="en-US">
                <a:solidFill>
                  <a:srgbClr val="000000"/>
                </a:solidFill>
                <a:highlight>
                  <a:srgbClr val="FFFF00"/>
                </a:highlight>
                <a:latin typeface="Consolas" panose="020B0609020204030204" pitchFamily="49" charset="0"/>
              </a:rPr>
              <a:t>    </a:t>
            </a:r>
            <a:r>
              <a:rPr lang="en-US" err="1">
                <a:solidFill>
                  <a:srgbClr val="800000"/>
                </a:solidFill>
                <a:highlight>
                  <a:srgbClr val="FFFF00"/>
                </a:highlight>
                <a:latin typeface="Consolas" panose="020B0609020204030204" pitchFamily="49" charset="0"/>
              </a:rPr>
              <a:t>fsGroup</a:t>
            </a:r>
            <a:r>
              <a:rPr lang="en-US">
                <a:solidFill>
                  <a:srgbClr val="000000"/>
                </a:solidFill>
                <a:highlight>
                  <a:srgbClr val="FFFF00"/>
                </a:highlight>
                <a:latin typeface="Consolas" panose="020B0609020204030204" pitchFamily="49" charset="0"/>
              </a:rPr>
              <a:t>: </a:t>
            </a:r>
            <a:r>
              <a:rPr lang="en-US">
                <a:solidFill>
                  <a:srgbClr val="09885A"/>
                </a:solidFill>
                <a:highlight>
                  <a:srgbClr val="FFFF00"/>
                </a:highlight>
                <a:latin typeface="Consolas" panose="020B0609020204030204" pitchFamily="49" charset="0"/>
              </a:rPr>
              <a:t>2000</a:t>
            </a:r>
            <a:br>
              <a:rPr lang="en-US">
                <a:solidFill>
                  <a:srgbClr val="09885A"/>
                </a:solidFill>
                <a:highlight>
                  <a:srgbClr val="FFFF00"/>
                </a:highlight>
                <a:latin typeface="Consolas" panose="020B0609020204030204" pitchFamily="49" charset="0"/>
              </a:rPr>
            </a:br>
            <a:r>
              <a:rPr lang="en-US">
                <a:solidFill>
                  <a:srgbClr val="09885A"/>
                </a:solidFill>
                <a:latin typeface="Consolas" panose="020B0609020204030204" pitchFamily="49" charset="0"/>
              </a:rPr>
              <a:t>  </a:t>
            </a:r>
            <a:r>
              <a:rPr lang="en-US">
                <a:solidFill>
                  <a:srgbClr val="800000"/>
                </a:solidFill>
                <a:latin typeface="Consolas" panose="020B0609020204030204" pitchFamily="49" charset="0"/>
              </a:rPr>
              <a:t>volumes</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 </a:t>
            </a:r>
            <a:r>
              <a:rPr lang="en-US">
                <a:solidFill>
                  <a:srgbClr val="800000"/>
                </a:solidFill>
                <a:latin typeface="Consolas" panose="020B0609020204030204" pitchFamily="49" charset="0"/>
              </a:rPr>
              <a:t>name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sec-</a:t>
            </a:r>
            <a:r>
              <a:rPr lang="en-US" err="1">
                <a:solidFill>
                  <a:srgbClr val="0000FF"/>
                </a:solidFill>
                <a:latin typeface="Consolas" panose="020B0609020204030204" pitchFamily="49" charset="0"/>
              </a:rPr>
              <a:t>ctx</a:t>
            </a:r>
            <a:r>
              <a:rPr lang="en-US">
                <a:solidFill>
                  <a:srgbClr val="0000FF"/>
                </a:solidFill>
                <a:latin typeface="Consolas" panose="020B0609020204030204" pitchFamily="49" charset="0"/>
              </a:rPr>
              <a:t>-vol</a:t>
            </a:r>
            <a:br>
              <a:rPr lang="en-US">
                <a:solidFill>
                  <a:srgbClr val="0000FF"/>
                </a:solidFill>
                <a:latin typeface="Consolas" panose="020B0609020204030204" pitchFamily="49" charset="0"/>
              </a:rPr>
            </a:br>
            <a:r>
              <a:rPr lang="en-US">
                <a:solidFill>
                  <a:srgbClr val="0000FF"/>
                </a:solidFill>
                <a:latin typeface="Consolas" panose="020B0609020204030204" pitchFamily="49" charset="0"/>
              </a:rPr>
              <a:t>    </a:t>
            </a:r>
            <a:r>
              <a:rPr lang="en-US" err="1">
                <a:solidFill>
                  <a:srgbClr val="800000"/>
                </a:solidFill>
                <a:latin typeface="Consolas" panose="020B0609020204030204" pitchFamily="49" charset="0"/>
              </a:rPr>
              <a:t>emptyDir</a:t>
            </a:r>
            <a:r>
              <a:rPr lang="en-US">
                <a:solidFill>
                  <a:srgbClr val="000000"/>
                </a:solidFill>
                <a:latin typeface="Consolas" panose="020B0609020204030204" pitchFamily="49" charset="0"/>
              </a:rPr>
              <a:t>: {}</a:t>
            </a:r>
            <a:br>
              <a:rPr lang="en-US">
                <a:solidFill>
                  <a:srgbClr val="09885A"/>
                </a:solidFill>
                <a:latin typeface="Consolas" panose="020B0609020204030204" pitchFamily="49" charset="0"/>
              </a:rPr>
            </a:br>
            <a:r>
              <a:rPr lang="en-US">
                <a:solidFill>
                  <a:srgbClr val="09885A"/>
                </a:solidFill>
                <a:latin typeface="Consolas" panose="020B0609020204030204" pitchFamily="49" charset="0"/>
              </a:rPr>
              <a:t>  </a:t>
            </a:r>
            <a:r>
              <a:rPr lang="en-US">
                <a:solidFill>
                  <a:srgbClr val="800000"/>
                </a:solidFill>
                <a:latin typeface="Consolas" panose="020B0609020204030204" pitchFamily="49" charset="0"/>
              </a:rPr>
              <a:t>containers</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 </a:t>
            </a:r>
            <a:r>
              <a:rPr lang="en-US">
                <a:solidFill>
                  <a:srgbClr val="800000"/>
                </a:solidFill>
                <a:latin typeface="Consolas" panose="020B0609020204030204" pitchFamily="49" charset="0"/>
              </a:rPr>
              <a:t>name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sec-</a:t>
            </a:r>
            <a:r>
              <a:rPr lang="en-US" err="1">
                <a:solidFill>
                  <a:srgbClr val="0000FF"/>
                </a:solidFill>
                <a:latin typeface="Consolas" panose="020B0609020204030204" pitchFamily="49" charset="0"/>
              </a:rPr>
              <a:t>ctx</a:t>
            </a:r>
            <a:r>
              <a:rPr lang="en-US">
                <a:solidFill>
                  <a:srgbClr val="0000FF"/>
                </a:solidFill>
                <a:latin typeface="Consolas" panose="020B0609020204030204" pitchFamily="49" charset="0"/>
              </a:rPr>
              <a:t>-demo</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a:solidFill>
                  <a:srgbClr val="800000"/>
                </a:solidFill>
                <a:latin typeface="Consolas" panose="020B0609020204030204" pitchFamily="49" charset="0"/>
              </a:rPr>
              <a:t>image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ignite.azurecr.io/</a:t>
            </a:r>
            <a:r>
              <a:rPr lang="en-US" err="1">
                <a:solidFill>
                  <a:srgbClr val="0000FF"/>
                </a:solidFill>
                <a:latin typeface="Consolas" panose="020B0609020204030204" pitchFamily="49" charset="0"/>
              </a:rPr>
              <a:t>nginx</a:t>
            </a:r>
            <a:r>
              <a:rPr lang="en-US">
                <a:solidFill>
                  <a:srgbClr val="0000FF"/>
                </a:solidFill>
                <a:latin typeface="Consolas" panose="020B0609020204030204" pitchFamily="49" charset="0"/>
              </a:rPr>
              <a:t>-demo</a:t>
            </a:r>
            <a:br>
              <a:rPr lang="en-US">
                <a:solidFill>
                  <a:srgbClr val="0000FF"/>
                </a:solidFill>
                <a:latin typeface="Consolas" panose="020B0609020204030204" pitchFamily="49" charset="0"/>
              </a:rPr>
            </a:br>
            <a:r>
              <a:rPr lang="en-US">
                <a:solidFill>
                  <a:srgbClr val="0000FF"/>
                </a:solidFill>
                <a:latin typeface="Consolas" panose="020B0609020204030204" pitchFamily="49" charset="0"/>
              </a:rPr>
              <a:t>    </a:t>
            </a:r>
            <a:r>
              <a:rPr lang="en-US" err="1">
                <a:solidFill>
                  <a:srgbClr val="800000"/>
                </a:solidFill>
                <a:latin typeface="Consolas" panose="020B0609020204030204" pitchFamily="49" charset="0"/>
              </a:rPr>
              <a:t>volumeMounts</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 </a:t>
            </a:r>
            <a:r>
              <a:rPr lang="en-US">
                <a:solidFill>
                  <a:srgbClr val="800000"/>
                </a:solidFill>
                <a:latin typeface="Consolas" panose="020B0609020204030204" pitchFamily="49" charset="0"/>
              </a:rPr>
              <a:t>name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sec-</a:t>
            </a:r>
            <a:r>
              <a:rPr lang="en-US" err="1">
                <a:solidFill>
                  <a:srgbClr val="0000FF"/>
                </a:solidFill>
                <a:latin typeface="Consolas" panose="020B0609020204030204" pitchFamily="49" charset="0"/>
              </a:rPr>
              <a:t>ctx</a:t>
            </a:r>
            <a:r>
              <a:rPr lang="en-US">
                <a:solidFill>
                  <a:srgbClr val="0000FF"/>
                </a:solidFill>
                <a:latin typeface="Consolas" panose="020B0609020204030204" pitchFamily="49" charset="0"/>
              </a:rPr>
              <a:t>-vol</a:t>
            </a:r>
            <a:br>
              <a:rPr lang="en-US">
                <a:solidFill>
                  <a:srgbClr val="0000FF"/>
                </a:solidFill>
                <a:latin typeface="Consolas" panose="020B0609020204030204" pitchFamily="49" charset="0"/>
              </a:rPr>
            </a:br>
            <a:r>
              <a:rPr lang="en-US">
                <a:solidFill>
                  <a:srgbClr val="0000FF"/>
                </a:solidFill>
                <a:latin typeface="Consolas" panose="020B0609020204030204" pitchFamily="49" charset="0"/>
              </a:rPr>
              <a:t>      </a:t>
            </a:r>
            <a:r>
              <a:rPr lang="en-US" err="1">
                <a:solidFill>
                  <a:srgbClr val="800000"/>
                </a:solidFill>
                <a:latin typeface="Consolas" panose="020B0609020204030204" pitchFamily="49" charset="0"/>
              </a:rPr>
              <a:t>mountPath</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/data/demo</a:t>
            </a:r>
            <a:br>
              <a:rPr lang="en-US">
                <a:solidFill>
                  <a:srgbClr val="0000FF"/>
                </a:solidFill>
                <a:latin typeface="Consolas" panose="020B0609020204030204" pitchFamily="49" charset="0"/>
              </a:rPr>
            </a:br>
            <a:r>
              <a:rPr lang="en-US">
                <a:solidFill>
                  <a:srgbClr val="0000FF"/>
                </a:solidFill>
                <a:latin typeface="Consolas" panose="020B0609020204030204" pitchFamily="49" charset="0"/>
              </a:rPr>
              <a:t>    </a:t>
            </a:r>
            <a:r>
              <a:rPr lang="en-US" err="1">
                <a:solidFill>
                  <a:srgbClr val="800000"/>
                </a:solidFill>
                <a:highlight>
                  <a:srgbClr val="FFFF00"/>
                </a:highlight>
                <a:latin typeface="Consolas" panose="020B0609020204030204" pitchFamily="49" charset="0"/>
              </a:rPr>
              <a:t>securityContext</a:t>
            </a:r>
            <a:r>
              <a:rPr lang="en-US">
                <a:solidFill>
                  <a:srgbClr val="000000"/>
                </a:solidFill>
                <a:highlight>
                  <a:srgbClr val="FFFF00"/>
                </a:highlight>
                <a:latin typeface="Consolas" panose="020B0609020204030204" pitchFamily="49" charset="0"/>
              </a:rPr>
              <a:t>:</a:t>
            </a:r>
            <a:br>
              <a:rPr lang="en-US">
                <a:solidFill>
                  <a:srgbClr val="000000"/>
                </a:solidFill>
                <a:highlight>
                  <a:srgbClr val="FFFF00"/>
                </a:highlight>
                <a:latin typeface="Consolas" panose="020B0609020204030204" pitchFamily="49" charset="0"/>
              </a:rPr>
            </a:br>
            <a:r>
              <a:rPr lang="en-US">
                <a:solidFill>
                  <a:srgbClr val="000000"/>
                </a:solidFill>
                <a:highlight>
                  <a:srgbClr val="FFFF00"/>
                </a:highlight>
                <a:latin typeface="Consolas" panose="020B0609020204030204" pitchFamily="49" charset="0"/>
              </a:rPr>
              <a:t>      </a:t>
            </a:r>
            <a:r>
              <a:rPr lang="en-US" err="1">
                <a:solidFill>
                  <a:srgbClr val="800000"/>
                </a:solidFill>
                <a:highlight>
                  <a:srgbClr val="FFFF00"/>
                </a:highlight>
                <a:latin typeface="Consolas" panose="020B0609020204030204" pitchFamily="49" charset="0"/>
              </a:rPr>
              <a:t>runAsUser</a:t>
            </a:r>
            <a:r>
              <a:rPr lang="en-US">
                <a:solidFill>
                  <a:srgbClr val="000000"/>
                </a:solidFill>
                <a:highlight>
                  <a:srgbClr val="FFFF00"/>
                </a:highlight>
                <a:latin typeface="Consolas" panose="020B0609020204030204" pitchFamily="49" charset="0"/>
              </a:rPr>
              <a:t>: </a:t>
            </a:r>
            <a:r>
              <a:rPr lang="en-US">
                <a:solidFill>
                  <a:srgbClr val="09885A"/>
                </a:solidFill>
                <a:highlight>
                  <a:srgbClr val="FFFF00"/>
                </a:highlight>
                <a:latin typeface="Consolas" panose="020B0609020204030204" pitchFamily="49" charset="0"/>
              </a:rPr>
              <a:t>2000</a:t>
            </a:r>
            <a:br>
              <a:rPr lang="en-US">
                <a:solidFill>
                  <a:srgbClr val="09885A"/>
                </a:solidFill>
                <a:highlight>
                  <a:srgbClr val="FFFF00"/>
                </a:highlight>
                <a:latin typeface="Consolas" panose="020B0609020204030204" pitchFamily="49" charset="0"/>
              </a:rPr>
            </a:br>
            <a:r>
              <a:rPr lang="en-US">
                <a:solidFill>
                  <a:srgbClr val="09885A"/>
                </a:solidFill>
                <a:highlight>
                  <a:srgbClr val="FFFF00"/>
                </a:highlight>
                <a:latin typeface="Consolas" panose="020B0609020204030204" pitchFamily="49" charset="0"/>
              </a:rPr>
              <a:t>      </a:t>
            </a:r>
            <a:r>
              <a:rPr lang="en-US" err="1">
                <a:solidFill>
                  <a:srgbClr val="800000"/>
                </a:solidFill>
                <a:highlight>
                  <a:srgbClr val="FFFF00"/>
                </a:highlight>
                <a:latin typeface="Consolas" panose="020B0609020204030204" pitchFamily="49" charset="0"/>
              </a:rPr>
              <a:t>allowPrivilegeEscalation</a:t>
            </a:r>
            <a:r>
              <a:rPr lang="en-US">
                <a:solidFill>
                  <a:srgbClr val="000000"/>
                </a:solidFill>
                <a:highlight>
                  <a:srgbClr val="FFFF00"/>
                </a:highlight>
                <a:latin typeface="Consolas" panose="020B0609020204030204" pitchFamily="49" charset="0"/>
              </a:rPr>
              <a:t>: </a:t>
            </a:r>
            <a:r>
              <a:rPr lang="en-US">
                <a:solidFill>
                  <a:srgbClr val="0000FF"/>
                </a:solidFill>
                <a:highlight>
                  <a:srgbClr val="FFFF00"/>
                </a:highlight>
                <a:latin typeface="Consolas" panose="020B0609020204030204" pitchFamily="49" charset="0"/>
              </a:rPr>
              <a:t>false</a:t>
            </a:r>
            <a:br>
              <a:rPr lang="en-US">
                <a:solidFill>
                  <a:srgbClr val="0000FF"/>
                </a:solidFill>
                <a:highlight>
                  <a:srgbClr val="FFFF00"/>
                </a:highlight>
                <a:latin typeface="Consolas" panose="020B0609020204030204" pitchFamily="49" charset="0"/>
              </a:rPr>
            </a:br>
            <a:r>
              <a:rPr lang="en-US">
                <a:solidFill>
                  <a:srgbClr val="0000FF"/>
                </a:solidFill>
                <a:highlight>
                  <a:srgbClr val="FFFF00"/>
                </a:highlight>
                <a:latin typeface="Consolas" panose="020B0609020204030204" pitchFamily="49" charset="0"/>
              </a:rPr>
              <a:t>      </a:t>
            </a:r>
            <a:r>
              <a:rPr lang="en-US">
                <a:solidFill>
                  <a:srgbClr val="800000"/>
                </a:solidFill>
                <a:highlight>
                  <a:srgbClr val="FFFF00"/>
                </a:highlight>
                <a:latin typeface="Consolas" panose="020B0609020204030204" pitchFamily="49" charset="0"/>
              </a:rPr>
              <a:t>capabilities</a:t>
            </a:r>
            <a:r>
              <a:rPr lang="en-US">
                <a:solidFill>
                  <a:srgbClr val="000000"/>
                </a:solidFill>
                <a:highlight>
                  <a:srgbClr val="FFFF00"/>
                </a:highlight>
                <a:latin typeface="Consolas" panose="020B0609020204030204" pitchFamily="49" charset="0"/>
              </a:rPr>
              <a:t>:</a:t>
            </a:r>
            <a:br>
              <a:rPr lang="en-US">
                <a:solidFill>
                  <a:srgbClr val="000000"/>
                </a:solidFill>
                <a:highlight>
                  <a:srgbClr val="FFFF00"/>
                </a:highlight>
                <a:latin typeface="Consolas" panose="020B0609020204030204" pitchFamily="49" charset="0"/>
              </a:rPr>
            </a:br>
            <a:r>
              <a:rPr lang="en-US">
                <a:solidFill>
                  <a:srgbClr val="000000"/>
                </a:solidFill>
                <a:highlight>
                  <a:srgbClr val="FFFF00"/>
                </a:highlight>
                <a:latin typeface="Consolas" panose="020B0609020204030204" pitchFamily="49" charset="0"/>
              </a:rPr>
              <a:t>        </a:t>
            </a:r>
            <a:r>
              <a:rPr lang="en-US">
                <a:solidFill>
                  <a:srgbClr val="800000"/>
                </a:solidFill>
                <a:highlight>
                  <a:srgbClr val="FFFF00"/>
                </a:highlight>
                <a:latin typeface="Consolas" panose="020B0609020204030204" pitchFamily="49" charset="0"/>
              </a:rPr>
              <a:t>add</a:t>
            </a:r>
            <a:r>
              <a:rPr lang="en-US">
                <a:solidFill>
                  <a:srgbClr val="000000"/>
                </a:solidFill>
                <a:highlight>
                  <a:srgbClr val="FFFF00"/>
                </a:highlight>
                <a:latin typeface="Consolas" panose="020B0609020204030204" pitchFamily="49" charset="0"/>
              </a:rPr>
              <a:t>: [</a:t>
            </a:r>
            <a:r>
              <a:rPr lang="en-US">
                <a:solidFill>
                  <a:srgbClr val="A31515"/>
                </a:solidFill>
                <a:highlight>
                  <a:srgbClr val="FFFF00"/>
                </a:highlight>
                <a:latin typeface="Consolas" panose="020B0609020204030204" pitchFamily="49" charset="0"/>
              </a:rPr>
              <a:t>"NET_ADMIN"</a:t>
            </a:r>
            <a:r>
              <a:rPr lang="en-US">
                <a:solidFill>
                  <a:srgbClr val="000000"/>
                </a:solidFill>
                <a:highlight>
                  <a:srgbClr val="FFFF00"/>
                </a:highlight>
                <a:latin typeface="Consolas" panose="020B0609020204030204" pitchFamily="49" charset="0"/>
              </a:rPr>
              <a:t>, </a:t>
            </a:r>
            <a:r>
              <a:rPr lang="en-US">
                <a:solidFill>
                  <a:srgbClr val="A31515"/>
                </a:solidFill>
                <a:highlight>
                  <a:srgbClr val="FFFF00"/>
                </a:highlight>
                <a:latin typeface="Consolas" panose="020B0609020204030204" pitchFamily="49" charset="0"/>
              </a:rPr>
              <a:t>"SYS_TIME"</a:t>
            </a:r>
            <a:r>
              <a:rPr lang="en-US">
                <a:solidFill>
                  <a:srgbClr val="000000"/>
                </a:solidFill>
                <a:highlight>
                  <a:srgbClr val="FFFF00"/>
                </a:highlight>
                <a:latin typeface="Consolas" panose="020B0609020204030204" pitchFamily="49" charset="0"/>
              </a:rPr>
              <a:t>]</a:t>
            </a:r>
            <a:br>
              <a:rPr lang="en-US">
                <a:solidFill>
                  <a:srgbClr val="000000"/>
                </a:solidFill>
                <a:highlight>
                  <a:srgbClr val="FFFF00"/>
                </a:highlight>
                <a:latin typeface="Consolas" panose="020B0609020204030204" pitchFamily="49" charset="0"/>
              </a:rPr>
            </a:br>
            <a:r>
              <a:rPr lang="en-US">
                <a:solidFill>
                  <a:srgbClr val="000000"/>
                </a:solidFill>
                <a:highlight>
                  <a:srgbClr val="FFFF00"/>
                </a:highlight>
                <a:latin typeface="Consolas" panose="020B0609020204030204" pitchFamily="49" charset="0"/>
              </a:rPr>
              <a:t>      </a:t>
            </a:r>
            <a:r>
              <a:rPr lang="en-US" err="1">
                <a:solidFill>
                  <a:srgbClr val="800000"/>
                </a:solidFill>
                <a:highlight>
                  <a:srgbClr val="FFFF00"/>
                </a:highlight>
                <a:latin typeface="Consolas" panose="020B0609020204030204" pitchFamily="49" charset="0"/>
              </a:rPr>
              <a:t>seLinuxOptions</a:t>
            </a:r>
            <a:r>
              <a:rPr lang="en-US">
                <a:solidFill>
                  <a:srgbClr val="000000"/>
                </a:solidFill>
                <a:highlight>
                  <a:srgbClr val="FFFF00"/>
                </a:highlight>
                <a:latin typeface="Consolas" panose="020B0609020204030204" pitchFamily="49" charset="0"/>
              </a:rPr>
              <a:t>:</a:t>
            </a:r>
            <a:br>
              <a:rPr lang="en-US">
                <a:solidFill>
                  <a:srgbClr val="000000"/>
                </a:solidFill>
                <a:highlight>
                  <a:srgbClr val="FFFF00"/>
                </a:highlight>
                <a:latin typeface="Consolas" panose="020B0609020204030204" pitchFamily="49" charset="0"/>
              </a:rPr>
            </a:br>
            <a:r>
              <a:rPr lang="en-US">
                <a:solidFill>
                  <a:srgbClr val="000000"/>
                </a:solidFill>
                <a:highlight>
                  <a:srgbClr val="FFFF00"/>
                </a:highlight>
                <a:latin typeface="Consolas" panose="020B0609020204030204" pitchFamily="49" charset="0"/>
              </a:rPr>
              <a:t>        </a:t>
            </a:r>
            <a:r>
              <a:rPr lang="en-US">
                <a:solidFill>
                  <a:srgbClr val="800000"/>
                </a:solidFill>
                <a:highlight>
                  <a:srgbClr val="FFFF00"/>
                </a:highlight>
                <a:latin typeface="Consolas" panose="020B0609020204030204" pitchFamily="49" charset="0"/>
              </a:rPr>
              <a:t>level</a:t>
            </a:r>
            <a:r>
              <a:rPr lang="en-US">
                <a:solidFill>
                  <a:srgbClr val="000000"/>
                </a:solidFill>
                <a:highlight>
                  <a:srgbClr val="FFFF00"/>
                </a:highlight>
                <a:latin typeface="Consolas" panose="020B0609020204030204" pitchFamily="49" charset="0"/>
              </a:rPr>
              <a:t>: </a:t>
            </a:r>
            <a:r>
              <a:rPr lang="en-US">
                <a:solidFill>
                  <a:srgbClr val="A31515"/>
                </a:solidFill>
                <a:highlight>
                  <a:srgbClr val="FFFF00"/>
                </a:highlight>
                <a:latin typeface="Consolas" panose="020B0609020204030204" pitchFamily="49" charset="0"/>
              </a:rPr>
              <a:t>"s0:c123,c456"</a:t>
            </a:r>
            <a:endParaRPr lang="en-US"/>
          </a:p>
        </p:txBody>
      </p:sp>
    </p:spTree>
    <p:extLst>
      <p:ext uri="{BB962C8B-B14F-4D97-AF65-F5344CB8AC3E}">
        <p14:creationId xmlns:p14="http://schemas.microsoft.com/office/powerpoint/2010/main" val="6791065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44B5B-37FD-426B-825E-E85338EB0A45}"/>
              </a:ext>
            </a:extLst>
          </p:cNvPr>
          <p:cNvSpPr>
            <a:spLocks noGrp="1"/>
          </p:cNvSpPr>
          <p:nvPr>
            <p:ph type="title"/>
          </p:nvPr>
        </p:nvSpPr>
        <p:spPr/>
        <p:txBody>
          <a:bodyPr>
            <a:noAutofit/>
          </a:bodyPr>
          <a:lstStyle/>
          <a:p>
            <a:r>
              <a:rPr lang="en-US"/>
              <a:t>Pod Level – Pod Security Context</a:t>
            </a:r>
          </a:p>
        </p:txBody>
      </p:sp>
      <p:sp>
        <p:nvSpPr>
          <p:cNvPr id="3" name="Content Placeholder 2">
            <a:extLst>
              <a:ext uri="{FF2B5EF4-FFF2-40B4-BE49-F238E27FC236}">
                <a16:creationId xmlns:a16="http://schemas.microsoft.com/office/drawing/2014/main" id="{D7447D19-B82C-4FB8-80DA-BBACB76AC9B6}"/>
              </a:ext>
            </a:extLst>
          </p:cNvPr>
          <p:cNvSpPr>
            <a:spLocks noGrp="1"/>
          </p:cNvSpPr>
          <p:nvPr>
            <p:ph idx="1"/>
          </p:nvPr>
        </p:nvSpPr>
        <p:spPr>
          <a:xfrm>
            <a:off x="505378" y="1409947"/>
            <a:ext cx="10515600" cy="5359774"/>
          </a:xfrm>
          <a:solidFill>
            <a:srgbClr val="F2F2F2"/>
          </a:solidFill>
        </p:spPr>
        <p:txBody>
          <a:bodyPr>
            <a:normAutofit fontScale="85000" lnSpcReduction="20000"/>
          </a:bodyPr>
          <a:lstStyle/>
          <a:p>
            <a:pPr marL="0" indent="0">
              <a:buNone/>
            </a:pPr>
            <a:r>
              <a:rPr lang="en-US" err="1">
                <a:solidFill>
                  <a:srgbClr val="800000"/>
                </a:solidFill>
                <a:latin typeface="Consolas" panose="020B0609020204030204" pitchFamily="49" charset="0"/>
              </a:rPr>
              <a:t>apiVersion</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v1</a:t>
            </a:r>
            <a:br>
              <a:rPr lang="en-US">
                <a:solidFill>
                  <a:srgbClr val="0000FF"/>
                </a:solidFill>
                <a:latin typeface="Consolas" panose="020B0609020204030204" pitchFamily="49" charset="0"/>
              </a:rPr>
            </a:br>
            <a:r>
              <a:rPr lang="en-US">
                <a:solidFill>
                  <a:srgbClr val="800000"/>
                </a:solidFill>
                <a:latin typeface="Consolas" panose="020B0609020204030204" pitchFamily="49" charset="0"/>
              </a:rPr>
              <a:t>kind</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Pod</a:t>
            </a:r>
            <a:br>
              <a:rPr lang="en-US">
                <a:solidFill>
                  <a:srgbClr val="0000FF"/>
                </a:solidFill>
                <a:latin typeface="Consolas" panose="020B0609020204030204" pitchFamily="49" charset="0"/>
              </a:rPr>
            </a:br>
            <a:r>
              <a:rPr lang="en-US">
                <a:solidFill>
                  <a:srgbClr val="800000"/>
                </a:solidFill>
                <a:latin typeface="Consolas" panose="020B0609020204030204" pitchFamily="49" charset="0"/>
              </a:rPr>
              <a:t>metadata</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a:solidFill>
                  <a:srgbClr val="800000"/>
                </a:solidFill>
                <a:latin typeface="Consolas" panose="020B0609020204030204" pitchFamily="49" charset="0"/>
              </a:rPr>
              <a:t>name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security-context-demo</a:t>
            </a:r>
            <a:br>
              <a:rPr lang="en-US">
                <a:solidFill>
                  <a:srgbClr val="0000FF"/>
                </a:solidFill>
                <a:latin typeface="Consolas" panose="020B0609020204030204" pitchFamily="49" charset="0"/>
              </a:rPr>
            </a:br>
            <a:r>
              <a:rPr lang="en-US">
                <a:solidFill>
                  <a:srgbClr val="800000"/>
                </a:solidFill>
                <a:latin typeface="Consolas" panose="020B0609020204030204" pitchFamily="49" charset="0"/>
              </a:rPr>
              <a:t>spec</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err="1">
                <a:solidFill>
                  <a:srgbClr val="800000"/>
                </a:solidFill>
                <a:latin typeface="Consolas" panose="020B0609020204030204" pitchFamily="49" charset="0"/>
              </a:rPr>
              <a:t>securityContext</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err="1">
                <a:solidFill>
                  <a:srgbClr val="800000"/>
                </a:solidFill>
                <a:highlight>
                  <a:srgbClr val="00FF00"/>
                </a:highlight>
                <a:latin typeface="Consolas" panose="020B0609020204030204" pitchFamily="49" charset="0"/>
              </a:rPr>
              <a:t>runAsUser</a:t>
            </a:r>
            <a:r>
              <a:rPr lang="en-US">
                <a:solidFill>
                  <a:srgbClr val="000000"/>
                </a:solidFill>
                <a:highlight>
                  <a:srgbClr val="00FF00"/>
                </a:highlight>
                <a:latin typeface="Consolas" panose="020B0609020204030204" pitchFamily="49" charset="0"/>
              </a:rPr>
              <a:t>: </a:t>
            </a:r>
            <a:r>
              <a:rPr lang="en-US">
                <a:solidFill>
                  <a:srgbClr val="09885A"/>
                </a:solidFill>
                <a:highlight>
                  <a:srgbClr val="00FF00"/>
                </a:highlight>
                <a:latin typeface="Consolas" panose="020B0609020204030204" pitchFamily="49" charset="0"/>
              </a:rPr>
              <a:t>1000</a:t>
            </a:r>
            <a:br>
              <a:rPr lang="en-US">
                <a:solidFill>
                  <a:srgbClr val="09885A"/>
                </a:solidFill>
                <a:latin typeface="Consolas" panose="020B0609020204030204" pitchFamily="49" charset="0"/>
              </a:rPr>
            </a:br>
            <a:r>
              <a:rPr lang="en-US">
                <a:solidFill>
                  <a:srgbClr val="000000"/>
                </a:solidFill>
                <a:latin typeface="Consolas" panose="020B0609020204030204" pitchFamily="49" charset="0"/>
              </a:rPr>
              <a:t>    </a:t>
            </a:r>
            <a:r>
              <a:rPr lang="en-US" err="1">
                <a:solidFill>
                  <a:srgbClr val="800000"/>
                </a:solidFill>
                <a:latin typeface="Consolas" panose="020B0609020204030204" pitchFamily="49" charset="0"/>
              </a:rPr>
              <a:t>fsGroup</a:t>
            </a:r>
            <a:r>
              <a:rPr lang="en-US">
                <a:solidFill>
                  <a:srgbClr val="000000"/>
                </a:solidFill>
                <a:latin typeface="Consolas" panose="020B0609020204030204" pitchFamily="49" charset="0"/>
              </a:rPr>
              <a:t>: </a:t>
            </a:r>
            <a:r>
              <a:rPr lang="en-US">
                <a:solidFill>
                  <a:srgbClr val="09885A"/>
                </a:solidFill>
                <a:latin typeface="Consolas" panose="020B0609020204030204" pitchFamily="49" charset="0"/>
              </a:rPr>
              <a:t>2000</a:t>
            </a:r>
            <a:br>
              <a:rPr lang="en-US">
                <a:solidFill>
                  <a:srgbClr val="09885A"/>
                </a:solidFill>
                <a:highlight>
                  <a:srgbClr val="FFFF00"/>
                </a:highlight>
                <a:latin typeface="Consolas" panose="020B0609020204030204" pitchFamily="49" charset="0"/>
              </a:rPr>
            </a:br>
            <a:r>
              <a:rPr lang="en-US">
                <a:solidFill>
                  <a:srgbClr val="09885A"/>
                </a:solidFill>
                <a:latin typeface="Consolas" panose="020B0609020204030204" pitchFamily="49" charset="0"/>
              </a:rPr>
              <a:t>  </a:t>
            </a:r>
            <a:r>
              <a:rPr lang="en-US">
                <a:solidFill>
                  <a:srgbClr val="800000"/>
                </a:solidFill>
                <a:latin typeface="Consolas" panose="020B0609020204030204" pitchFamily="49" charset="0"/>
              </a:rPr>
              <a:t>volumes</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 </a:t>
            </a:r>
            <a:r>
              <a:rPr lang="en-US">
                <a:solidFill>
                  <a:srgbClr val="800000"/>
                </a:solidFill>
                <a:latin typeface="Consolas" panose="020B0609020204030204" pitchFamily="49" charset="0"/>
              </a:rPr>
              <a:t>name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sec-</a:t>
            </a:r>
            <a:r>
              <a:rPr lang="en-US" err="1">
                <a:solidFill>
                  <a:srgbClr val="0000FF"/>
                </a:solidFill>
                <a:latin typeface="Consolas" panose="020B0609020204030204" pitchFamily="49" charset="0"/>
              </a:rPr>
              <a:t>ctx</a:t>
            </a:r>
            <a:r>
              <a:rPr lang="en-US">
                <a:solidFill>
                  <a:srgbClr val="0000FF"/>
                </a:solidFill>
                <a:latin typeface="Consolas" panose="020B0609020204030204" pitchFamily="49" charset="0"/>
              </a:rPr>
              <a:t>-vol</a:t>
            </a:r>
            <a:br>
              <a:rPr lang="en-US">
                <a:solidFill>
                  <a:srgbClr val="0000FF"/>
                </a:solidFill>
                <a:latin typeface="Consolas" panose="020B0609020204030204" pitchFamily="49" charset="0"/>
              </a:rPr>
            </a:br>
            <a:r>
              <a:rPr lang="en-US">
                <a:solidFill>
                  <a:srgbClr val="0000FF"/>
                </a:solidFill>
                <a:latin typeface="Consolas" panose="020B0609020204030204" pitchFamily="49" charset="0"/>
              </a:rPr>
              <a:t>    </a:t>
            </a:r>
            <a:r>
              <a:rPr lang="en-US" err="1">
                <a:solidFill>
                  <a:srgbClr val="800000"/>
                </a:solidFill>
                <a:latin typeface="Consolas" panose="020B0609020204030204" pitchFamily="49" charset="0"/>
              </a:rPr>
              <a:t>emptyDir</a:t>
            </a:r>
            <a:r>
              <a:rPr lang="en-US">
                <a:solidFill>
                  <a:srgbClr val="000000"/>
                </a:solidFill>
                <a:latin typeface="Consolas" panose="020B0609020204030204" pitchFamily="49" charset="0"/>
              </a:rPr>
              <a:t>: {}</a:t>
            </a:r>
            <a:br>
              <a:rPr lang="en-US">
                <a:solidFill>
                  <a:srgbClr val="09885A"/>
                </a:solidFill>
                <a:latin typeface="Consolas" panose="020B0609020204030204" pitchFamily="49" charset="0"/>
              </a:rPr>
            </a:br>
            <a:r>
              <a:rPr lang="en-US">
                <a:solidFill>
                  <a:srgbClr val="09885A"/>
                </a:solidFill>
                <a:latin typeface="Consolas" panose="020B0609020204030204" pitchFamily="49" charset="0"/>
              </a:rPr>
              <a:t>  </a:t>
            </a:r>
            <a:r>
              <a:rPr lang="en-US">
                <a:solidFill>
                  <a:srgbClr val="800000"/>
                </a:solidFill>
                <a:latin typeface="Consolas" panose="020B0609020204030204" pitchFamily="49" charset="0"/>
              </a:rPr>
              <a:t>containers</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 </a:t>
            </a:r>
            <a:r>
              <a:rPr lang="en-US">
                <a:solidFill>
                  <a:srgbClr val="800000"/>
                </a:solidFill>
                <a:latin typeface="Consolas" panose="020B0609020204030204" pitchFamily="49" charset="0"/>
              </a:rPr>
              <a:t>name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sec-</a:t>
            </a:r>
            <a:r>
              <a:rPr lang="en-US" err="1">
                <a:solidFill>
                  <a:srgbClr val="0000FF"/>
                </a:solidFill>
                <a:latin typeface="Consolas" panose="020B0609020204030204" pitchFamily="49" charset="0"/>
              </a:rPr>
              <a:t>ctx</a:t>
            </a:r>
            <a:r>
              <a:rPr lang="en-US">
                <a:solidFill>
                  <a:srgbClr val="0000FF"/>
                </a:solidFill>
                <a:latin typeface="Consolas" panose="020B0609020204030204" pitchFamily="49" charset="0"/>
              </a:rPr>
              <a:t>-demo</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a:solidFill>
                  <a:srgbClr val="800000"/>
                </a:solidFill>
                <a:latin typeface="Consolas" panose="020B0609020204030204" pitchFamily="49" charset="0"/>
              </a:rPr>
              <a:t>image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ignite.azurecr.io/</a:t>
            </a:r>
            <a:r>
              <a:rPr lang="en-US" err="1">
                <a:solidFill>
                  <a:srgbClr val="0000FF"/>
                </a:solidFill>
                <a:latin typeface="Consolas" panose="020B0609020204030204" pitchFamily="49" charset="0"/>
              </a:rPr>
              <a:t>nginx</a:t>
            </a:r>
            <a:r>
              <a:rPr lang="en-US">
                <a:solidFill>
                  <a:srgbClr val="0000FF"/>
                </a:solidFill>
                <a:latin typeface="Consolas" panose="020B0609020204030204" pitchFamily="49" charset="0"/>
              </a:rPr>
              <a:t>-demo</a:t>
            </a:r>
            <a:br>
              <a:rPr lang="en-US">
                <a:solidFill>
                  <a:srgbClr val="0000FF"/>
                </a:solidFill>
                <a:latin typeface="Consolas" panose="020B0609020204030204" pitchFamily="49" charset="0"/>
              </a:rPr>
            </a:br>
            <a:r>
              <a:rPr lang="en-US">
                <a:solidFill>
                  <a:srgbClr val="0000FF"/>
                </a:solidFill>
                <a:latin typeface="Consolas" panose="020B0609020204030204" pitchFamily="49" charset="0"/>
              </a:rPr>
              <a:t>    </a:t>
            </a:r>
            <a:r>
              <a:rPr lang="en-US" err="1">
                <a:solidFill>
                  <a:srgbClr val="800000"/>
                </a:solidFill>
                <a:latin typeface="Consolas" panose="020B0609020204030204" pitchFamily="49" charset="0"/>
              </a:rPr>
              <a:t>volumeMounts</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 </a:t>
            </a:r>
            <a:r>
              <a:rPr lang="en-US">
                <a:solidFill>
                  <a:srgbClr val="800000"/>
                </a:solidFill>
                <a:latin typeface="Consolas" panose="020B0609020204030204" pitchFamily="49" charset="0"/>
              </a:rPr>
              <a:t>name</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sec-</a:t>
            </a:r>
            <a:r>
              <a:rPr lang="en-US" err="1">
                <a:solidFill>
                  <a:srgbClr val="0000FF"/>
                </a:solidFill>
                <a:latin typeface="Consolas" panose="020B0609020204030204" pitchFamily="49" charset="0"/>
              </a:rPr>
              <a:t>ctx</a:t>
            </a:r>
            <a:r>
              <a:rPr lang="en-US">
                <a:solidFill>
                  <a:srgbClr val="0000FF"/>
                </a:solidFill>
                <a:latin typeface="Consolas" panose="020B0609020204030204" pitchFamily="49" charset="0"/>
              </a:rPr>
              <a:t>-vol</a:t>
            </a:r>
            <a:br>
              <a:rPr lang="en-US">
                <a:solidFill>
                  <a:srgbClr val="0000FF"/>
                </a:solidFill>
                <a:latin typeface="Consolas" panose="020B0609020204030204" pitchFamily="49" charset="0"/>
              </a:rPr>
            </a:br>
            <a:r>
              <a:rPr lang="en-US">
                <a:solidFill>
                  <a:srgbClr val="0000FF"/>
                </a:solidFill>
                <a:latin typeface="Consolas" panose="020B0609020204030204" pitchFamily="49" charset="0"/>
              </a:rPr>
              <a:t>      </a:t>
            </a:r>
            <a:r>
              <a:rPr lang="en-US" err="1">
                <a:solidFill>
                  <a:srgbClr val="800000"/>
                </a:solidFill>
                <a:latin typeface="Consolas" panose="020B0609020204030204" pitchFamily="49" charset="0"/>
              </a:rPr>
              <a:t>mountPath</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/data/demo</a:t>
            </a:r>
            <a:br>
              <a:rPr lang="en-US">
                <a:solidFill>
                  <a:srgbClr val="0000FF"/>
                </a:solidFill>
                <a:latin typeface="Consolas" panose="020B0609020204030204" pitchFamily="49" charset="0"/>
              </a:rPr>
            </a:br>
            <a:r>
              <a:rPr lang="en-US">
                <a:solidFill>
                  <a:srgbClr val="0000FF"/>
                </a:solidFill>
                <a:latin typeface="Consolas" panose="020B0609020204030204" pitchFamily="49" charset="0"/>
              </a:rPr>
              <a:t>    </a:t>
            </a:r>
            <a:r>
              <a:rPr lang="en-US" err="1">
                <a:solidFill>
                  <a:srgbClr val="800000"/>
                </a:solidFill>
                <a:latin typeface="Consolas" panose="020B0609020204030204" pitchFamily="49" charset="0"/>
              </a:rPr>
              <a:t>securityContext</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err="1">
                <a:solidFill>
                  <a:srgbClr val="800000"/>
                </a:solidFill>
                <a:highlight>
                  <a:srgbClr val="00FF00"/>
                </a:highlight>
                <a:latin typeface="Consolas" panose="020B0609020204030204" pitchFamily="49" charset="0"/>
              </a:rPr>
              <a:t>runAsUser</a:t>
            </a:r>
            <a:r>
              <a:rPr lang="en-US">
                <a:solidFill>
                  <a:srgbClr val="000000"/>
                </a:solidFill>
                <a:highlight>
                  <a:srgbClr val="00FF00"/>
                </a:highlight>
                <a:latin typeface="Consolas" panose="020B0609020204030204" pitchFamily="49" charset="0"/>
              </a:rPr>
              <a:t>: </a:t>
            </a:r>
            <a:r>
              <a:rPr lang="en-US">
                <a:solidFill>
                  <a:srgbClr val="09885A"/>
                </a:solidFill>
                <a:highlight>
                  <a:srgbClr val="00FF00"/>
                </a:highlight>
                <a:latin typeface="Consolas" panose="020B0609020204030204" pitchFamily="49" charset="0"/>
              </a:rPr>
              <a:t>2000</a:t>
            </a:r>
            <a:br>
              <a:rPr lang="en-US">
                <a:solidFill>
                  <a:srgbClr val="09885A"/>
                </a:solidFill>
                <a:highlight>
                  <a:srgbClr val="00FF00"/>
                </a:highlight>
                <a:latin typeface="Consolas" panose="020B0609020204030204" pitchFamily="49" charset="0"/>
              </a:rPr>
            </a:br>
            <a:r>
              <a:rPr lang="en-US">
                <a:solidFill>
                  <a:srgbClr val="09885A"/>
                </a:solidFill>
                <a:latin typeface="Consolas" panose="020B0609020204030204" pitchFamily="49" charset="0"/>
              </a:rPr>
              <a:t>      </a:t>
            </a:r>
            <a:r>
              <a:rPr lang="en-US" err="1">
                <a:solidFill>
                  <a:srgbClr val="800000"/>
                </a:solidFill>
                <a:latin typeface="Consolas" panose="020B0609020204030204" pitchFamily="49" charset="0"/>
              </a:rPr>
              <a:t>allowPrivilegeEscalation</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false</a:t>
            </a:r>
            <a:br>
              <a:rPr lang="en-US">
                <a:solidFill>
                  <a:srgbClr val="0000FF"/>
                </a:solidFill>
                <a:latin typeface="Consolas" panose="020B0609020204030204" pitchFamily="49" charset="0"/>
              </a:rPr>
            </a:br>
            <a:r>
              <a:rPr lang="en-US">
                <a:solidFill>
                  <a:srgbClr val="0000FF"/>
                </a:solidFill>
                <a:latin typeface="Consolas" panose="020B0609020204030204" pitchFamily="49" charset="0"/>
              </a:rPr>
              <a:t>      </a:t>
            </a:r>
            <a:r>
              <a:rPr lang="en-US">
                <a:solidFill>
                  <a:srgbClr val="800000"/>
                </a:solidFill>
                <a:latin typeface="Consolas" panose="020B0609020204030204" pitchFamily="49" charset="0"/>
              </a:rPr>
              <a:t>capabilities</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a:solidFill>
                  <a:srgbClr val="800000"/>
                </a:solidFill>
                <a:latin typeface="Consolas" panose="020B0609020204030204" pitchFamily="49" charset="0"/>
              </a:rPr>
              <a:t>add</a:t>
            </a:r>
            <a:r>
              <a:rPr lang="en-US">
                <a:solidFill>
                  <a:srgbClr val="000000"/>
                </a:solidFill>
                <a:latin typeface="Consolas" panose="020B0609020204030204" pitchFamily="49" charset="0"/>
              </a:rPr>
              <a:t>: [</a:t>
            </a:r>
            <a:r>
              <a:rPr lang="en-US">
                <a:solidFill>
                  <a:srgbClr val="A31515"/>
                </a:solidFill>
                <a:latin typeface="Consolas" panose="020B0609020204030204" pitchFamily="49" charset="0"/>
              </a:rPr>
              <a:t>"NET_ADMIN"</a:t>
            </a:r>
            <a:r>
              <a:rPr lang="en-US">
                <a:solidFill>
                  <a:srgbClr val="000000"/>
                </a:solidFill>
                <a:latin typeface="Consolas" panose="020B0609020204030204" pitchFamily="49" charset="0"/>
              </a:rPr>
              <a:t>, </a:t>
            </a:r>
            <a:r>
              <a:rPr lang="en-US">
                <a:solidFill>
                  <a:srgbClr val="A31515"/>
                </a:solidFill>
                <a:latin typeface="Consolas" panose="020B0609020204030204" pitchFamily="49" charset="0"/>
              </a:rPr>
              <a:t>"SYS_TIME"</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err="1">
                <a:solidFill>
                  <a:srgbClr val="800000"/>
                </a:solidFill>
                <a:latin typeface="Consolas" panose="020B0609020204030204" pitchFamily="49" charset="0"/>
              </a:rPr>
              <a:t>seLinuxOptions</a:t>
            </a:r>
            <a:r>
              <a:rPr lang="en-US">
                <a:solidFill>
                  <a:srgbClr val="000000"/>
                </a:solidFill>
                <a:latin typeface="Consolas" panose="020B0609020204030204" pitchFamily="49" charset="0"/>
              </a:rPr>
              <a:t>:</a:t>
            </a:r>
            <a:br>
              <a:rPr lang="en-US">
                <a:solidFill>
                  <a:srgbClr val="000000"/>
                </a:solidFill>
                <a:latin typeface="Consolas" panose="020B0609020204030204" pitchFamily="49" charset="0"/>
              </a:rPr>
            </a:br>
            <a:r>
              <a:rPr lang="en-US">
                <a:solidFill>
                  <a:srgbClr val="000000"/>
                </a:solidFill>
                <a:latin typeface="Consolas" panose="020B0609020204030204" pitchFamily="49" charset="0"/>
              </a:rPr>
              <a:t>        </a:t>
            </a:r>
            <a:r>
              <a:rPr lang="en-US">
                <a:solidFill>
                  <a:srgbClr val="800000"/>
                </a:solidFill>
                <a:latin typeface="Consolas" panose="020B0609020204030204" pitchFamily="49" charset="0"/>
              </a:rPr>
              <a:t>level</a:t>
            </a:r>
            <a:r>
              <a:rPr lang="en-US">
                <a:solidFill>
                  <a:srgbClr val="000000"/>
                </a:solidFill>
                <a:latin typeface="Consolas" panose="020B0609020204030204" pitchFamily="49" charset="0"/>
              </a:rPr>
              <a:t>: </a:t>
            </a:r>
            <a:r>
              <a:rPr lang="en-US">
                <a:solidFill>
                  <a:srgbClr val="A31515"/>
                </a:solidFill>
                <a:latin typeface="Consolas" panose="020B0609020204030204" pitchFamily="49" charset="0"/>
              </a:rPr>
              <a:t>"s0:c123,c456"</a:t>
            </a:r>
            <a:endParaRPr lang="en-US"/>
          </a:p>
        </p:txBody>
      </p:sp>
    </p:spTree>
    <p:extLst>
      <p:ext uri="{BB962C8B-B14F-4D97-AF65-F5344CB8AC3E}">
        <p14:creationId xmlns:p14="http://schemas.microsoft.com/office/powerpoint/2010/main" val="29208267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44B5B-37FD-426B-825E-E85338EB0A45}"/>
              </a:ext>
            </a:extLst>
          </p:cNvPr>
          <p:cNvSpPr>
            <a:spLocks noGrp="1"/>
          </p:cNvSpPr>
          <p:nvPr>
            <p:ph type="title"/>
          </p:nvPr>
        </p:nvSpPr>
        <p:spPr/>
        <p:txBody>
          <a:bodyPr>
            <a:noAutofit/>
          </a:bodyPr>
          <a:lstStyle/>
          <a:p>
            <a:r>
              <a:rPr lang="en-US"/>
              <a:t>Pod Level – Pod Security Policies</a:t>
            </a:r>
          </a:p>
        </p:txBody>
      </p:sp>
      <p:sp>
        <p:nvSpPr>
          <p:cNvPr id="3" name="Content Placeholder 2">
            <a:extLst>
              <a:ext uri="{FF2B5EF4-FFF2-40B4-BE49-F238E27FC236}">
                <a16:creationId xmlns:a16="http://schemas.microsoft.com/office/drawing/2014/main" id="{D7447D19-B82C-4FB8-80DA-BBACB76AC9B6}"/>
              </a:ext>
            </a:extLst>
          </p:cNvPr>
          <p:cNvSpPr>
            <a:spLocks noGrp="1"/>
          </p:cNvSpPr>
          <p:nvPr>
            <p:ph idx="1"/>
          </p:nvPr>
        </p:nvSpPr>
        <p:spPr>
          <a:xfrm>
            <a:off x="328406" y="1061892"/>
            <a:ext cx="11429008" cy="5716462"/>
          </a:xfrm>
          <a:solidFill>
            <a:srgbClr val="F2F2F2"/>
          </a:solidFill>
        </p:spPr>
        <p:txBody>
          <a:bodyPr>
            <a:noAutofit/>
          </a:bodyPr>
          <a:lstStyle/>
          <a:p>
            <a:pPr marL="0" indent="0">
              <a:buNone/>
            </a:pPr>
            <a:r>
              <a:rPr lang="en-US" sz="950" err="1">
                <a:solidFill>
                  <a:srgbClr val="800000"/>
                </a:solidFill>
                <a:latin typeface="Consolas" panose="020B0609020204030204" pitchFamily="49" charset="0"/>
              </a:rPr>
              <a:t>apiVersion</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policy/v1beta1</a:t>
            </a:r>
            <a:br>
              <a:rPr lang="en-US" sz="950">
                <a:solidFill>
                  <a:srgbClr val="000000"/>
                </a:solidFill>
                <a:latin typeface="Consolas" panose="020B0609020204030204" pitchFamily="49" charset="0"/>
              </a:rPr>
            </a:br>
            <a:r>
              <a:rPr lang="en-US" sz="950">
                <a:solidFill>
                  <a:srgbClr val="800000"/>
                </a:solidFill>
                <a:latin typeface="Consolas" panose="020B0609020204030204" pitchFamily="49" charset="0"/>
              </a:rPr>
              <a:t>kind</a:t>
            </a:r>
            <a:r>
              <a:rPr lang="en-US" sz="950">
                <a:solidFill>
                  <a:srgbClr val="000000"/>
                </a:solidFill>
                <a:latin typeface="Consolas" panose="020B0609020204030204" pitchFamily="49" charset="0"/>
              </a:rPr>
              <a:t>: </a:t>
            </a:r>
            <a:r>
              <a:rPr lang="en-US" sz="950" err="1">
                <a:solidFill>
                  <a:srgbClr val="0000FF"/>
                </a:solidFill>
                <a:latin typeface="Consolas" panose="020B0609020204030204" pitchFamily="49" charset="0"/>
              </a:rPr>
              <a:t>PodSecurityPolicy</a:t>
            </a:r>
            <a:br>
              <a:rPr lang="en-US" sz="950">
                <a:solidFill>
                  <a:srgbClr val="000000"/>
                </a:solidFill>
                <a:latin typeface="Consolas" panose="020B0609020204030204" pitchFamily="49" charset="0"/>
              </a:rPr>
            </a:br>
            <a:r>
              <a:rPr lang="en-US" sz="950">
                <a:solidFill>
                  <a:srgbClr val="800000"/>
                </a:solidFill>
                <a:latin typeface="Consolas" panose="020B0609020204030204" pitchFamily="49" charset="0"/>
              </a:rPr>
              <a:t>metadata</a:t>
            </a:r>
            <a:r>
              <a:rPr lang="en-US" sz="950">
                <a:solidFill>
                  <a:srgbClr val="000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name</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restricted</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annotations</a:t>
            </a:r>
            <a:r>
              <a:rPr lang="en-US" sz="950">
                <a:solidFill>
                  <a:srgbClr val="000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seccomp.security.alpha.kubernetes.io/</a:t>
            </a:r>
            <a:r>
              <a:rPr lang="en-US" sz="950" err="1">
                <a:solidFill>
                  <a:srgbClr val="800000"/>
                </a:solidFill>
                <a:latin typeface="Consolas" panose="020B0609020204030204" pitchFamily="49" charset="0"/>
              </a:rPr>
              <a:t>allowedProfileNames</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'docker/default’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apparmor.security.beta.kubernetes.io/</a:t>
            </a:r>
            <a:r>
              <a:rPr lang="en-US" sz="950" err="1">
                <a:solidFill>
                  <a:srgbClr val="800000"/>
                </a:solidFill>
                <a:latin typeface="Consolas" panose="020B0609020204030204" pitchFamily="49" charset="0"/>
              </a:rPr>
              <a:t>allowedProfileNames</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'runtime/default’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seccomp.security.alpha.kubernetes.io/</a:t>
            </a:r>
            <a:r>
              <a:rPr lang="en-US" sz="950" err="1">
                <a:solidFill>
                  <a:srgbClr val="800000"/>
                </a:solidFill>
                <a:latin typeface="Consolas" panose="020B0609020204030204" pitchFamily="49" charset="0"/>
              </a:rPr>
              <a:t>defaultProfileName</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'docker/default’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apparmor.security.beta.kubernetes.io/</a:t>
            </a:r>
            <a:r>
              <a:rPr lang="en-US" sz="950" err="1">
                <a:solidFill>
                  <a:srgbClr val="800000"/>
                </a:solidFill>
                <a:latin typeface="Consolas" panose="020B0609020204030204" pitchFamily="49" charset="0"/>
              </a:rPr>
              <a:t>defaultProfileName</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'runtime/default’</a:t>
            </a:r>
            <a:br>
              <a:rPr lang="en-US" sz="950">
                <a:solidFill>
                  <a:srgbClr val="000000"/>
                </a:solidFill>
                <a:latin typeface="Consolas" panose="020B0609020204030204" pitchFamily="49" charset="0"/>
              </a:rPr>
            </a:br>
            <a:r>
              <a:rPr lang="en-US" sz="950">
                <a:solidFill>
                  <a:srgbClr val="800000"/>
                </a:solidFill>
                <a:latin typeface="Consolas" panose="020B0609020204030204" pitchFamily="49" charset="0"/>
              </a:rPr>
              <a:t>spec</a:t>
            </a:r>
            <a:r>
              <a:rPr lang="en-US" sz="950">
                <a:solidFill>
                  <a:srgbClr val="000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privileged</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false</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err="1">
                <a:solidFill>
                  <a:srgbClr val="800000"/>
                </a:solidFill>
                <a:latin typeface="Consolas" panose="020B0609020204030204" pitchFamily="49" charset="0"/>
              </a:rPr>
              <a:t>allowPrivilegeEscalation</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false </a:t>
            </a:r>
            <a:r>
              <a:rPr lang="en-US" sz="950">
                <a:solidFill>
                  <a:srgbClr val="008000"/>
                </a:solidFill>
                <a:latin typeface="Consolas" panose="020B0609020204030204" pitchFamily="49" charset="0"/>
              </a:rPr>
              <a:t># Required to prevent escalations to root.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err="1">
                <a:solidFill>
                  <a:srgbClr val="800000"/>
                </a:solidFill>
                <a:latin typeface="Consolas" panose="020B0609020204030204" pitchFamily="49" charset="0"/>
              </a:rPr>
              <a:t>requiredDropCapabilities</a:t>
            </a:r>
            <a:r>
              <a:rPr lang="en-US" sz="950">
                <a:solidFill>
                  <a:srgbClr val="000000"/>
                </a:solidFill>
                <a:latin typeface="Consolas" panose="020B0609020204030204" pitchFamily="49" charset="0"/>
              </a:rPr>
              <a:t>: </a:t>
            </a:r>
            <a:r>
              <a:rPr lang="en-US" sz="950">
                <a:solidFill>
                  <a:srgbClr val="008000"/>
                </a:solidFill>
                <a:latin typeface="Consolas" panose="020B0609020204030204" pitchFamily="49" charset="0"/>
              </a:rPr>
              <a:t># This is redundant with non-root + disallow privilege escalation,</a:t>
            </a:r>
            <a:r>
              <a:rPr lang="en-US" sz="950">
                <a:solidFill>
                  <a:srgbClr val="000000"/>
                </a:solidFill>
                <a:latin typeface="Consolas" panose="020B0609020204030204" pitchFamily="49" charset="0"/>
              </a:rPr>
              <a:t> </a:t>
            </a:r>
            <a:r>
              <a:rPr lang="en-US" sz="950">
                <a:solidFill>
                  <a:srgbClr val="008000"/>
                </a:solidFill>
                <a:latin typeface="Consolas" panose="020B0609020204030204" pitchFamily="49" charset="0"/>
              </a:rPr>
              <a:t>but we can provide it for defense in depth.</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 </a:t>
            </a:r>
            <a:r>
              <a:rPr lang="en-US" sz="950">
                <a:solidFill>
                  <a:srgbClr val="0000FF"/>
                </a:solidFill>
                <a:latin typeface="Consolas" panose="020B0609020204030204" pitchFamily="49" charset="0"/>
              </a:rPr>
              <a:t>ALL</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volumes</a:t>
            </a:r>
            <a:r>
              <a:rPr lang="en-US" sz="950">
                <a:solidFill>
                  <a:srgbClr val="000000"/>
                </a:solidFill>
                <a:latin typeface="Consolas" panose="020B0609020204030204" pitchFamily="49" charset="0"/>
              </a:rPr>
              <a:t>: </a:t>
            </a:r>
            <a:r>
              <a:rPr lang="en-US" sz="950">
                <a:solidFill>
                  <a:srgbClr val="008000"/>
                </a:solidFill>
                <a:latin typeface="Consolas" panose="020B0609020204030204" pitchFamily="49" charset="0"/>
              </a:rPr>
              <a:t># Allow core volume types.</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 </a:t>
            </a:r>
            <a:r>
              <a:rPr lang="en-US" sz="950">
                <a:solidFill>
                  <a:srgbClr val="0000FF"/>
                </a:solidFill>
                <a:latin typeface="Consolas" panose="020B0609020204030204" pitchFamily="49" charset="0"/>
              </a:rPr>
              <a:t>'</a:t>
            </a:r>
            <a:r>
              <a:rPr lang="en-US" sz="950" err="1">
                <a:solidFill>
                  <a:srgbClr val="0000FF"/>
                </a:solidFill>
                <a:latin typeface="Consolas" panose="020B0609020204030204" pitchFamily="49" charset="0"/>
              </a:rPr>
              <a:t>configMap</a:t>
            </a:r>
            <a:r>
              <a:rPr lang="en-US" sz="950">
                <a:solidFill>
                  <a:srgbClr val="0000FF"/>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 </a:t>
            </a:r>
            <a:r>
              <a:rPr lang="en-US" sz="950">
                <a:solidFill>
                  <a:srgbClr val="0000FF"/>
                </a:solidFill>
                <a:latin typeface="Consolas" panose="020B0609020204030204" pitchFamily="49" charset="0"/>
              </a:rPr>
              <a:t>'</a:t>
            </a:r>
            <a:r>
              <a:rPr lang="en-US" sz="950" err="1">
                <a:solidFill>
                  <a:srgbClr val="0000FF"/>
                </a:solidFill>
                <a:latin typeface="Consolas" panose="020B0609020204030204" pitchFamily="49" charset="0"/>
              </a:rPr>
              <a:t>emptyDir</a:t>
            </a:r>
            <a:r>
              <a:rPr lang="en-US" sz="950">
                <a:solidFill>
                  <a:srgbClr val="0000FF"/>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 </a:t>
            </a:r>
            <a:r>
              <a:rPr lang="en-US" sz="950">
                <a:solidFill>
                  <a:srgbClr val="0000FF"/>
                </a:solidFill>
                <a:latin typeface="Consolas" panose="020B0609020204030204" pitchFamily="49" charset="0"/>
              </a:rPr>
              <a:t>'projected’</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 </a:t>
            </a:r>
            <a:r>
              <a:rPr lang="en-US" sz="950">
                <a:solidFill>
                  <a:srgbClr val="0000FF"/>
                </a:solidFill>
                <a:latin typeface="Consolas" panose="020B0609020204030204" pitchFamily="49" charset="0"/>
              </a:rPr>
              <a:t>'secret’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 </a:t>
            </a:r>
            <a:r>
              <a:rPr lang="en-US" sz="950">
                <a:solidFill>
                  <a:srgbClr val="0000FF"/>
                </a:solidFill>
                <a:latin typeface="Consolas" panose="020B0609020204030204" pitchFamily="49" charset="0"/>
              </a:rPr>
              <a:t>'</a:t>
            </a:r>
            <a:r>
              <a:rPr lang="en-US" sz="950" err="1">
                <a:solidFill>
                  <a:srgbClr val="0000FF"/>
                </a:solidFill>
                <a:latin typeface="Consolas" panose="020B0609020204030204" pitchFamily="49" charset="0"/>
              </a:rPr>
              <a:t>downwardAPI</a:t>
            </a:r>
            <a:r>
              <a:rPr lang="en-US" sz="950">
                <a:solidFill>
                  <a:srgbClr val="0000FF"/>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 </a:t>
            </a:r>
            <a:r>
              <a:rPr lang="en-US" sz="950">
                <a:solidFill>
                  <a:srgbClr val="0000FF"/>
                </a:solidFill>
                <a:latin typeface="Consolas" panose="020B0609020204030204" pitchFamily="49" charset="0"/>
              </a:rPr>
              <a:t>'</a:t>
            </a:r>
            <a:r>
              <a:rPr lang="en-US" sz="950" err="1">
                <a:solidFill>
                  <a:srgbClr val="0000FF"/>
                </a:solidFill>
                <a:latin typeface="Consolas" panose="020B0609020204030204" pitchFamily="49" charset="0"/>
              </a:rPr>
              <a:t>persistentVolumeClaim</a:t>
            </a:r>
            <a:r>
              <a:rPr lang="en-US" sz="950">
                <a:solidFill>
                  <a:srgbClr val="0000FF"/>
                </a:solidFill>
                <a:latin typeface="Consolas" panose="020B0609020204030204" pitchFamily="49" charset="0"/>
              </a:rPr>
              <a:t>’ </a:t>
            </a:r>
            <a:r>
              <a:rPr lang="en-US" sz="950">
                <a:solidFill>
                  <a:srgbClr val="008000"/>
                </a:solidFill>
                <a:latin typeface="Consolas" panose="020B0609020204030204" pitchFamily="49" charset="0"/>
              </a:rPr>
              <a:t># Assume that </a:t>
            </a:r>
            <a:r>
              <a:rPr lang="en-US" sz="950" err="1">
                <a:solidFill>
                  <a:srgbClr val="008000"/>
                </a:solidFill>
                <a:latin typeface="Consolas" panose="020B0609020204030204" pitchFamily="49" charset="0"/>
              </a:rPr>
              <a:t>persistentVolumes</a:t>
            </a:r>
            <a:r>
              <a:rPr lang="en-US" sz="950">
                <a:solidFill>
                  <a:srgbClr val="008000"/>
                </a:solidFill>
                <a:latin typeface="Consolas" panose="020B0609020204030204" pitchFamily="49" charset="0"/>
              </a:rPr>
              <a:t> set up by the cluster admin are safe to use.</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err="1">
                <a:solidFill>
                  <a:srgbClr val="800000"/>
                </a:solidFill>
                <a:latin typeface="Consolas" panose="020B0609020204030204" pitchFamily="49" charset="0"/>
              </a:rPr>
              <a:t>hostNetwork</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false</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err="1">
                <a:solidFill>
                  <a:srgbClr val="800000"/>
                </a:solidFill>
                <a:latin typeface="Consolas" panose="020B0609020204030204" pitchFamily="49" charset="0"/>
              </a:rPr>
              <a:t>hostIPC</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false</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err="1">
                <a:solidFill>
                  <a:srgbClr val="800000"/>
                </a:solidFill>
                <a:latin typeface="Consolas" panose="020B0609020204030204" pitchFamily="49" charset="0"/>
              </a:rPr>
              <a:t>hostPID</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false</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err="1">
                <a:solidFill>
                  <a:srgbClr val="800000"/>
                </a:solidFill>
                <a:latin typeface="Consolas" panose="020B0609020204030204" pitchFamily="49" charset="0"/>
              </a:rPr>
              <a:t>runAsUser</a:t>
            </a:r>
            <a:r>
              <a:rPr lang="en-US" sz="950">
                <a:solidFill>
                  <a:srgbClr val="000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rule</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a:t>
            </a:r>
            <a:r>
              <a:rPr lang="en-US" sz="950" err="1">
                <a:solidFill>
                  <a:srgbClr val="0000FF"/>
                </a:solidFill>
                <a:latin typeface="Consolas" panose="020B0609020204030204" pitchFamily="49" charset="0"/>
              </a:rPr>
              <a:t>MustRunAsNonRoot</a:t>
            </a:r>
            <a:r>
              <a:rPr lang="en-US" sz="950">
                <a:solidFill>
                  <a:srgbClr val="0000FF"/>
                </a:solidFill>
                <a:latin typeface="Consolas" panose="020B0609020204030204" pitchFamily="49" charset="0"/>
              </a:rPr>
              <a:t>’ </a:t>
            </a:r>
            <a:r>
              <a:rPr lang="en-US" sz="950">
                <a:solidFill>
                  <a:srgbClr val="008000"/>
                </a:solidFill>
                <a:latin typeface="Consolas" panose="020B0609020204030204" pitchFamily="49" charset="0"/>
              </a:rPr>
              <a:t># Require the container to run without root privileges.</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err="1">
                <a:solidFill>
                  <a:srgbClr val="800000"/>
                </a:solidFill>
                <a:latin typeface="Consolas" panose="020B0609020204030204" pitchFamily="49" charset="0"/>
              </a:rPr>
              <a:t>seLinux</a:t>
            </a:r>
            <a:r>
              <a:rPr lang="en-US" sz="950">
                <a:solidFill>
                  <a:srgbClr val="000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rule</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a:t>
            </a:r>
            <a:r>
              <a:rPr lang="en-US" sz="950" err="1">
                <a:solidFill>
                  <a:srgbClr val="0000FF"/>
                </a:solidFill>
                <a:latin typeface="Consolas" panose="020B0609020204030204" pitchFamily="49" charset="0"/>
              </a:rPr>
              <a:t>RunAsAny</a:t>
            </a:r>
            <a:r>
              <a:rPr lang="en-US" sz="950">
                <a:solidFill>
                  <a:srgbClr val="0000FF"/>
                </a:solidFill>
                <a:latin typeface="Consolas" panose="020B0609020204030204" pitchFamily="49" charset="0"/>
              </a:rPr>
              <a:t>’ </a:t>
            </a:r>
            <a:r>
              <a:rPr lang="en-US" sz="950">
                <a:solidFill>
                  <a:srgbClr val="008000"/>
                </a:solidFill>
                <a:latin typeface="Consolas" panose="020B0609020204030204" pitchFamily="49" charset="0"/>
              </a:rPr>
              <a:t># This policy assumes the nodes are using </a:t>
            </a:r>
            <a:r>
              <a:rPr lang="en-US" sz="950" err="1">
                <a:solidFill>
                  <a:srgbClr val="008000"/>
                </a:solidFill>
                <a:latin typeface="Consolas" panose="020B0609020204030204" pitchFamily="49" charset="0"/>
              </a:rPr>
              <a:t>AppArmor</a:t>
            </a:r>
            <a:r>
              <a:rPr lang="en-US" sz="950">
                <a:solidFill>
                  <a:srgbClr val="008000"/>
                </a:solidFill>
                <a:latin typeface="Consolas" panose="020B0609020204030204" pitchFamily="49" charset="0"/>
              </a:rPr>
              <a:t> rather than </a:t>
            </a:r>
            <a:r>
              <a:rPr lang="en-US" sz="950" err="1">
                <a:solidFill>
                  <a:srgbClr val="008000"/>
                </a:solidFill>
                <a:latin typeface="Consolas" panose="020B0609020204030204" pitchFamily="49" charset="0"/>
              </a:rPr>
              <a:t>SELinux</a:t>
            </a:r>
            <a:r>
              <a:rPr lang="en-US" sz="950">
                <a:solidFill>
                  <a:srgbClr val="008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err="1">
                <a:solidFill>
                  <a:srgbClr val="800000"/>
                </a:solidFill>
                <a:latin typeface="Consolas" panose="020B0609020204030204" pitchFamily="49" charset="0"/>
              </a:rPr>
              <a:t>supplementalGroups</a:t>
            </a:r>
            <a:r>
              <a:rPr lang="en-US" sz="950">
                <a:solidFill>
                  <a:srgbClr val="000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rule</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a:t>
            </a:r>
            <a:r>
              <a:rPr lang="en-US" sz="950" err="1">
                <a:solidFill>
                  <a:srgbClr val="0000FF"/>
                </a:solidFill>
                <a:latin typeface="Consolas" panose="020B0609020204030204" pitchFamily="49" charset="0"/>
              </a:rPr>
              <a:t>MustRunAs</a:t>
            </a:r>
            <a:r>
              <a:rPr lang="en-US" sz="950">
                <a:solidFill>
                  <a:srgbClr val="0000FF"/>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ranges</a:t>
            </a:r>
            <a:r>
              <a:rPr lang="en-US" sz="950">
                <a:solidFill>
                  <a:srgbClr val="000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 </a:t>
            </a:r>
            <a:r>
              <a:rPr lang="en-US" sz="950">
                <a:solidFill>
                  <a:srgbClr val="800000"/>
                </a:solidFill>
                <a:latin typeface="Consolas" panose="020B0609020204030204" pitchFamily="49" charset="0"/>
              </a:rPr>
              <a:t>min</a:t>
            </a:r>
            <a:r>
              <a:rPr lang="en-US" sz="950">
                <a:solidFill>
                  <a:srgbClr val="000000"/>
                </a:solidFill>
                <a:latin typeface="Consolas" panose="020B0609020204030204" pitchFamily="49" charset="0"/>
              </a:rPr>
              <a:t>: </a:t>
            </a:r>
            <a:r>
              <a:rPr lang="en-US" sz="950">
                <a:solidFill>
                  <a:srgbClr val="09885A"/>
                </a:solidFill>
                <a:latin typeface="Consolas" panose="020B0609020204030204" pitchFamily="49" charset="0"/>
              </a:rPr>
              <a:t>1      </a:t>
            </a:r>
            <a:r>
              <a:rPr lang="en-US" sz="950">
                <a:solidFill>
                  <a:srgbClr val="008000"/>
                </a:solidFill>
                <a:latin typeface="Consolas" panose="020B0609020204030204" pitchFamily="49" charset="0"/>
              </a:rPr>
              <a:t># Forbid adding the root group.</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max</a:t>
            </a:r>
            <a:r>
              <a:rPr lang="en-US" sz="950">
                <a:solidFill>
                  <a:srgbClr val="000000"/>
                </a:solidFill>
                <a:latin typeface="Consolas" panose="020B0609020204030204" pitchFamily="49" charset="0"/>
              </a:rPr>
              <a:t>: </a:t>
            </a:r>
            <a:r>
              <a:rPr lang="en-US" sz="950">
                <a:solidFill>
                  <a:srgbClr val="09885A"/>
                </a:solidFill>
                <a:latin typeface="Consolas" panose="020B0609020204030204" pitchFamily="49" charset="0"/>
              </a:rPr>
              <a:t>65535</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err="1">
                <a:solidFill>
                  <a:srgbClr val="800000"/>
                </a:solidFill>
                <a:latin typeface="Consolas" panose="020B0609020204030204" pitchFamily="49" charset="0"/>
              </a:rPr>
              <a:t>fsGroup</a:t>
            </a:r>
            <a:r>
              <a:rPr lang="en-US" sz="950">
                <a:solidFill>
                  <a:srgbClr val="000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rule</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a:t>
            </a:r>
            <a:r>
              <a:rPr lang="en-US" sz="950" err="1">
                <a:solidFill>
                  <a:srgbClr val="0000FF"/>
                </a:solidFill>
                <a:latin typeface="Consolas" panose="020B0609020204030204" pitchFamily="49" charset="0"/>
              </a:rPr>
              <a:t>MustRunAs</a:t>
            </a:r>
            <a:r>
              <a:rPr lang="en-US" sz="950">
                <a:solidFill>
                  <a:srgbClr val="0000FF"/>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a:t>
            </a:r>
            <a:r>
              <a:rPr lang="en-US" sz="950">
                <a:solidFill>
                  <a:srgbClr val="800000"/>
                </a:solidFill>
                <a:latin typeface="Consolas" panose="020B0609020204030204" pitchFamily="49" charset="0"/>
              </a:rPr>
              <a:t>ranges</a:t>
            </a:r>
            <a:r>
              <a:rPr lang="en-US" sz="950">
                <a:solidFill>
                  <a:srgbClr val="000000"/>
                </a:solidFill>
                <a:latin typeface="Consolas" panose="020B0609020204030204" pitchFamily="49" charset="0"/>
              </a:rPr>
              <a:t>:</a:t>
            </a:r>
            <a:br>
              <a:rPr lang="en-US" sz="950">
                <a:solidFill>
                  <a:srgbClr val="000000"/>
                </a:solidFill>
                <a:latin typeface="Consolas" panose="020B0609020204030204" pitchFamily="49" charset="0"/>
              </a:rPr>
            </a:br>
            <a:r>
              <a:rPr lang="en-US" sz="950">
                <a:solidFill>
                  <a:srgbClr val="000000"/>
                </a:solidFill>
                <a:latin typeface="Consolas" panose="020B0609020204030204" pitchFamily="49" charset="0"/>
              </a:rPr>
              <a:t>      - </a:t>
            </a:r>
            <a:r>
              <a:rPr lang="en-US" sz="950">
                <a:solidFill>
                  <a:srgbClr val="800000"/>
                </a:solidFill>
                <a:latin typeface="Consolas" panose="020B0609020204030204" pitchFamily="49" charset="0"/>
              </a:rPr>
              <a:t>min</a:t>
            </a:r>
            <a:r>
              <a:rPr lang="en-US" sz="950">
                <a:solidFill>
                  <a:srgbClr val="000000"/>
                </a:solidFill>
                <a:latin typeface="Consolas" panose="020B0609020204030204" pitchFamily="49" charset="0"/>
              </a:rPr>
              <a:t>: </a:t>
            </a:r>
            <a:r>
              <a:rPr lang="en-US" sz="950">
                <a:solidFill>
                  <a:srgbClr val="09885A"/>
                </a:solidFill>
                <a:latin typeface="Consolas" panose="020B0609020204030204" pitchFamily="49" charset="0"/>
              </a:rPr>
              <a:t>1     </a:t>
            </a:r>
            <a:r>
              <a:rPr lang="en-US" sz="950">
                <a:solidFill>
                  <a:srgbClr val="008000"/>
                </a:solidFill>
                <a:latin typeface="Consolas" panose="020B0609020204030204" pitchFamily="49" charset="0"/>
              </a:rPr>
              <a:t># Forbid adding the root group.</a:t>
            </a:r>
            <a:br>
              <a:rPr lang="en-US" sz="950">
                <a:solidFill>
                  <a:srgbClr val="09885A"/>
                </a:solidFill>
                <a:latin typeface="Consolas" panose="020B0609020204030204" pitchFamily="49" charset="0"/>
              </a:rPr>
            </a:br>
            <a:r>
              <a:rPr lang="en-US" sz="950">
                <a:solidFill>
                  <a:srgbClr val="09885A"/>
                </a:solidFill>
                <a:latin typeface="Consolas" panose="020B0609020204030204" pitchFamily="49" charset="0"/>
              </a:rPr>
              <a:t>        </a:t>
            </a:r>
            <a:r>
              <a:rPr lang="en-US" sz="950">
                <a:solidFill>
                  <a:srgbClr val="800000"/>
                </a:solidFill>
                <a:latin typeface="Consolas" panose="020B0609020204030204" pitchFamily="49" charset="0"/>
              </a:rPr>
              <a:t>max</a:t>
            </a:r>
            <a:r>
              <a:rPr lang="en-US" sz="950">
                <a:solidFill>
                  <a:srgbClr val="000000"/>
                </a:solidFill>
                <a:latin typeface="Consolas" panose="020B0609020204030204" pitchFamily="49" charset="0"/>
              </a:rPr>
              <a:t>: </a:t>
            </a:r>
            <a:r>
              <a:rPr lang="en-US" sz="950">
                <a:solidFill>
                  <a:srgbClr val="09885A"/>
                </a:solidFill>
                <a:latin typeface="Consolas" panose="020B0609020204030204" pitchFamily="49" charset="0"/>
              </a:rPr>
              <a:t>65535</a:t>
            </a:r>
            <a:br>
              <a:rPr lang="en-US" sz="950">
                <a:solidFill>
                  <a:srgbClr val="09885A"/>
                </a:solidFill>
                <a:latin typeface="Consolas" panose="020B0609020204030204" pitchFamily="49" charset="0"/>
              </a:rPr>
            </a:br>
            <a:r>
              <a:rPr lang="en-US" sz="950">
                <a:solidFill>
                  <a:srgbClr val="09885A"/>
                </a:solidFill>
                <a:latin typeface="Consolas" panose="020B0609020204030204" pitchFamily="49" charset="0"/>
              </a:rPr>
              <a:t>  </a:t>
            </a:r>
            <a:r>
              <a:rPr lang="en-US" sz="950" err="1">
                <a:solidFill>
                  <a:srgbClr val="800000"/>
                </a:solidFill>
                <a:latin typeface="Consolas" panose="020B0609020204030204" pitchFamily="49" charset="0"/>
              </a:rPr>
              <a:t>readOnlyRootFilesystem</a:t>
            </a:r>
            <a:r>
              <a:rPr lang="en-US" sz="950">
                <a:solidFill>
                  <a:srgbClr val="000000"/>
                </a:solidFill>
                <a:latin typeface="Consolas" panose="020B0609020204030204" pitchFamily="49" charset="0"/>
              </a:rPr>
              <a:t>: </a:t>
            </a:r>
            <a:r>
              <a:rPr lang="en-US" sz="950">
                <a:solidFill>
                  <a:srgbClr val="0000FF"/>
                </a:solidFill>
                <a:latin typeface="Consolas" panose="020B0609020204030204" pitchFamily="49" charset="0"/>
              </a:rPr>
              <a:t>false</a:t>
            </a:r>
            <a:endParaRPr lang="en-US" sz="950">
              <a:solidFill>
                <a:srgbClr val="000000"/>
              </a:solidFill>
              <a:latin typeface="Consolas" panose="020B0609020204030204" pitchFamily="49" charset="0"/>
            </a:endParaRPr>
          </a:p>
        </p:txBody>
      </p:sp>
    </p:spTree>
    <p:extLst>
      <p:ext uri="{BB962C8B-B14F-4D97-AF65-F5344CB8AC3E}">
        <p14:creationId xmlns:p14="http://schemas.microsoft.com/office/powerpoint/2010/main" val="38474618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6">
            <a:extLst>
              <a:ext uri="{FF2B5EF4-FFF2-40B4-BE49-F238E27FC236}">
                <a16:creationId xmlns:a16="http://schemas.microsoft.com/office/drawing/2014/main" id="{7A33F9DA-3EFF-41EF-B424-C1EA1A27F81C}"/>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Cluster </a:t>
            </a:r>
            <a:r>
              <a:rPr lang="en-US" err="1">
                <a:gradFill>
                  <a:gsLst>
                    <a:gs pos="1250">
                      <a:srgbClr val="1A1A1A"/>
                    </a:gs>
                    <a:gs pos="100000">
                      <a:srgbClr val="1A1A1A"/>
                    </a:gs>
                  </a:gsLst>
                  <a:lin ang="5400000" scaled="0"/>
                </a:gradFill>
                <a:latin typeface="Segoe UI Semibold"/>
              </a:rPr>
              <a:t>Autoscaler</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
        <p:nvSpPr>
          <p:cNvPr id="9" name="Content Placeholder 2">
            <a:extLst>
              <a:ext uri="{FF2B5EF4-FFF2-40B4-BE49-F238E27FC236}">
                <a16:creationId xmlns:a16="http://schemas.microsoft.com/office/drawing/2014/main" id="{5CF98C41-330C-4D24-926F-4533552133F5}"/>
              </a:ext>
            </a:extLst>
          </p:cNvPr>
          <p:cNvSpPr txBox="1">
            <a:spLocks/>
          </p:cNvSpPr>
          <p:nvPr/>
        </p:nvSpPr>
        <p:spPr>
          <a:xfrm>
            <a:off x="588263" y="1434370"/>
            <a:ext cx="4666909" cy="2015936"/>
          </a:xfrm>
          <a:prstGeom prst="rect">
            <a:avLst/>
          </a:prstGeom>
        </p:spPr>
        <p:txBody>
          <a:bodyPr vert="horz" wrap="square" lIns="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Clr>
                <a:schemeClr val="tx1"/>
              </a:buClr>
            </a:pPr>
            <a:r>
              <a:rPr lang="en-US" sz="2000">
                <a:latin typeface="Segoe UI" panose="020B0502040204020203" pitchFamily="34" charset="0"/>
                <a:cs typeface="Segoe UI" panose="020B0502040204020203" pitchFamily="34" charset="0"/>
              </a:rPr>
              <a:t>Scales nodes based on pending pods</a:t>
            </a:r>
          </a:p>
          <a:p>
            <a:pPr>
              <a:lnSpc>
                <a:spcPct val="100000"/>
              </a:lnSpc>
              <a:buClr>
                <a:schemeClr val="tx1"/>
              </a:buClr>
            </a:pPr>
            <a:r>
              <a:rPr lang="en-US" sz="2000">
                <a:latin typeface="Segoe UI" panose="020B0502040204020203" pitchFamily="34" charset="0"/>
                <a:cs typeface="Segoe UI" panose="020B0502040204020203" pitchFamily="34" charset="0"/>
              </a:rPr>
              <a:t>Scale up and scale down</a:t>
            </a:r>
          </a:p>
          <a:p>
            <a:pPr>
              <a:lnSpc>
                <a:spcPct val="100000"/>
              </a:lnSpc>
              <a:buClr>
                <a:schemeClr val="tx1"/>
              </a:buClr>
            </a:pPr>
            <a:r>
              <a:rPr lang="en-US" sz="2000">
                <a:latin typeface="Segoe UI" panose="020B0502040204020203" pitchFamily="34" charset="0"/>
                <a:cs typeface="Segoe UI" panose="020B0502040204020203" pitchFamily="34" charset="0"/>
              </a:rPr>
              <a:t>Reduces dependency on monitoring</a:t>
            </a:r>
          </a:p>
          <a:p>
            <a:pPr>
              <a:lnSpc>
                <a:spcPct val="100000"/>
              </a:lnSpc>
              <a:buClr>
                <a:schemeClr val="tx1"/>
              </a:buClr>
            </a:pPr>
            <a:r>
              <a:rPr lang="en-US" sz="2000">
                <a:latin typeface="Segoe UI" panose="020B0502040204020203" pitchFamily="34" charset="0"/>
                <a:cs typeface="Segoe UI" panose="020B0502040204020203" pitchFamily="34" charset="0"/>
              </a:rPr>
              <a:t>Removes need for users to manage nodes and monitor service usage manually</a:t>
            </a:r>
          </a:p>
        </p:txBody>
      </p:sp>
      <p:grpSp>
        <p:nvGrpSpPr>
          <p:cNvPr id="59" name="Group 58">
            <a:extLst>
              <a:ext uri="{FF2B5EF4-FFF2-40B4-BE49-F238E27FC236}">
                <a16:creationId xmlns:a16="http://schemas.microsoft.com/office/drawing/2014/main" id="{CAE38CA0-FCF8-4B3D-9F7A-70C89CFB74C8}"/>
              </a:ext>
            </a:extLst>
          </p:cNvPr>
          <p:cNvGrpSpPr/>
          <p:nvPr/>
        </p:nvGrpSpPr>
        <p:grpSpPr>
          <a:xfrm>
            <a:off x="6630863" y="1573758"/>
            <a:ext cx="5069494" cy="3584170"/>
            <a:chOff x="6630863" y="1538246"/>
            <a:chExt cx="5069494" cy="3584170"/>
          </a:xfrm>
        </p:grpSpPr>
        <p:grpSp>
          <p:nvGrpSpPr>
            <p:cNvPr id="28" name="Group 27">
              <a:extLst>
                <a:ext uri="{FF2B5EF4-FFF2-40B4-BE49-F238E27FC236}">
                  <a16:creationId xmlns:a16="http://schemas.microsoft.com/office/drawing/2014/main" id="{937C24A3-C728-4B30-8167-092711B69CE2}"/>
                </a:ext>
              </a:extLst>
            </p:cNvPr>
            <p:cNvGrpSpPr/>
            <p:nvPr/>
          </p:nvGrpSpPr>
          <p:grpSpPr>
            <a:xfrm>
              <a:off x="10167481" y="2506178"/>
              <a:ext cx="1115339" cy="698808"/>
              <a:chOff x="7140285" y="4296878"/>
              <a:chExt cx="1115339" cy="698808"/>
            </a:xfrm>
          </p:grpSpPr>
          <p:sp>
            <p:nvSpPr>
              <p:cNvPr id="29" name="Freeform: Shape 28">
                <a:extLst>
                  <a:ext uri="{FF2B5EF4-FFF2-40B4-BE49-F238E27FC236}">
                    <a16:creationId xmlns:a16="http://schemas.microsoft.com/office/drawing/2014/main" id="{47D2E001-14CC-4797-8D5C-11FF60659641}"/>
                  </a:ext>
                </a:extLst>
              </p:cNvPr>
              <p:cNvSpPr/>
              <p:nvPr/>
            </p:nvSpPr>
            <p:spPr>
              <a:xfrm>
                <a:off x="7140285" y="4475489"/>
                <a:ext cx="474668" cy="52019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30" name="Freeform: Shape 29">
                <a:extLst>
                  <a:ext uri="{FF2B5EF4-FFF2-40B4-BE49-F238E27FC236}">
                    <a16:creationId xmlns:a16="http://schemas.microsoft.com/office/drawing/2014/main" id="{15001252-9EA0-4671-9D4C-4CE29E1A1BFD}"/>
                  </a:ext>
                </a:extLst>
              </p:cNvPr>
              <p:cNvSpPr/>
              <p:nvPr/>
            </p:nvSpPr>
            <p:spPr>
              <a:xfrm>
                <a:off x="7780956" y="4475489"/>
                <a:ext cx="474668" cy="52019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31" name="Title 1">
                <a:extLst>
                  <a:ext uri="{FF2B5EF4-FFF2-40B4-BE49-F238E27FC236}">
                    <a16:creationId xmlns:a16="http://schemas.microsoft.com/office/drawing/2014/main" id="{E8FE13E5-19E5-4939-8D8B-044BA1EB360F}"/>
                  </a:ext>
                </a:extLst>
              </p:cNvPr>
              <p:cNvSpPr txBox="1">
                <a:spLocks/>
              </p:cNvSpPr>
              <p:nvPr/>
            </p:nvSpPr>
            <p:spPr>
              <a:xfrm>
                <a:off x="7240459" y="4296878"/>
                <a:ext cx="274320"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a:t>
                </a:r>
              </a:p>
            </p:txBody>
          </p:sp>
          <p:sp>
            <p:nvSpPr>
              <p:cNvPr id="32" name="Title 1">
                <a:extLst>
                  <a:ext uri="{FF2B5EF4-FFF2-40B4-BE49-F238E27FC236}">
                    <a16:creationId xmlns:a16="http://schemas.microsoft.com/office/drawing/2014/main" id="{836163D6-5B24-491D-B434-AFBE3EFCAC41}"/>
                  </a:ext>
                </a:extLst>
              </p:cNvPr>
              <p:cNvSpPr txBox="1">
                <a:spLocks/>
              </p:cNvSpPr>
              <p:nvPr/>
            </p:nvSpPr>
            <p:spPr>
              <a:xfrm>
                <a:off x="7881130" y="4296878"/>
                <a:ext cx="274320"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a:t>
                </a:r>
              </a:p>
            </p:txBody>
          </p:sp>
        </p:grpSp>
        <p:sp>
          <p:nvSpPr>
            <p:cNvPr id="21" name="Rectangle: Rounded Corners 118">
              <a:extLst>
                <a:ext uri="{FF2B5EF4-FFF2-40B4-BE49-F238E27FC236}">
                  <a16:creationId xmlns:a16="http://schemas.microsoft.com/office/drawing/2014/main" id="{6724B01E-7D28-4E65-8A41-120591BC2DFF}"/>
                </a:ext>
              </a:extLst>
            </p:cNvPr>
            <p:cNvSpPr/>
            <p:nvPr/>
          </p:nvSpPr>
          <p:spPr bwMode="auto">
            <a:xfrm>
              <a:off x="7033143" y="4193626"/>
              <a:ext cx="1329622" cy="928790"/>
            </a:xfrm>
            <a:prstGeom prst="roundRect">
              <a:avLst>
                <a:gd name="adj" fmla="val 3125"/>
              </a:avLst>
            </a:prstGeom>
            <a:solidFill>
              <a:srgbClr val="FFFFFF"/>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24" name="Rectangle: Rounded Corners 118">
              <a:extLst>
                <a:ext uri="{FF2B5EF4-FFF2-40B4-BE49-F238E27FC236}">
                  <a16:creationId xmlns:a16="http://schemas.microsoft.com/office/drawing/2014/main" id="{5A531FDD-ABBF-4679-8E1E-1115C6CF3CDA}"/>
                </a:ext>
              </a:extLst>
            </p:cNvPr>
            <p:cNvSpPr/>
            <p:nvPr/>
          </p:nvSpPr>
          <p:spPr bwMode="auto">
            <a:xfrm>
              <a:off x="8648878" y="1548080"/>
              <a:ext cx="672675" cy="662460"/>
            </a:xfrm>
            <a:prstGeom prst="roundRect">
              <a:avLst>
                <a:gd name="adj" fmla="val 3125"/>
              </a:avLst>
            </a:prstGeom>
            <a:solidFill>
              <a:srgbClr val="FFFFFF"/>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742" fontAlgn="base">
                <a:spcBef>
                  <a:spcPct val="0"/>
                </a:spcBef>
                <a:spcAft>
                  <a:spcPct val="0"/>
                </a:spcAft>
              </a:pPr>
              <a:r>
                <a:rPr lang="en-US" sz="1000">
                  <a:ln w="3175">
                    <a:noFill/>
                  </a:ln>
                  <a:solidFill>
                    <a:srgbClr val="000000"/>
                  </a:solidFill>
                  <a:latin typeface="Segoe UI Semibold" panose="020B0702040204020203" pitchFamily="34" charset="0"/>
                  <a:cs typeface="Segoe UI Semibold" panose="020B0702040204020203" pitchFamily="34" charset="0"/>
                </a:rPr>
                <a:t>CA</a:t>
              </a:r>
            </a:p>
          </p:txBody>
        </p:sp>
        <p:grpSp>
          <p:nvGrpSpPr>
            <p:cNvPr id="3" name="Group 2">
              <a:extLst>
                <a:ext uri="{FF2B5EF4-FFF2-40B4-BE49-F238E27FC236}">
                  <a16:creationId xmlns:a16="http://schemas.microsoft.com/office/drawing/2014/main" id="{4F3BF63C-A41A-4E66-8504-46EA13C69094}"/>
                </a:ext>
              </a:extLst>
            </p:cNvPr>
            <p:cNvGrpSpPr/>
            <p:nvPr/>
          </p:nvGrpSpPr>
          <p:grpSpPr>
            <a:xfrm>
              <a:off x="7140285" y="4296878"/>
              <a:ext cx="1115339" cy="698808"/>
              <a:chOff x="7140285" y="4296878"/>
              <a:chExt cx="1115339" cy="698808"/>
            </a:xfrm>
          </p:grpSpPr>
          <p:sp>
            <p:nvSpPr>
              <p:cNvPr id="22" name="Freeform: Shape 21">
                <a:extLst>
                  <a:ext uri="{FF2B5EF4-FFF2-40B4-BE49-F238E27FC236}">
                    <a16:creationId xmlns:a16="http://schemas.microsoft.com/office/drawing/2014/main" id="{11A10667-34DC-4E0C-8A5B-1EC6786D7DB1}"/>
                  </a:ext>
                </a:extLst>
              </p:cNvPr>
              <p:cNvSpPr/>
              <p:nvPr/>
            </p:nvSpPr>
            <p:spPr>
              <a:xfrm>
                <a:off x="7140285" y="4475489"/>
                <a:ext cx="474668" cy="52019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23" name="Freeform: Shape 22">
                <a:extLst>
                  <a:ext uri="{FF2B5EF4-FFF2-40B4-BE49-F238E27FC236}">
                    <a16:creationId xmlns:a16="http://schemas.microsoft.com/office/drawing/2014/main" id="{A1BC676D-0E58-47B8-A136-B388C7499C6F}"/>
                  </a:ext>
                </a:extLst>
              </p:cNvPr>
              <p:cNvSpPr/>
              <p:nvPr/>
            </p:nvSpPr>
            <p:spPr>
              <a:xfrm>
                <a:off x="7780956" y="4475489"/>
                <a:ext cx="474668" cy="52019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15" name="Title 1">
                <a:extLst>
                  <a:ext uri="{FF2B5EF4-FFF2-40B4-BE49-F238E27FC236}">
                    <a16:creationId xmlns:a16="http://schemas.microsoft.com/office/drawing/2014/main" id="{E98582E5-9805-42D0-A6E2-68A4B1529BF5}"/>
                  </a:ext>
                </a:extLst>
              </p:cNvPr>
              <p:cNvSpPr txBox="1">
                <a:spLocks/>
              </p:cNvSpPr>
              <p:nvPr/>
            </p:nvSpPr>
            <p:spPr>
              <a:xfrm>
                <a:off x="7240459" y="4296878"/>
                <a:ext cx="274320"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a:t>
                </a:r>
              </a:p>
            </p:txBody>
          </p:sp>
          <p:sp>
            <p:nvSpPr>
              <p:cNvPr id="25" name="Title 1">
                <a:extLst>
                  <a:ext uri="{FF2B5EF4-FFF2-40B4-BE49-F238E27FC236}">
                    <a16:creationId xmlns:a16="http://schemas.microsoft.com/office/drawing/2014/main" id="{4EF7B637-9E56-4F45-89AC-E961734F098D}"/>
                  </a:ext>
                </a:extLst>
              </p:cNvPr>
              <p:cNvSpPr txBox="1">
                <a:spLocks/>
              </p:cNvSpPr>
              <p:nvPr/>
            </p:nvSpPr>
            <p:spPr>
              <a:xfrm>
                <a:off x="7881130" y="4296878"/>
                <a:ext cx="274320"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a:t>
                </a:r>
              </a:p>
            </p:txBody>
          </p:sp>
        </p:grpSp>
        <p:sp>
          <p:nvSpPr>
            <p:cNvPr id="26" name="Title 1">
              <a:extLst>
                <a:ext uri="{FF2B5EF4-FFF2-40B4-BE49-F238E27FC236}">
                  <a16:creationId xmlns:a16="http://schemas.microsoft.com/office/drawing/2014/main" id="{D53B9271-770F-4B2D-8275-CC7EEBD7C86A}"/>
                </a:ext>
              </a:extLst>
            </p:cNvPr>
            <p:cNvSpPr txBox="1">
              <a:spLocks/>
            </p:cNvSpPr>
            <p:nvPr/>
          </p:nvSpPr>
          <p:spPr>
            <a:xfrm>
              <a:off x="7033143" y="3993628"/>
              <a:ext cx="612349"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nSpc>
                  <a:spcPct val="100000"/>
                </a:lnSpc>
              </a:pPr>
              <a:r>
                <a:rPr lang="en-US" sz="1000" spc="0">
                  <a:solidFill>
                    <a:srgbClr val="000000"/>
                  </a:solidFill>
                  <a:latin typeface="Segoe UI Semibold" panose="020B0702040204020203" pitchFamily="34" charset="0"/>
                  <a:cs typeface="Segoe UI Semibold" panose="020B0702040204020203" pitchFamily="34" charset="0"/>
                </a:rPr>
                <a:t>Node</a:t>
              </a:r>
            </a:p>
          </p:txBody>
        </p:sp>
        <p:sp>
          <p:nvSpPr>
            <p:cNvPr id="27" name="Title 1">
              <a:extLst>
                <a:ext uri="{FF2B5EF4-FFF2-40B4-BE49-F238E27FC236}">
                  <a16:creationId xmlns:a16="http://schemas.microsoft.com/office/drawing/2014/main" id="{A1522F2A-7C88-4EF9-BAA4-F65FD76DA6BE}"/>
                </a:ext>
              </a:extLst>
            </p:cNvPr>
            <p:cNvSpPr txBox="1">
              <a:spLocks/>
            </p:cNvSpPr>
            <p:nvPr/>
          </p:nvSpPr>
          <p:spPr>
            <a:xfrm>
              <a:off x="9188937" y="3993628"/>
              <a:ext cx="612349"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nSpc>
                  <a:spcPct val="100000"/>
                </a:lnSpc>
              </a:pPr>
              <a:r>
                <a:rPr lang="en-US" sz="1000" spc="0">
                  <a:solidFill>
                    <a:srgbClr val="000000"/>
                  </a:solidFill>
                  <a:latin typeface="Segoe UI Semibold" panose="020B0702040204020203" pitchFamily="34" charset="0"/>
                  <a:cs typeface="Segoe UI Semibold" panose="020B0702040204020203" pitchFamily="34" charset="0"/>
                </a:rPr>
                <a:t>Node</a:t>
              </a:r>
            </a:p>
          </p:txBody>
        </p:sp>
        <p:sp>
          <p:nvSpPr>
            <p:cNvPr id="4" name="Right Bracket 3">
              <a:extLst>
                <a:ext uri="{FF2B5EF4-FFF2-40B4-BE49-F238E27FC236}">
                  <a16:creationId xmlns:a16="http://schemas.microsoft.com/office/drawing/2014/main" id="{3F6AE756-7048-4F86-AB6A-31AFA955B435}"/>
                </a:ext>
              </a:extLst>
            </p:cNvPr>
            <p:cNvSpPr/>
            <p:nvPr/>
          </p:nvSpPr>
          <p:spPr>
            <a:xfrm rot="5400000">
              <a:off x="10693146" y="2676144"/>
              <a:ext cx="64008" cy="1280160"/>
            </a:xfrm>
            <a:prstGeom prst="righ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Right Bracket 32">
              <a:extLst>
                <a:ext uri="{FF2B5EF4-FFF2-40B4-BE49-F238E27FC236}">
                  <a16:creationId xmlns:a16="http://schemas.microsoft.com/office/drawing/2014/main" id="{4E11070C-3182-4248-A03B-D4A52362E816}"/>
                </a:ext>
              </a:extLst>
            </p:cNvPr>
            <p:cNvSpPr/>
            <p:nvPr/>
          </p:nvSpPr>
          <p:spPr>
            <a:xfrm>
              <a:off x="7362256" y="2011798"/>
              <a:ext cx="166001" cy="836510"/>
            </a:xfrm>
            <a:prstGeom prst="righ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026" name="Picture 2" descr="Image result for azure logo png">
              <a:extLst>
                <a:ext uri="{FF2B5EF4-FFF2-40B4-BE49-F238E27FC236}">
                  <a16:creationId xmlns:a16="http://schemas.microsoft.com/office/drawing/2014/main" id="{89859FC4-7AA1-4CB8-8ABE-BE67DD139F87}"/>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6630863" y="2310986"/>
              <a:ext cx="790113" cy="228392"/>
            </a:xfrm>
            <a:prstGeom prst="rect">
              <a:avLst/>
            </a:prstGeom>
            <a:noFill/>
            <a:extLst>
              <a:ext uri="{909E8E84-426E-40DD-AFC4-6F175D3DCCD1}">
                <a14:hiddenFill xmlns:a14="http://schemas.microsoft.com/office/drawing/2010/main">
                  <a:solidFill>
                    <a:srgbClr val="FFFFFF"/>
                  </a:solidFill>
                </a14:hiddenFill>
              </a:ext>
            </a:extLst>
          </p:spPr>
        </p:pic>
        <p:cxnSp>
          <p:nvCxnSpPr>
            <p:cNvPr id="42" name="Connector: Elbow 41">
              <a:extLst>
                <a:ext uri="{FF2B5EF4-FFF2-40B4-BE49-F238E27FC236}">
                  <a16:creationId xmlns:a16="http://schemas.microsoft.com/office/drawing/2014/main" id="{28E62A5E-5B0F-4A8F-8FF2-159C9361ACD1}"/>
                </a:ext>
              </a:extLst>
            </p:cNvPr>
            <p:cNvCxnSpPr>
              <a:cxnSpLocks/>
            </p:cNvCxnSpPr>
            <p:nvPr/>
          </p:nvCxnSpPr>
          <p:spPr>
            <a:xfrm>
              <a:off x="7528259" y="2645544"/>
              <a:ext cx="2194560" cy="1536192"/>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771E23D8-87D5-4C9F-8E9B-6E092CF31A93}"/>
                </a:ext>
              </a:extLst>
            </p:cNvPr>
            <p:cNvCxnSpPr>
              <a:cxnSpLocks/>
            </p:cNvCxnSpPr>
            <p:nvPr/>
          </p:nvCxnSpPr>
          <p:spPr>
            <a:xfrm rot="16200000" flipH="1" flipV="1">
              <a:off x="9948564" y="3405150"/>
              <a:ext cx="833155" cy="720016"/>
            </a:xfrm>
            <a:prstGeom prst="bentConnector3">
              <a:avLst>
                <a:gd name="adj1" fmla="val 4426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Title 1">
              <a:extLst>
                <a:ext uri="{FF2B5EF4-FFF2-40B4-BE49-F238E27FC236}">
                  <a16:creationId xmlns:a16="http://schemas.microsoft.com/office/drawing/2014/main" id="{E51F15CA-5CAE-4861-AE18-B5C65CCCE4C5}"/>
                </a:ext>
              </a:extLst>
            </p:cNvPr>
            <p:cNvSpPr txBox="1">
              <a:spLocks/>
            </p:cNvSpPr>
            <p:nvPr/>
          </p:nvSpPr>
          <p:spPr>
            <a:xfrm>
              <a:off x="10815458" y="3443991"/>
              <a:ext cx="884899"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137160" indent="-137160">
                <a:lnSpc>
                  <a:spcPct val="100000"/>
                </a:lnSpc>
                <a:buFont typeface="+mj-lt"/>
                <a:buAutoNum type="arabicPeriod" startAt="4"/>
              </a:pPr>
              <a:r>
                <a:rPr lang="en-US" sz="800" spc="0">
                  <a:solidFill>
                    <a:srgbClr val="0078D7"/>
                  </a:solidFill>
                  <a:latin typeface="Segoe UI Semibold" panose="020B0702040204020203" pitchFamily="34" charset="0"/>
                  <a:cs typeface="Segoe UI Semibold" panose="020B0702040204020203" pitchFamily="34" charset="0"/>
                </a:rPr>
                <a:t>Pending pods are scheduled</a:t>
              </a:r>
            </a:p>
          </p:txBody>
        </p:sp>
        <p:sp>
          <p:nvSpPr>
            <p:cNvPr id="56" name="Title 1">
              <a:extLst>
                <a:ext uri="{FF2B5EF4-FFF2-40B4-BE49-F238E27FC236}">
                  <a16:creationId xmlns:a16="http://schemas.microsoft.com/office/drawing/2014/main" id="{A104CA93-DFAF-401E-9EE8-5B38CBB3A1A7}"/>
                </a:ext>
              </a:extLst>
            </p:cNvPr>
            <p:cNvSpPr txBox="1">
              <a:spLocks/>
            </p:cNvSpPr>
            <p:nvPr/>
          </p:nvSpPr>
          <p:spPr>
            <a:xfrm>
              <a:off x="8038227" y="2725197"/>
              <a:ext cx="1070262"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137160" indent="-137160">
                <a:lnSpc>
                  <a:spcPct val="100000"/>
                </a:lnSpc>
                <a:buFont typeface="+mj-lt"/>
                <a:buAutoNum type="arabicPeriod" startAt="3"/>
              </a:pPr>
              <a:r>
                <a:rPr lang="en-US" sz="800" spc="0">
                  <a:solidFill>
                    <a:srgbClr val="0078D7"/>
                  </a:solidFill>
                  <a:latin typeface="Segoe UI Semibold" panose="020B0702040204020203" pitchFamily="34" charset="0"/>
                  <a:cs typeface="Segoe UI Semibold" panose="020B0702040204020203" pitchFamily="34" charset="0"/>
                </a:rPr>
                <a:t>Node is granted</a:t>
              </a:r>
            </a:p>
          </p:txBody>
        </p:sp>
        <p:cxnSp>
          <p:nvCxnSpPr>
            <p:cNvPr id="51" name="Connector: Elbow 50">
              <a:extLst>
                <a:ext uri="{FF2B5EF4-FFF2-40B4-BE49-F238E27FC236}">
                  <a16:creationId xmlns:a16="http://schemas.microsoft.com/office/drawing/2014/main" id="{C1171705-8E78-4FB8-A515-7116979F4989}"/>
                </a:ext>
              </a:extLst>
            </p:cNvPr>
            <p:cNvCxnSpPr>
              <a:cxnSpLocks/>
            </p:cNvCxnSpPr>
            <p:nvPr/>
          </p:nvCxnSpPr>
          <p:spPr>
            <a:xfrm rot="10800000" flipV="1">
              <a:off x="7518286" y="1881296"/>
              <a:ext cx="1130593" cy="548640"/>
            </a:xfrm>
            <a:prstGeom prst="bentConnector3">
              <a:avLst>
                <a:gd name="adj1" fmla="val 59137"/>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itle 1">
              <a:extLst>
                <a:ext uri="{FF2B5EF4-FFF2-40B4-BE49-F238E27FC236}">
                  <a16:creationId xmlns:a16="http://schemas.microsoft.com/office/drawing/2014/main" id="{10C802F7-811A-493F-8706-8A25D2CDA3A5}"/>
                </a:ext>
              </a:extLst>
            </p:cNvPr>
            <p:cNvSpPr txBox="1">
              <a:spLocks/>
            </p:cNvSpPr>
            <p:nvPr/>
          </p:nvSpPr>
          <p:spPr>
            <a:xfrm>
              <a:off x="7604701" y="1538246"/>
              <a:ext cx="1070262"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137160" indent="-137160">
                <a:lnSpc>
                  <a:spcPct val="100000"/>
                </a:lnSpc>
                <a:buFont typeface="+mj-lt"/>
                <a:buAutoNum type="arabicPeriod" startAt="2"/>
              </a:pPr>
              <a:r>
                <a:rPr lang="en-US" sz="800" spc="0">
                  <a:solidFill>
                    <a:srgbClr val="0078D7"/>
                  </a:solidFill>
                  <a:latin typeface="Segoe UI Semibold" panose="020B0702040204020203" pitchFamily="34" charset="0"/>
                  <a:cs typeface="Segoe UI Semibold" panose="020B0702040204020203" pitchFamily="34" charset="0"/>
                </a:rPr>
                <a:t>Additional </a:t>
              </a:r>
              <a:br>
                <a:rPr lang="en-US" sz="800" spc="0">
                  <a:solidFill>
                    <a:srgbClr val="0078D7"/>
                  </a:solidFill>
                  <a:latin typeface="Segoe UI Semibold" panose="020B0702040204020203" pitchFamily="34" charset="0"/>
                  <a:cs typeface="Segoe UI Semibold" panose="020B0702040204020203" pitchFamily="34" charset="0"/>
                </a:rPr>
              </a:br>
              <a:r>
                <a:rPr lang="en-US" sz="800" spc="0">
                  <a:solidFill>
                    <a:srgbClr val="0078D7"/>
                  </a:solidFill>
                  <a:latin typeface="Segoe UI Semibold" panose="020B0702040204020203" pitchFamily="34" charset="0"/>
                  <a:cs typeface="Segoe UI Semibold" panose="020B0702040204020203" pitchFamily="34" charset="0"/>
                </a:rPr>
                <a:t>node(s) needed</a:t>
              </a:r>
            </a:p>
          </p:txBody>
        </p:sp>
        <p:cxnSp>
          <p:nvCxnSpPr>
            <p:cNvPr id="57" name="Connector: Elbow 56">
              <a:extLst>
                <a:ext uri="{FF2B5EF4-FFF2-40B4-BE49-F238E27FC236}">
                  <a16:creationId xmlns:a16="http://schemas.microsoft.com/office/drawing/2014/main" id="{CB78ED43-1510-494B-9E77-3073CAC10DD9}"/>
                </a:ext>
              </a:extLst>
            </p:cNvPr>
            <p:cNvCxnSpPr>
              <a:cxnSpLocks/>
            </p:cNvCxnSpPr>
            <p:nvPr/>
          </p:nvCxnSpPr>
          <p:spPr>
            <a:xfrm rot="16200000" flipV="1">
              <a:off x="9749032" y="1475459"/>
              <a:ext cx="548640" cy="1403597"/>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Title 1">
              <a:extLst>
                <a:ext uri="{FF2B5EF4-FFF2-40B4-BE49-F238E27FC236}">
                  <a16:creationId xmlns:a16="http://schemas.microsoft.com/office/drawing/2014/main" id="{1752DD30-067A-4657-B350-D70D23C63AA8}"/>
                </a:ext>
              </a:extLst>
            </p:cNvPr>
            <p:cNvSpPr txBox="1">
              <a:spLocks/>
            </p:cNvSpPr>
            <p:nvPr/>
          </p:nvSpPr>
          <p:spPr>
            <a:xfrm>
              <a:off x="10815458" y="2133048"/>
              <a:ext cx="884899"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137160" indent="-137160">
                <a:lnSpc>
                  <a:spcPct val="100000"/>
                </a:lnSpc>
                <a:buFont typeface="+mj-lt"/>
                <a:buAutoNum type="arabicPeriod"/>
              </a:pPr>
              <a:r>
                <a:rPr lang="en-US" sz="800" spc="0">
                  <a:solidFill>
                    <a:srgbClr val="0078D7"/>
                  </a:solidFill>
                  <a:latin typeface="Segoe UI Semibold" panose="020B0702040204020203" pitchFamily="34" charset="0"/>
                  <a:cs typeface="Segoe UI Semibold" panose="020B0702040204020203" pitchFamily="34" charset="0"/>
                </a:rPr>
                <a:t>Pods are in pending state</a:t>
              </a:r>
            </a:p>
          </p:txBody>
        </p:sp>
      </p:grpSp>
      <p:sp>
        <p:nvSpPr>
          <p:cNvPr id="34" name="Rectangle: Rounded Corners 118">
            <a:extLst>
              <a:ext uri="{FF2B5EF4-FFF2-40B4-BE49-F238E27FC236}">
                <a16:creationId xmlns:a16="http://schemas.microsoft.com/office/drawing/2014/main" id="{9CEFB900-CCB0-DC4A-9488-827D06570001}"/>
              </a:ext>
            </a:extLst>
          </p:cNvPr>
          <p:cNvSpPr/>
          <p:nvPr/>
        </p:nvSpPr>
        <p:spPr bwMode="auto">
          <a:xfrm>
            <a:off x="8922264" y="4229228"/>
            <a:ext cx="1329622" cy="928790"/>
          </a:xfrm>
          <a:prstGeom prst="roundRect">
            <a:avLst>
              <a:gd name="adj" fmla="val 3125"/>
            </a:avLst>
          </a:prstGeom>
          <a:solidFill>
            <a:srgbClr val="FFFFFF"/>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35" name="Title 1">
            <a:extLst>
              <a:ext uri="{FF2B5EF4-FFF2-40B4-BE49-F238E27FC236}">
                <a16:creationId xmlns:a16="http://schemas.microsoft.com/office/drawing/2014/main" id="{F4EC83B1-1666-2348-AA94-65FE20BD4EEF}"/>
              </a:ext>
            </a:extLst>
          </p:cNvPr>
          <p:cNvSpPr txBox="1">
            <a:spLocks/>
          </p:cNvSpPr>
          <p:nvPr/>
        </p:nvSpPr>
        <p:spPr>
          <a:xfrm>
            <a:off x="9214183" y="4309188"/>
            <a:ext cx="274320"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a:t>
            </a:r>
          </a:p>
        </p:txBody>
      </p:sp>
      <p:sp>
        <p:nvSpPr>
          <p:cNvPr id="36" name="Title 1">
            <a:extLst>
              <a:ext uri="{FF2B5EF4-FFF2-40B4-BE49-F238E27FC236}">
                <a16:creationId xmlns:a16="http://schemas.microsoft.com/office/drawing/2014/main" id="{B47E80C3-E464-694E-9294-84A652A90BB6}"/>
              </a:ext>
            </a:extLst>
          </p:cNvPr>
          <p:cNvSpPr txBox="1">
            <a:spLocks/>
          </p:cNvSpPr>
          <p:nvPr/>
        </p:nvSpPr>
        <p:spPr>
          <a:xfrm>
            <a:off x="9821016" y="4320371"/>
            <a:ext cx="274320"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a:t>
            </a:r>
          </a:p>
        </p:txBody>
      </p:sp>
      <p:sp>
        <p:nvSpPr>
          <p:cNvPr id="41" name="Freeform: Shape 28">
            <a:extLst>
              <a:ext uri="{FF2B5EF4-FFF2-40B4-BE49-F238E27FC236}">
                <a16:creationId xmlns:a16="http://schemas.microsoft.com/office/drawing/2014/main" id="{3B28FC78-BDDF-DA43-B9AE-56E8963DED16}"/>
              </a:ext>
            </a:extLst>
          </p:cNvPr>
          <p:cNvSpPr/>
          <p:nvPr/>
        </p:nvSpPr>
        <p:spPr>
          <a:xfrm>
            <a:off x="9084219" y="4463538"/>
            <a:ext cx="474668" cy="52019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43" name="Freeform: Shape 28">
            <a:extLst>
              <a:ext uri="{FF2B5EF4-FFF2-40B4-BE49-F238E27FC236}">
                <a16:creationId xmlns:a16="http://schemas.microsoft.com/office/drawing/2014/main" id="{7FEC2996-A239-C043-985F-DBA29D4962E3}"/>
              </a:ext>
            </a:extLst>
          </p:cNvPr>
          <p:cNvSpPr/>
          <p:nvPr/>
        </p:nvSpPr>
        <p:spPr>
          <a:xfrm>
            <a:off x="9720842" y="4486979"/>
            <a:ext cx="474668" cy="52019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44" name="Right Bracket 43">
            <a:extLst>
              <a:ext uri="{FF2B5EF4-FFF2-40B4-BE49-F238E27FC236}">
                <a16:creationId xmlns:a16="http://schemas.microsoft.com/office/drawing/2014/main" id="{38574066-8590-2E4E-AA90-F80A5485B805}"/>
              </a:ext>
            </a:extLst>
          </p:cNvPr>
          <p:cNvSpPr/>
          <p:nvPr/>
        </p:nvSpPr>
        <p:spPr>
          <a:xfrm rot="16200000" flipH="1">
            <a:off x="8446288" y="3411320"/>
            <a:ext cx="358502" cy="3764362"/>
          </a:xfrm>
          <a:prstGeom prst="righ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D376AA31-C96D-4A4F-A3EC-44D62B627173}"/>
              </a:ext>
            </a:extLst>
          </p:cNvPr>
          <p:cNvSpPr txBox="1"/>
          <p:nvPr/>
        </p:nvSpPr>
        <p:spPr>
          <a:xfrm>
            <a:off x="7982351" y="5684091"/>
            <a:ext cx="1333053" cy="369332"/>
          </a:xfrm>
          <a:prstGeom prst="rect">
            <a:avLst/>
          </a:prstGeom>
          <a:noFill/>
        </p:spPr>
        <p:txBody>
          <a:bodyPr wrap="square" rtlCol="0">
            <a:spAutoFit/>
          </a:bodyPr>
          <a:lstStyle/>
          <a:p>
            <a:r>
              <a:rPr lang="en-US"/>
              <a:t>AKS Cluster</a:t>
            </a:r>
          </a:p>
        </p:txBody>
      </p:sp>
    </p:spTree>
    <p:extLst>
      <p:ext uri="{BB962C8B-B14F-4D97-AF65-F5344CB8AC3E}">
        <p14:creationId xmlns:p14="http://schemas.microsoft.com/office/powerpoint/2010/main" val="33387375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4" name="Group 153">
            <a:extLst>
              <a:ext uri="{FF2B5EF4-FFF2-40B4-BE49-F238E27FC236}">
                <a16:creationId xmlns:a16="http://schemas.microsoft.com/office/drawing/2014/main" id="{F03EEC18-ADD7-4747-AE79-71DF2CCC2407}"/>
              </a:ext>
            </a:extLst>
          </p:cNvPr>
          <p:cNvGrpSpPr/>
          <p:nvPr/>
        </p:nvGrpSpPr>
        <p:grpSpPr>
          <a:xfrm>
            <a:off x="2044716" y="1786975"/>
            <a:ext cx="8102569" cy="4174492"/>
            <a:chOff x="3083295" y="1991166"/>
            <a:chExt cx="8102569" cy="4174492"/>
          </a:xfrm>
        </p:grpSpPr>
        <p:grpSp>
          <p:nvGrpSpPr>
            <p:cNvPr id="3" name="Group 2">
              <a:extLst>
                <a:ext uri="{FF2B5EF4-FFF2-40B4-BE49-F238E27FC236}">
                  <a16:creationId xmlns:a16="http://schemas.microsoft.com/office/drawing/2014/main" id="{BA597B0F-77F1-4B99-AE9F-5A76CDCD7010}"/>
                </a:ext>
              </a:extLst>
            </p:cNvPr>
            <p:cNvGrpSpPr/>
            <p:nvPr/>
          </p:nvGrpSpPr>
          <p:grpSpPr>
            <a:xfrm>
              <a:off x="5001107" y="1991166"/>
              <a:ext cx="878110" cy="1136844"/>
              <a:chOff x="2150840" y="2128326"/>
              <a:chExt cx="878110" cy="1136844"/>
            </a:xfrm>
          </p:grpSpPr>
          <p:sp>
            <p:nvSpPr>
              <p:cNvPr id="7" name="Rectangle: Rounded Corners 118">
                <a:extLst>
                  <a:ext uri="{FF2B5EF4-FFF2-40B4-BE49-F238E27FC236}">
                    <a16:creationId xmlns:a16="http://schemas.microsoft.com/office/drawing/2014/main" id="{DD147C15-3D76-4F7A-81E2-96AD25446D94}"/>
                  </a:ext>
                </a:extLst>
              </p:cNvPr>
              <p:cNvSpPr/>
              <p:nvPr/>
            </p:nvSpPr>
            <p:spPr bwMode="auto">
              <a:xfrm>
                <a:off x="2150840" y="2327836"/>
                <a:ext cx="878110" cy="937334"/>
              </a:xfrm>
              <a:prstGeom prst="roundRect">
                <a:avLst>
                  <a:gd name="adj" fmla="val 3125"/>
                </a:avLst>
              </a:prstGeom>
              <a:solidFill>
                <a:srgbClr val="FFFFFF"/>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9" name="Title 1">
                <a:extLst>
                  <a:ext uri="{FF2B5EF4-FFF2-40B4-BE49-F238E27FC236}">
                    <a16:creationId xmlns:a16="http://schemas.microsoft.com/office/drawing/2014/main" id="{55CC8544-A55A-47AC-B75E-C58F2BF3912C}"/>
                  </a:ext>
                </a:extLst>
              </p:cNvPr>
              <p:cNvSpPr txBox="1">
                <a:spLocks/>
              </p:cNvSpPr>
              <p:nvPr/>
            </p:nvSpPr>
            <p:spPr>
              <a:xfrm>
                <a:off x="2287577" y="2128326"/>
                <a:ext cx="604636"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VM</a:t>
                </a:r>
              </a:p>
            </p:txBody>
          </p:sp>
          <p:sp>
            <p:nvSpPr>
              <p:cNvPr id="24" name="Title 1">
                <a:extLst>
                  <a:ext uri="{FF2B5EF4-FFF2-40B4-BE49-F238E27FC236}">
                    <a16:creationId xmlns:a16="http://schemas.microsoft.com/office/drawing/2014/main" id="{1511297C-424D-46E3-B4F8-E23F8373DC43}"/>
                  </a:ext>
                </a:extLst>
              </p:cNvPr>
              <p:cNvSpPr txBox="1">
                <a:spLocks/>
              </p:cNvSpPr>
              <p:nvPr/>
            </p:nvSpPr>
            <p:spPr>
              <a:xfrm>
                <a:off x="2329487" y="2387703"/>
                <a:ext cx="520816"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Pods</a:t>
                </a:r>
              </a:p>
            </p:txBody>
          </p:sp>
          <p:grpSp>
            <p:nvGrpSpPr>
              <p:cNvPr id="2" name="Group 1">
                <a:extLst>
                  <a:ext uri="{FF2B5EF4-FFF2-40B4-BE49-F238E27FC236}">
                    <a16:creationId xmlns:a16="http://schemas.microsoft.com/office/drawing/2014/main" id="{C56E1D5A-A193-4FDE-BD2D-AED16C7E6E32}"/>
                  </a:ext>
                </a:extLst>
              </p:cNvPr>
              <p:cNvGrpSpPr/>
              <p:nvPr/>
            </p:nvGrpSpPr>
            <p:grpSpPr>
              <a:xfrm>
                <a:off x="2297593" y="2560320"/>
                <a:ext cx="584604" cy="592548"/>
                <a:chOff x="2288401" y="2560320"/>
                <a:chExt cx="584604" cy="592548"/>
              </a:xfrm>
            </p:grpSpPr>
            <p:sp>
              <p:nvSpPr>
                <p:cNvPr id="23" name="Freeform: Shape 22">
                  <a:extLst>
                    <a:ext uri="{FF2B5EF4-FFF2-40B4-BE49-F238E27FC236}">
                      <a16:creationId xmlns:a16="http://schemas.microsoft.com/office/drawing/2014/main" id="{3834EF01-5FF6-46EC-9B8C-04AEEA5278CF}"/>
                    </a:ext>
                  </a:extLst>
                </p:cNvPr>
                <p:cNvSpPr/>
                <p:nvPr/>
              </p:nvSpPr>
              <p:spPr>
                <a:xfrm>
                  <a:off x="2288401" y="256032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25" name="Freeform: Shape 24">
                  <a:extLst>
                    <a:ext uri="{FF2B5EF4-FFF2-40B4-BE49-F238E27FC236}">
                      <a16:creationId xmlns:a16="http://schemas.microsoft.com/office/drawing/2014/main" id="{297A62F4-E8CB-41FB-B615-DDB3CDEE9812}"/>
                    </a:ext>
                  </a:extLst>
                </p:cNvPr>
                <p:cNvSpPr/>
                <p:nvPr/>
              </p:nvSpPr>
              <p:spPr>
                <a:xfrm>
                  <a:off x="2631301" y="256032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26" name="Freeform: Shape 25">
                  <a:extLst>
                    <a:ext uri="{FF2B5EF4-FFF2-40B4-BE49-F238E27FC236}">
                      <a16:creationId xmlns:a16="http://schemas.microsoft.com/office/drawing/2014/main" id="{5B9BD413-4245-4B9A-96BE-6C5496470C3E}"/>
                    </a:ext>
                  </a:extLst>
                </p:cNvPr>
                <p:cNvSpPr/>
                <p:nvPr/>
              </p:nvSpPr>
              <p:spPr>
                <a:xfrm>
                  <a:off x="2288401" y="288798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27" name="Freeform: Shape 26">
                  <a:extLst>
                    <a:ext uri="{FF2B5EF4-FFF2-40B4-BE49-F238E27FC236}">
                      <a16:creationId xmlns:a16="http://schemas.microsoft.com/office/drawing/2014/main" id="{6855F5E5-8D0C-4DF9-B362-CA7AA26362A8}"/>
                    </a:ext>
                  </a:extLst>
                </p:cNvPr>
                <p:cNvSpPr/>
                <p:nvPr/>
              </p:nvSpPr>
              <p:spPr>
                <a:xfrm>
                  <a:off x="2631301" y="288798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grpSp>
        </p:grpSp>
        <p:grpSp>
          <p:nvGrpSpPr>
            <p:cNvPr id="28" name="Group 27">
              <a:extLst>
                <a:ext uri="{FF2B5EF4-FFF2-40B4-BE49-F238E27FC236}">
                  <a16:creationId xmlns:a16="http://schemas.microsoft.com/office/drawing/2014/main" id="{A5AA50E3-0433-47D9-B1F1-50FC9576CC75}"/>
                </a:ext>
              </a:extLst>
            </p:cNvPr>
            <p:cNvGrpSpPr/>
            <p:nvPr/>
          </p:nvGrpSpPr>
          <p:grpSpPr>
            <a:xfrm>
              <a:off x="6312783" y="1991166"/>
              <a:ext cx="878110" cy="1136844"/>
              <a:chOff x="2150840" y="2128326"/>
              <a:chExt cx="878110" cy="1136844"/>
            </a:xfrm>
          </p:grpSpPr>
          <p:sp>
            <p:nvSpPr>
              <p:cNvPr id="29" name="Rectangle: Rounded Corners 118">
                <a:extLst>
                  <a:ext uri="{FF2B5EF4-FFF2-40B4-BE49-F238E27FC236}">
                    <a16:creationId xmlns:a16="http://schemas.microsoft.com/office/drawing/2014/main" id="{07A81EBB-DDDC-41B9-8C1A-4444C5F35D6D}"/>
                  </a:ext>
                </a:extLst>
              </p:cNvPr>
              <p:cNvSpPr/>
              <p:nvPr/>
            </p:nvSpPr>
            <p:spPr bwMode="auto">
              <a:xfrm>
                <a:off x="2150840" y="2327836"/>
                <a:ext cx="878110" cy="937334"/>
              </a:xfrm>
              <a:prstGeom prst="roundRect">
                <a:avLst>
                  <a:gd name="adj" fmla="val 3125"/>
                </a:avLst>
              </a:prstGeom>
              <a:solidFill>
                <a:srgbClr val="FFFFFF"/>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30" name="Title 1">
                <a:extLst>
                  <a:ext uri="{FF2B5EF4-FFF2-40B4-BE49-F238E27FC236}">
                    <a16:creationId xmlns:a16="http://schemas.microsoft.com/office/drawing/2014/main" id="{D6ACEB0C-3F8F-4205-B3E2-EE3A4B9D40D1}"/>
                  </a:ext>
                </a:extLst>
              </p:cNvPr>
              <p:cNvSpPr txBox="1">
                <a:spLocks/>
              </p:cNvSpPr>
              <p:nvPr/>
            </p:nvSpPr>
            <p:spPr>
              <a:xfrm>
                <a:off x="2287577" y="2128326"/>
                <a:ext cx="604636"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VM</a:t>
                </a:r>
              </a:p>
            </p:txBody>
          </p:sp>
          <p:sp>
            <p:nvSpPr>
              <p:cNvPr id="31" name="Title 1">
                <a:extLst>
                  <a:ext uri="{FF2B5EF4-FFF2-40B4-BE49-F238E27FC236}">
                    <a16:creationId xmlns:a16="http://schemas.microsoft.com/office/drawing/2014/main" id="{7145778E-D63A-40CF-A2D1-4F8AD00CB8B0}"/>
                  </a:ext>
                </a:extLst>
              </p:cNvPr>
              <p:cNvSpPr txBox="1">
                <a:spLocks/>
              </p:cNvSpPr>
              <p:nvPr/>
            </p:nvSpPr>
            <p:spPr>
              <a:xfrm>
                <a:off x="2329487" y="2387703"/>
                <a:ext cx="520816"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Pods</a:t>
                </a:r>
              </a:p>
            </p:txBody>
          </p:sp>
          <p:grpSp>
            <p:nvGrpSpPr>
              <p:cNvPr id="32" name="Group 31">
                <a:extLst>
                  <a:ext uri="{FF2B5EF4-FFF2-40B4-BE49-F238E27FC236}">
                    <a16:creationId xmlns:a16="http://schemas.microsoft.com/office/drawing/2014/main" id="{9688422F-90CA-4DD9-BD3D-3A38DFABB4C5}"/>
                  </a:ext>
                </a:extLst>
              </p:cNvPr>
              <p:cNvGrpSpPr/>
              <p:nvPr/>
            </p:nvGrpSpPr>
            <p:grpSpPr>
              <a:xfrm>
                <a:off x="2297593" y="2560320"/>
                <a:ext cx="584604" cy="592548"/>
                <a:chOff x="2288401" y="2560320"/>
                <a:chExt cx="584604" cy="592548"/>
              </a:xfrm>
            </p:grpSpPr>
            <p:sp>
              <p:nvSpPr>
                <p:cNvPr id="33" name="Freeform: Shape 32">
                  <a:extLst>
                    <a:ext uri="{FF2B5EF4-FFF2-40B4-BE49-F238E27FC236}">
                      <a16:creationId xmlns:a16="http://schemas.microsoft.com/office/drawing/2014/main" id="{2AD0720E-6D2B-4587-BB98-89DCF4A21EBD}"/>
                    </a:ext>
                  </a:extLst>
                </p:cNvPr>
                <p:cNvSpPr/>
                <p:nvPr/>
              </p:nvSpPr>
              <p:spPr>
                <a:xfrm>
                  <a:off x="2288401" y="256032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34" name="Freeform: Shape 33">
                  <a:extLst>
                    <a:ext uri="{FF2B5EF4-FFF2-40B4-BE49-F238E27FC236}">
                      <a16:creationId xmlns:a16="http://schemas.microsoft.com/office/drawing/2014/main" id="{930B2F19-3AE3-441C-A1BC-A8F6ED01F2BE}"/>
                    </a:ext>
                  </a:extLst>
                </p:cNvPr>
                <p:cNvSpPr/>
                <p:nvPr/>
              </p:nvSpPr>
              <p:spPr>
                <a:xfrm>
                  <a:off x="2631301" y="256032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35" name="Freeform: Shape 34">
                  <a:extLst>
                    <a:ext uri="{FF2B5EF4-FFF2-40B4-BE49-F238E27FC236}">
                      <a16:creationId xmlns:a16="http://schemas.microsoft.com/office/drawing/2014/main" id="{DD115468-1F1C-48AA-B47F-E8BFD46B51B7}"/>
                    </a:ext>
                  </a:extLst>
                </p:cNvPr>
                <p:cNvSpPr/>
                <p:nvPr/>
              </p:nvSpPr>
              <p:spPr>
                <a:xfrm>
                  <a:off x="2288401" y="288798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36" name="Freeform: Shape 35">
                  <a:extLst>
                    <a:ext uri="{FF2B5EF4-FFF2-40B4-BE49-F238E27FC236}">
                      <a16:creationId xmlns:a16="http://schemas.microsoft.com/office/drawing/2014/main" id="{B0356CC5-0A7D-4058-96C4-5649BC2A1B63}"/>
                    </a:ext>
                  </a:extLst>
                </p:cNvPr>
                <p:cNvSpPr/>
                <p:nvPr/>
              </p:nvSpPr>
              <p:spPr>
                <a:xfrm>
                  <a:off x="2631301" y="288798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grpSp>
        </p:grpSp>
        <p:grpSp>
          <p:nvGrpSpPr>
            <p:cNvPr id="38" name="Group 37">
              <a:extLst>
                <a:ext uri="{FF2B5EF4-FFF2-40B4-BE49-F238E27FC236}">
                  <a16:creationId xmlns:a16="http://schemas.microsoft.com/office/drawing/2014/main" id="{34996056-20DC-456D-990D-59BCDB68B6F5}"/>
                </a:ext>
              </a:extLst>
            </p:cNvPr>
            <p:cNvGrpSpPr/>
            <p:nvPr/>
          </p:nvGrpSpPr>
          <p:grpSpPr>
            <a:xfrm>
              <a:off x="5001107" y="5028814"/>
              <a:ext cx="878110" cy="1136844"/>
              <a:chOff x="2150840" y="2128326"/>
              <a:chExt cx="878110" cy="1136844"/>
            </a:xfrm>
          </p:grpSpPr>
          <p:sp>
            <p:nvSpPr>
              <p:cNvPr id="48" name="Rectangle: Rounded Corners 118">
                <a:extLst>
                  <a:ext uri="{FF2B5EF4-FFF2-40B4-BE49-F238E27FC236}">
                    <a16:creationId xmlns:a16="http://schemas.microsoft.com/office/drawing/2014/main" id="{C0AE4F4D-2640-429F-B9C5-295AE86E5BB4}"/>
                  </a:ext>
                </a:extLst>
              </p:cNvPr>
              <p:cNvSpPr/>
              <p:nvPr/>
            </p:nvSpPr>
            <p:spPr bwMode="auto">
              <a:xfrm>
                <a:off x="2150840" y="2327836"/>
                <a:ext cx="878110" cy="937334"/>
              </a:xfrm>
              <a:prstGeom prst="roundRect">
                <a:avLst>
                  <a:gd name="adj" fmla="val 3125"/>
                </a:avLst>
              </a:prstGeom>
              <a:solidFill>
                <a:srgbClr val="FFFFFF"/>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49" name="Title 1">
                <a:extLst>
                  <a:ext uri="{FF2B5EF4-FFF2-40B4-BE49-F238E27FC236}">
                    <a16:creationId xmlns:a16="http://schemas.microsoft.com/office/drawing/2014/main" id="{5978393F-721D-4290-90C6-7F03B3B9B824}"/>
                  </a:ext>
                </a:extLst>
              </p:cNvPr>
              <p:cNvSpPr txBox="1">
                <a:spLocks/>
              </p:cNvSpPr>
              <p:nvPr/>
            </p:nvSpPr>
            <p:spPr>
              <a:xfrm>
                <a:off x="2287577" y="2128326"/>
                <a:ext cx="604636"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VM</a:t>
                </a:r>
              </a:p>
            </p:txBody>
          </p:sp>
          <p:sp>
            <p:nvSpPr>
              <p:cNvPr id="50" name="Title 1">
                <a:extLst>
                  <a:ext uri="{FF2B5EF4-FFF2-40B4-BE49-F238E27FC236}">
                    <a16:creationId xmlns:a16="http://schemas.microsoft.com/office/drawing/2014/main" id="{6CAB160F-4B86-4F3A-A13E-52C874D13CB5}"/>
                  </a:ext>
                </a:extLst>
              </p:cNvPr>
              <p:cNvSpPr txBox="1">
                <a:spLocks/>
              </p:cNvSpPr>
              <p:nvPr/>
            </p:nvSpPr>
            <p:spPr>
              <a:xfrm>
                <a:off x="2329487" y="2387703"/>
                <a:ext cx="520816"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Pods</a:t>
                </a:r>
              </a:p>
            </p:txBody>
          </p:sp>
          <p:grpSp>
            <p:nvGrpSpPr>
              <p:cNvPr id="51" name="Group 50">
                <a:extLst>
                  <a:ext uri="{FF2B5EF4-FFF2-40B4-BE49-F238E27FC236}">
                    <a16:creationId xmlns:a16="http://schemas.microsoft.com/office/drawing/2014/main" id="{B5735DAA-74F5-4723-9A5A-A3E69A2DCDBA}"/>
                  </a:ext>
                </a:extLst>
              </p:cNvPr>
              <p:cNvGrpSpPr/>
              <p:nvPr/>
            </p:nvGrpSpPr>
            <p:grpSpPr>
              <a:xfrm>
                <a:off x="2297593" y="2560320"/>
                <a:ext cx="584604" cy="592548"/>
                <a:chOff x="2288401" y="2560320"/>
                <a:chExt cx="584604" cy="592548"/>
              </a:xfrm>
            </p:grpSpPr>
            <p:sp>
              <p:nvSpPr>
                <p:cNvPr id="52" name="Freeform: Shape 51">
                  <a:extLst>
                    <a:ext uri="{FF2B5EF4-FFF2-40B4-BE49-F238E27FC236}">
                      <a16:creationId xmlns:a16="http://schemas.microsoft.com/office/drawing/2014/main" id="{71A373EE-3F10-4025-8CE7-86C1F10C155C}"/>
                    </a:ext>
                  </a:extLst>
                </p:cNvPr>
                <p:cNvSpPr/>
                <p:nvPr/>
              </p:nvSpPr>
              <p:spPr>
                <a:xfrm>
                  <a:off x="2288401" y="256032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53" name="Freeform: Shape 52">
                  <a:extLst>
                    <a:ext uri="{FF2B5EF4-FFF2-40B4-BE49-F238E27FC236}">
                      <a16:creationId xmlns:a16="http://schemas.microsoft.com/office/drawing/2014/main" id="{3294F627-3790-430A-9341-7B3990D450E4}"/>
                    </a:ext>
                  </a:extLst>
                </p:cNvPr>
                <p:cNvSpPr/>
                <p:nvPr/>
              </p:nvSpPr>
              <p:spPr>
                <a:xfrm>
                  <a:off x="2631301" y="256032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54" name="Freeform: Shape 53">
                  <a:extLst>
                    <a:ext uri="{FF2B5EF4-FFF2-40B4-BE49-F238E27FC236}">
                      <a16:creationId xmlns:a16="http://schemas.microsoft.com/office/drawing/2014/main" id="{7EC22F46-E0F9-41C9-AA31-61FDE9C27AE1}"/>
                    </a:ext>
                  </a:extLst>
                </p:cNvPr>
                <p:cNvSpPr/>
                <p:nvPr/>
              </p:nvSpPr>
              <p:spPr>
                <a:xfrm>
                  <a:off x="2288401" y="288798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55" name="Freeform: Shape 54">
                  <a:extLst>
                    <a:ext uri="{FF2B5EF4-FFF2-40B4-BE49-F238E27FC236}">
                      <a16:creationId xmlns:a16="http://schemas.microsoft.com/office/drawing/2014/main" id="{377B82DB-2ACC-4540-B147-ABE4936A8122}"/>
                    </a:ext>
                  </a:extLst>
                </p:cNvPr>
                <p:cNvSpPr/>
                <p:nvPr/>
              </p:nvSpPr>
              <p:spPr>
                <a:xfrm>
                  <a:off x="2631301" y="288798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grpSp>
        </p:grpSp>
        <p:grpSp>
          <p:nvGrpSpPr>
            <p:cNvPr id="39" name="Group 38">
              <a:extLst>
                <a:ext uri="{FF2B5EF4-FFF2-40B4-BE49-F238E27FC236}">
                  <a16:creationId xmlns:a16="http://schemas.microsoft.com/office/drawing/2014/main" id="{D54F3E8E-7A88-4795-AF4C-BDD580699506}"/>
                </a:ext>
              </a:extLst>
            </p:cNvPr>
            <p:cNvGrpSpPr/>
            <p:nvPr/>
          </p:nvGrpSpPr>
          <p:grpSpPr>
            <a:xfrm>
              <a:off x="6312783" y="5028814"/>
              <a:ext cx="878110" cy="1136844"/>
              <a:chOff x="2150840" y="2128326"/>
              <a:chExt cx="878110" cy="1136844"/>
            </a:xfrm>
          </p:grpSpPr>
          <p:sp>
            <p:nvSpPr>
              <p:cNvPr id="40" name="Rectangle: Rounded Corners 118">
                <a:extLst>
                  <a:ext uri="{FF2B5EF4-FFF2-40B4-BE49-F238E27FC236}">
                    <a16:creationId xmlns:a16="http://schemas.microsoft.com/office/drawing/2014/main" id="{EBD810C6-AF5C-4DCA-B92B-D4104A87DF11}"/>
                  </a:ext>
                </a:extLst>
              </p:cNvPr>
              <p:cNvSpPr/>
              <p:nvPr/>
            </p:nvSpPr>
            <p:spPr bwMode="auto">
              <a:xfrm>
                <a:off x="2150840" y="2327836"/>
                <a:ext cx="878110" cy="937334"/>
              </a:xfrm>
              <a:prstGeom prst="roundRect">
                <a:avLst>
                  <a:gd name="adj" fmla="val 3125"/>
                </a:avLst>
              </a:prstGeom>
              <a:solidFill>
                <a:srgbClr val="FFFFFF"/>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41" name="Title 1">
                <a:extLst>
                  <a:ext uri="{FF2B5EF4-FFF2-40B4-BE49-F238E27FC236}">
                    <a16:creationId xmlns:a16="http://schemas.microsoft.com/office/drawing/2014/main" id="{546D5FF5-FA77-4EBC-94B0-ECC35B997052}"/>
                  </a:ext>
                </a:extLst>
              </p:cNvPr>
              <p:cNvSpPr txBox="1">
                <a:spLocks/>
              </p:cNvSpPr>
              <p:nvPr/>
            </p:nvSpPr>
            <p:spPr>
              <a:xfrm>
                <a:off x="2287577" y="2128326"/>
                <a:ext cx="604636"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VM</a:t>
                </a:r>
              </a:p>
            </p:txBody>
          </p:sp>
          <p:sp>
            <p:nvSpPr>
              <p:cNvPr id="42" name="Title 1">
                <a:extLst>
                  <a:ext uri="{FF2B5EF4-FFF2-40B4-BE49-F238E27FC236}">
                    <a16:creationId xmlns:a16="http://schemas.microsoft.com/office/drawing/2014/main" id="{B8BA151A-006B-47F3-BB5F-9D6D15EACF34}"/>
                  </a:ext>
                </a:extLst>
              </p:cNvPr>
              <p:cNvSpPr txBox="1">
                <a:spLocks/>
              </p:cNvSpPr>
              <p:nvPr/>
            </p:nvSpPr>
            <p:spPr>
              <a:xfrm>
                <a:off x="2329487" y="2387703"/>
                <a:ext cx="520816"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Pods</a:t>
                </a:r>
              </a:p>
            </p:txBody>
          </p:sp>
          <p:grpSp>
            <p:nvGrpSpPr>
              <p:cNvPr id="43" name="Group 42">
                <a:extLst>
                  <a:ext uri="{FF2B5EF4-FFF2-40B4-BE49-F238E27FC236}">
                    <a16:creationId xmlns:a16="http://schemas.microsoft.com/office/drawing/2014/main" id="{5A2DD34B-7E42-44EA-9D6A-5FD43D878E48}"/>
                  </a:ext>
                </a:extLst>
              </p:cNvPr>
              <p:cNvGrpSpPr/>
              <p:nvPr/>
            </p:nvGrpSpPr>
            <p:grpSpPr>
              <a:xfrm>
                <a:off x="2297593" y="2560320"/>
                <a:ext cx="584604" cy="592548"/>
                <a:chOff x="2288401" y="2560320"/>
                <a:chExt cx="584604" cy="592548"/>
              </a:xfrm>
            </p:grpSpPr>
            <p:sp>
              <p:nvSpPr>
                <p:cNvPr id="44" name="Freeform: Shape 43">
                  <a:extLst>
                    <a:ext uri="{FF2B5EF4-FFF2-40B4-BE49-F238E27FC236}">
                      <a16:creationId xmlns:a16="http://schemas.microsoft.com/office/drawing/2014/main" id="{CB1517BC-1C1C-4BDA-9E6A-FB1409F4D956}"/>
                    </a:ext>
                  </a:extLst>
                </p:cNvPr>
                <p:cNvSpPr/>
                <p:nvPr/>
              </p:nvSpPr>
              <p:spPr>
                <a:xfrm>
                  <a:off x="2288401" y="256032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45" name="Freeform: Shape 44">
                  <a:extLst>
                    <a:ext uri="{FF2B5EF4-FFF2-40B4-BE49-F238E27FC236}">
                      <a16:creationId xmlns:a16="http://schemas.microsoft.com/office/drawing/2014/main" id="{33D33474-B218-4955-BA09-91D1D3165342}"/>
                    </a:ext>
                  </a:extLst>
                </p:cNvPr>
                <p:cNvSpPr/>
                <p:nvPr/>
              </p:nvSpPr>
              <p:spPr>
                <a:xfrm>
                  <a:off x="2631301" y="256032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46" name="Freeform: Shape 45">
                  <a:extLst>
                    <a:ext uri="{FF2B5EF4-FFF2-40B4-BE49-F238E27FC236}">
                      <a16:creationId xmlns:a16="http://schemas.microsoft.com/office/drawing/2014/main" id="{4860D7F5-C007-4F2E-9466-F64F0A1FB3B9}"/>
                    </a:ext>
                  </a:extLst>
                </p:cNvPr>
                <p:cNvSpPr/>
                <p:nvPr/>
              </p:nvSpPr>
              <p:spPr>
                <a:xfrm>
                  <a:off x="2288401" y="288798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sp>
              <p:nvSpPr>
                <p:cNvPr id="47" name="Freeform: Shape 46">
                  <a:extLst>
                    <a:ext uri="{FF2B5EF4-FFF2-40B4-BE49-F238E27FC236}">
                      <a16:creationId xmlns:a16="http://schemas.microsoft.com/office/drawing/2014/main" id="{73D39AA8-1C5B-4F9D-BB50-B0A0DFB0C02F}"/>
                    </a:ext>
                  </a:extLst>
                </p:cNvPr>
                <p:cNvSpPr/>
                <p:nvPr/>
              </p:nvSpPr>
              <p:spPr>
                <a:xfrm>
                  <a:off x="2631301" y="288798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defTabSz="914367"/>
                  <a:endParaRPr lang="en-US" sz="1765">
                    <a:solidFill>
                      <a:srgbClr val="FFFFFF"/>
                    </a:solidFill>
                    <a:latin typeface="Segoe UI"/>
                  </a:endParaRPr>
                </a:p>
              </p:txBody>
            </p:sp>
          </p:grpSp>
        </p:grpSp>
        <p:grpSp>
          <p:nvGrpSpPr>
            <p:cNvPr id="65" name="Group 64">
              <a:extLst>
                <a:ext uri="{FF2B5EF4-FFF2-40B4-BE49-F238E27FC236}">
                  <a16:creationId xmlns:a16="http://schemas.microsoft.com/office/drawing/2014/main" id="{9E21F5B5-66EB-4FC9-A207-5405F0543959}"/>
                </a:ext>
              </a:extLst>
            </p:cNvPr>
            <p:cNvGrpSpPr/>
            <p:nvPr/>
          </p:nvGrpSpPr>
          <p:grpSpPr>
            <a:xfrm>
              <a:off x="5656945" y="3787111"/>
              <a:ext cx="878110" cy="937334"/>
              <a:chOff x="7197758" y="3445386"/>
              <a:chExt cx="878110" cy="937334"/>
            </a:xfrm>
          </p:grpSpPr>
          <p:sp>
            <p:nvSpPr>
              <p:cNvPr id="56" name="Rectangle: Rounded Corners 118">
                <a:extLst>
                  <a:ext uri="{FF2B5EF4-FFF2-40B4-BE49-F238E27FC236}">
                    <a16:creationId xmlns:a16="http://schemas.microsoft.com/office/drawing/2014/main" id="{2277A02B-9A4B-4398-86EB-377A1D2D0DD5}"/>
                  </a:ext>
                </a:extLst>
              </p:cNvPr>
              <p:cNvSpPr/>
              <p:nvPr/>
            </p:nvSpPr>
            <p:spPr bwMode="auto">
              <a:xfrm>
                <a:off x="7197758" y="3445386"/>
                <a:ext cx="878110" cy="937334"/>
              </a:xfrm>
              <a:prstGeom prst="roundRect">
                <a:avLst>
                  <a:gd name="adj" fmla="val 3125"/>
                </a:avLst>
              </a:prstGeom>
              <a:solidFill>
                <a:srgbClr val="FCFDFE"/>
              </a:solidFill>
              <a:ln w="1270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grpSp>
            <p:nvGrpSpPr>
              <p:cNvPr id="64" name="Group 63">
                <a:extLst>
                  <a:ext uri="{FF2B5EF4-FFF2-40B4-BE49-F238E27FC236}">
                    <a16:creationId xmlns:a16="http://schemas.microsoft.com/office/drawing/2014/main" id="{D0DC0358-6A68-4EB8-8402-5793B1252807}"/>
                  </a:ext>
                </a:extLst>
              </p:cNvPr>
              <p:cNvGrpSpPr/>
              <p:nvPr/>
            </p:nvGrpSpPr>
            <p:grpSpPr>
              <a:xfrm>
                <a:off x="7301292" y="3597069"/>
                <a:ext cx="671043" cy="633969"/>
                <a:chOff x="2613694" y="3600725"/>
                <a:chExt cx="355417" cy="335781"/>
              </a:xfrm>
            </p:grpSpPr>
            <p:sp>
              <p:nvSpPr>
                <p:cNvPr id="57" name="Freeform: Shape 56">
                  <a:extLst>
                    <a:ext uri="{FF2B5EF4-FFF2-40B4-BE49-F238E27FC236}">
                      <a16:creationId xmlns:a16="http://schemas.microsoft.com/office/drawing/2014/main" id="{62717FB7-F69F-458B-95DF-DBDBCE1DF51F}"/>
                    </a:ext>
                  </a:extLst>
                </p:cNvPr>
                <p:cNvSpPr/>
                <p:nvPr/>
              </p:nvSpPr>
              <p:spPr>
                <a:xfrm>
                  <a:off x="2674822" y="360072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58" name="Freeform: Shape 57">
                  <a:extLst>
                    <a:ext uri="{FF2B5EF4-FFF2-40B4-BE49-F238E27FC236}">
                      <a16:creationId xmlns:a16="http://schemas.microsoft.com/office/drawing/2014/main" id="{7279F628-BA68-4635-8F21-8271CD0B8A06}"/>
                    </a:ext>
                  </a:extLst>
                </p:cNvPr>
                <p:cNvSpPr/>
                <p:nvPr/>
              </p:nvSpPr>
              <p:spPr>
                <a:xfrm>
                  <a:off x="2807125" y="360072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59" name="Freeform: Shape 58">
                  <a:extLst>
                    <a:ext uri="{FF2B5EF4-FFF2-40B4-BE49-F238E27FC236}">
                      <a16:creationId xmlns:a16="http://schemas.microsoft.com/office/drawing/2014/main" id="{415C6300-77E4-4D31-AA7F-7DE35636F6B4}"/>
                    </a:ext>
                  </a:extLst>
                </p:cNvPr>
                <p:cNvSpPr/>
                <p:nvPr/>
              </p:nvSpPr>
              <p:spPr>
                <a:xfrm>
                  <a:off x="2613694" y="371335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60" name="Freeform: Shape 59">
                  <a:extLst>
                    <a:ext uri="{FF2B5EF4-FFF2-40B4-BE49-F238E27FC236}">
                      <a16:creationId xmlns:a16="http://schemas.microsoft.com/office/drawing/2014/main" id="{1860F98C-E191-4324-AC28-1E47265A5AA5}"/>
                    </a:ext>
                  </a:extLst>
                </p:cNvPr>
                <p:cNvSpPr/>
                <p:nvPr/>
              </p:nvSpPr>
              <p:spPr>
                <a:xfrm>
                  <a:off x="2740974" y="371335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61" name="Freeform: Shape 60">
                  <a:extLst>
                    <a:ext uri="{FF2B5EF4-FFF2-40B4-BE49-F238E27FC236}">
                      <a16:creationId xmlns:a16="http://schemas.microsoft.com/office/drawing/2014/main" id="{439BDFCE-6E47-4C2E-968F-1A6DA34CE56B}"/>
                    </a:ext>
                  </a:extLst>
                </p:cNvPr>
                <p:cNvSpPr/>
                <p:nvPr/>
              </p:nvSpPr>
              <p:spPr>
                <a:xfrm>
                  <a:off x="2868254" y="371335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62" name="Freeform: Shape 61">
                  <a:extLst>
                    <a:ext uri="{FF2B5EF4-FFF2-40B4-BE49-F238E27FC236}">
                      <a16:creationId xmlns:a16="http://schemas.microsoft.com/office/drawing/2014/main" id="{EFDF878E-22D2-476E-A97B-A31714B12EA6}"/>
                    </a:ext>
                  </a:extLst>
                </p:cNvPr>
                <p:cNvSpPr/>
                <p:nvPr/>
              </p:nvSpPr>
              <p:spPr>
                <a:xfrm>
                  <a:off x="2674822" y="382597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63" name="Freeform: Shape 62">
                  <a:extLst>
                    <a:ext uri="{FF2B5EF4-FFF2-40B4-BE49-F238E27FC236}">
                      <a16:creationId xmlns:a16="http://schemas.microsoft.com/office/drawing/2014/main" id="{B5C933D8-838D-4C99-A732-183DA451806D}"/>
                    </a:ext>
                  </a:extLst>
                </p:cNvPr>
                <p:cNvSpPr/>
                <p:nvPr/>
              </p:nvSpPr>
              <p:spPr>
                <a:xfrm>
                  <a:off x="2807125" y="382597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grpSp>
        </p:grpSp>
        <p:sp>
          <p:nvSpPr>
            <p:cNvPr id="66" name="Title 1">
              <a:extLst>
                <a:ext uri="{FF2B5EF4-FFF2-40B4-BE49-F238E27FC236}">
                  <a16:creationId xmlns:a16="http://schemas.microsoft.com/office/drawing/2014/main" id="{B309CFFB-0C98-4AA9-AA8B-EAE1DCE21AD0}"/>
                </a:ext>
              </a:extLst>
            </p:cNvPr>
            <p:cNvSpPr txBox="1">
              <a:spLocks/>
            </p:cNvSpPr>
            <p:nvPr/>
          </p:nvSpPr>
          <p:spPr>
            <a:xfrm>
              <a:off x="5707262" y="3432380"/>
              <a:ext cx="777476"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Kubernetes control pane</a:t>
              </a:r>
            </a:p>
          </p:txBody>
        </p:sp>
        <p:cxnSp>
          <p:nvCxnSpPr>
            <p:cNvPr id="70" name="Connector: Elbow 69">
              <a:extLst>
                <a:ext uri="{FF2B5EF4-FFF2-40B4-BE49-F238E27FC236}">
                  <a16:creationId xmlns:a16="http://schemas.microsoft.com/office/drawing/2014/main" id="{7896CA0B-8314-4CB2-92D0-35A82C5EE176}"/>
                </a:ext>
              </a:extLst>
            </p:cNvPr>
            <p:cNvCxnSpPr>
              <a:stCxn id="66" idx="0"/>
              <a:endCxn id="7" idx="2"/>
            </p:cNvCxnSpPr>
            <p:nvPr/>
          </p:nvCxnSpPr>
          <p:spPr>
            <a:xfrm rot="16200000" flipV="1">
              <a:off x="5615896" y="2952276"/>
              <a:ext cx="304370" cy="655838"/>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Connector: Elbow 70">
              <a:extLst>
                <a:ext uri="{FF2B5EF4-FFF2-40B4-BE49-F238E27FC236}">
                  <a16:creationId xmlns:a16="http://schemas.microsoft.com/office/drawing/2014/main" id="{21958823-F31D-4A56-8C15-449C996C0F50}"/>
                </a:ext>
              </a:extLst>
            </p:cNvPr>
            <p:cNvCxnSpPr>
              <a:cxnSpLocks/>
              <a:stCxn id="66" idx="0"/>
              <a:endCxn id="29" idx="2"/>
            </p:cNvCxnSpPr>
            <p:nvPr/>
          </p:nvCxnSpPr>
          <p:spPr>
            <a:xfrm rot="5400000" flipH="1" flipV="1">
              <a:off x="6271734" y="2952276"/>
              <a:ext cx="304370" cy="655838"/>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Connector: Elbow 73">
              <a:extLst>
                <a:ext uri="{FF2B5EF4-FFF2-40B4-BE49-F238E27FC236}">
                  <a16:creationId xmlns:a16="http://schemas.microsoft.com/office/drawing/2014/main" id="{BF2112AE-E16F-4AC9-96BE-BB12B6D2D887}"/>
                </a:ext>
              </a:extLst>
            </p:cNvPr>
            <p:cNvCxnSpPr>
              <a:cxnSpLocks/>
              <a:stCxn id="56" idx="2"/>
              <a:endCxn id="41" idx="0"/>
            </p:cNvCxnSpPr>
            <p:nvPr/>
          </p:nvCxnSpPr>
          <p:spPr>
            <a:xfrm rot="16200000" flipH="1">
              <a:off x="6271735" y="4548710"/>
              <a:ext cx="304369" cy="655838"/>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Connector: Elbow 76">
              <a:extLst>
                <a:ext uri="{FF2B5EF4-FFF2-40B4-BE49-F238E27FC236}">
                  <a16:creationId xmlns:a16="http://schemas.microsoft.com/office/drawing/2014/main" id="{AC1177F1-C641-4A6D-971A-88166754181C}"/>
                </a:ext>
              </a:extLst>
            </p:cNvPr>
            <p:cNvCxnSpPr>
              <a:cxnSpLocks/>
              <a:stCxn id="56" idx="2"/>
              <a:endCxn id="49" idx="0"/>
            </p:cNvCxnSpPr>
            <p:nvPr/>
          </p:nvCxnSpPr>
          <p:spPr>
            <a:xfrm rot="5400000">
              <a:off x="5615897" y="4548710"/>
              <a:ext cx="304369" cy="655838"/>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0" name="plug" title="Icon of a power plug showing an A to B connection">
              <a:extLst>
                <a:ext uri="{FF2B5EF4-FFF2-40B4-BE49-F238E27FC236}">
                  <a16:creationId xmlns:a16="http://schemas.microsoft.com/office/drawing/2014/main" id="{2A7BB307-BFD2-4CD5-81AC-D3D2B7F60276}"/>
                </a:ext>
              </a:extLst>
            </p:cNvPr>
            <p:cNvSpPr>
              <a:spLocks noChangeAspect="1" noEditPoints="1"/>
            </p:cNvSpPr>
            <p:nvPr/>
          </p:nvSpPr>
          <p:spPr bwMode="auto">
            <a:xfrm>
              <a:off x="7464269" y="4078412"/>
              <a:ext cx="385870" cy="365760"/>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noFill/>
            <a:ln w="1270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81" name="Rectangle: Rounded Corners 118">
              <a:extLst>
                <a:ext uri="{FF2B5EF4-FFF2-40B4-BE49-F238E27FC236}">
                  <a16:creationId xmlns:a16="http://schemas.microsoft.com/office/drawing/2014/main" id="{51385C50-7E1C-437B-8708-E3F572753AC2}"/>
                </a:ext>
              </a:extLst>
            </p:cNvPr>
            <p:cNvSpPr/>
            <p:nvPr/>
          </p:nvSpPr>
          <p:spPr bwMode="auto">
            <a:xfrm>
              <a:off x="8353888" y="3056393"/>
              <a:ext cx="2831976" cy="2044039"/>
            </a:xfrm>
            <a:prstGeom prst="roundRect">
              <a:avLst>
                <a:gd name="adj" fmla="val 3125"/>
              </a:avLst>
            </a:prstGeom>
            <a:solidFill>
              <a:srgbClr val="FCFDFE"/>
            </a:solidFill>
            <a:ln w="1270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82" name="Title 1">
              <a:extLst>
                <a:ext uri="{FF2B5EF4-FFF2-40B4-BE49-F238E27FC236}">
                  <a16:creationId xmlns:a16="http://schemas.microsoft.com/office/drawing/2014/main" id="{DD704E6A-909F-4B76-A91D-4E9F87D04268}"/>
                </a:ext>
              </a:extLst>
            </p:cNvPr>
            <p:cNvSpPr txBox="1">
              <a:spLocks/>
            </p:cNvSpPr>
            <p:nvPr/>
          </p:nvSpPr>
          <p:spPr>
            <a:xfrm>
              <a:off x="8353888" y="2857301"/>
              <a:ext cx="1970444"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nSpc>
                  <a:spcPct val="100000"/>
                </a:lnSpc>
              </a:pPr>
              <a:r>
                <a:rPr lang="en-US" sz="1000" spc="0">
                  <a:solidFill>
                    <a:srgbClr val="000000"/>
                  </a:solidFill>
                  <a:latin typeface="Segoe UI Semibold" panose="020B0702040204020203" pitchFamily="34" charset="0"/>
                  <a:cs typeface="Segoe UI Semibold" panose="020B0702040204020203" pitchFamily="34" charset="0"/>
                </a:rPr>
                <a:t>Azure Container Instances (ACI)</a:t>
              </a:r>
            </a:p>
          </p:txBody>
        </p:sp>
        <p:grpSp>
          <p:nvGrpSpPr>
            <p:cNvPr id="123" name="Group 122">
              <a:extLst>
                <a:ext uri="{FF2B5EF4-FFF2-40B4-BE49-F238E27FC236}">
                  <a16:creationId xmlns:a16="http://schemas.microsoft.com/office/drawing/2014/main" id="{177A131D-5B13-4AC1-84CE-1C710FB3984B}"/>
                </a:ext>
              </a:extLst>
            </p:cNvPr>
            <p:cNvGrpSpPr/>
            <p:nvPr/>
          </p:nvGrpSpPr>
          <p:grpSpPr>
            <a:xfrm>
              <a:off x="8586034" y="3321128"/>
              <a:ext cx="2367684" cy="1682208"/>
              <a:chOff x="8586034" y="3188970"/>
              <a:chExt cx="2367684" cy="1682208"/>
            </a:xfrm>
          </p:grpSpPr>
          <p:grpSp>
            <p:nvGrpSpPr>
              <p:cNvPr id="90" name="Group 89">
                <a:extLst>
                  <a:ext uri="{FF2B5EF4-FFF2-40B4-BE49-F238E27FC236}">
                    <a16:creationId xmlns:a16="http://schemas.microsoft.com/office/drawing/2014/main" id="{52B93B97-E055-488A-BAA2-A411C049752F}"/>
                  </a:ext>
                </a:extLst>
              </p:cNvPr>
              <p:cNvGrpSpPr/>
              <p:nvPr/>
            </p:nvGrpSpPr>
            <p:grpSpPr>
              <a:xfrm>
                <a:off x="8586034" y="3188970"/>
                <a:ext cx="2367684" cy="264888"/>
                <a:chOff x="8532176" y="3188970"/>
                <a:chExt cx="2367684" cy="264888"/>
              </a:xfrm>
            </p:grpSpPr>
            <p:sp>
              <p:nvSpPr>
                <p:cNvPr id="83" name="Freeform: Shape 82">
                  <a:extLst>
                    <a:ext uri="{FF2B5EF4-FFF2-40B4-BE49-F238E27FC236}">
                      <a16:creationId xmlns:a16="http://schemas.microsoft.com/office/drawing/2014/main" id="{C8B0D982-9E52-485E-A239-FE8BC8ACD055}"/>
                    </a:ext>
                  </a:extLst>
                </p:cNvPr>
                <p:cNvSpPr/>
                <p:nvPr/>
              </p:nvSpPr>
              <p:spPr>
                <a:xfrm>
                  <a:off x="853217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84" name="Freeform: Shape 83">
                  <a:extLst>
                    <a:ext uri="{FF2B5EF4-FFF2-40B4-BE49-F238E27FC236}">
                      <a16:creationId xmlns:a16="http://schemas.microsoft.com/office/drawing/2014/main" id="{CB3CE29D-577E-4FF7-9268-6D2A41423981}"/>
                    </a:ext>
                  </a:extLst>
                </p:cNvPr>
                <p:cNvSpPr/>
                <p:nvPr/>
              </p:nvSpPr>
              <p:spPr>
                <a:xfrm>
                  <a:off x="888650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85" name="Freeform: Shape 84">
                  <a:extLst>
                    <a:ext uri="{FF2B5EF4-FFF2-40B4-BE49-F238E27FC236}">
                      <a16:creationId xmlns:a16="http://schemas.microsoft.com/office/drawing/2014/main" id="{7F3FB630-659D-481D-8D5A-F82EDBA50D91}"/>
                    </a:ext>
                  </a:extLst>
                </p:cNvPr>
                <p:cNvSpPr/>
                <p:nvPr/>
              </p:nvSpPr>
              <p:spPr>
                <a:xfrm>
                  <a:off x="924083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86" name="Freeform: Shape 85">
                  <a:extLst>
                    <a:ext uri="{FF2B5EF4-FFF2-40B4-BE49-F238E27FC236}">
                      <a16:creationId xmlns:a16="http://schemas.microsoft.com/office/drawing/2014/main" id="{B393E950-B0D6-4DFC-B8AF-71E8F1976D9F}"/>
                    </a:ext>
                  </a:extLst>
                </p:cNvPr>
                <p:cNvSpPr/>
                <p:nvPr/>
              </p:nvSpPr>
              <p:spPr>
                <a:xfrm>
                  <a:off x="959516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87" name="Freeform: Shape 86">
                  <a:extLst>
                    <a:ext uri="{FF2B5EF4-FFF2-40B4-BE49-F238E27FC236}">
                      <a16:creationId xmlns:a16="http://schemas.microsoft.com/office/drawing/2014/main" id="{86020DEF-42C8-436A-8739-7133E6399435}"/>
                    </a:ext>
                  </a:extLst>
                </p:cNvPr>
                <p:cNvSpPr/>
                <p:nvPr/>
              </p:nvSpPr>
              <p:spPr>
                <a:xfrm>
                  <a:off x="994949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88" name="Freeform: Shape 87">
                  <a:extLst>
                    <a:ext uri="{FF2B5EF4-FFF2-40B4-BE49-F238E27FC236}">
                      <a16:creationId xmlns:a16="http://schemas.microsoft.com/office/drawing/2014/main" id="{4C9A3B33-DB33-4F4D-B426-1A6EEB7C335A}"/>
                    </a:ext>
                  </a:extLst>
                </p:cNvPr>
                <p:cNvSpPr/>
                <p:nvPr/>
              </p:nvSpPr>
              <p:spPr>
                <a:xfrm>
                  <a:off x="1030382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89" name="Freeform: Shape 88">
                  <a:extLst>
                    <a:ext uri="{FF2B5EF4-FFF2-40B4-BE49-F238E27FC236}">
                      <a16:creationId xmlns:a16="http://schemas.microsoft.com/office/drawing/2014/main" id="{655B16A9-FEBD-4861-8C17-C8706E3F760A}"/>
                    </a:ext>
                  </a:extLst>
                </p:cNvPr>
                <p:cNvSpPr/>
                <p:nvPr/>
              </p:nvSpPr>
              <p:spPr>
                <a:xfrm>
                  <a:off x="1065815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grpSp>
          <p:grpSp>
            <p:nvGrpSpPr>
              <p:cNvPr id="91" name="Group 90">
                <a:extLst>
                  <a:ext uri="{FF2B5EF4-FFF2-40B4-BE49-F238E27FC236}">
                    <a16:creationId xmlns:a16="http://schemas.microsoft.com/office/drawing/2014/main" id="{463AE057-D60D-4A5A-8565-F0FBCDAE95B5}"/>
                  </a:ext>
                </a:extLst>
              </p:cNvPr>
              <p:cNvGrpSpPr/>
              <p:nvPr/>
            </p:nvGrpSpPr>
            <p:grpSpPr>
              <a:xfrm>
                <a:off x="8586034" y="3543300"/>
                <a:ext cx="2367684" cy="264888"/>
                <a:chOff x="8532176" y="3188970"/>
                <a:chExt cx="2367684" cy="264888"/>
              </a:xfrm>
            </p:grpSpPr>
            <p:sp>
              <p:nvSpPr>
                <p:cNvPr id="92" name="Freeform: Shape 91">
                  <a:extLst>
                    <a:ext uri="{FF2B5EF4-FFF2-40B4-BE49-F238E27FC236}">
                      <a16:creationId xmlns:a16="http://schemas.microsoft.com/office/drawing/2014/main" id="{3F6E809D-5958-4154-B244-60F8EF0A656D}"/>
                    </a:ext>
                  </a:extLst>
                </p:cNvPr>
                <p:cNvSpPr/>
                <p:nvPr/>
              </p:nvSpPr>
              <p:spPr>
                <a:xfrm>
                  <a:off x="853217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93" name="Freeform: Shape 92">
                  <a:extLst>
                    <a:ext uri="{FF2B5EF4-FFF2-40B4-BE49-F238E27FC236}">
                      <a16:creationId xmlns:a16="http://schemas.microsoft.com/office/drawing/2014/main" id="{4D8DE582-AFFD-489D-B19A-8D380EC4CBE3}"/>
                    </a:ext>
                  </a:extLst>
                </p:cNvPr>
                <p:cNvSpPr/>
                <p:nvPr/>
              </p:nvSpPr>
              <p:spPr>
                <a:xfrm>
                  <a:off x="888650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94" name="Freeform: Shape 93">
                  <a:extLst>
                    <a:ext uri="{FF2B5EF4-FFF2-40B4-BE49-F238E27FC236}">
                      <a16:creationId xmlns:a16="http://schemas.microsoft.com/office/drawing/2014/main" id="{88297ECC-1C1E-4B62-983D-DEAB27997F43}"/>
                    </a:ext>
                  </a:extLst>
                </p:cNvPr>
                <p:cNvSpPr/>
                <p:nvPr/>
              </p:nvSpPr>
              <p:spPr>
                <a:xfrm>
                  <a:off x="924083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95" name="Freeform: Shape 94">
                  <a:extLst>
                    <a:ext uri="{FF2B5EF4-FFF2-40B4-BE49-F238E27FC236}">
                      <a16:creationId xmlns:a16="http://schemas.microsoft.com/office/drawing/2014/main" id="{B1A40A77-853A-4373-B8B6-DC7C34D2602D}"/>
                    </a:ext>
                  </a:extLst>
                </p:cNvPr>
                <p:cNvSpPr/>
                <p:nvPr/>
              </p:nvSpPr>
              <p:spPr>
                <a:xfrm>
                  <a:off x="959516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96" name="Freeform: Shape 95">
                  <a:extLst>
                    <a:ext uri="{FF2B5EF4-FFF2-40B4-BE49-F238E27FC236}">
                      <a16:creationId xmlns:a16="http://schemas.microsoft.com/office/drawing/2014/main" id="{E79CBE1C-4DD5-4CE4-B12F-48A8856CBE48}"/>
                    </a:ext>
                  </a:extLst>
                </p:cNvPr>
                <p:cNvSpPr/>
                <p:nvPr/>
              </p:nvSpPr>
              <p:spPr>
                <a:xfrm>
                  <a:off x="994949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97" name="Freeform: Shape 96">
                  <a:extLst>
                    <a:ext uri="{FF2B5EF4-FFF2-40B4-BE49-F238E27FC236}">
                      <a16:creationId xmlns:a16="http://schemas.microsoft.com/office/drawing/2014/main" id="{1A32E710-8A3C-454D-A667-DDA9348E361D}"/>
                    </a:ext>
                  </a:extLst>
                </p:cNvPr>
                <p:cNvSpPr/>
                <p:nvPr/>
              </p:nvSpPr>
              <p:spPr>
                <a:xfrm>
                  <a:off x="1030382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98" name="Freeform: Shape 97">
                  <a:extLst>
                    <a:ext uri="{FF2B5EF4-FFF2-40B4-BE49-F238E27FC236}">
                      <a16:creationId xmlns:a16="http://schemas.microsoft.com/office/drawing/2014/main" id="{15C3EDC8-1492-4356-9807-4E6CA06F296A}"/>
                    </a:ext>
                  </a:extLst>
                </p:cNvPr>
                <p:cNvSpPr/>
                <p:nvPr/>
              </p:nvSpPr>
              <p:spPr>
                <a:xfrm>
                  <a:off x="1065815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grpSp>
          <p:grpSp>
            <p:nvGrpSpPr>
              <p:cNvPr id="99" name="Group 98">
                <a:extLst>
                  <a:ext uri="{FF2B5EF4-FFF2-40B4-BE49-F238E27FC236}">
                    <a16:creationId xmlns:a16="http://schemas.microsoft.com/office/drawing/2014/main" id="{6B935580-0202-4819-B774-4BD5BB513335}"/>
                  </a:ext>
                </a:extLst>
              </p:cNvPr>
              <p:cNvGrpSpPr/>
              <p:nvPr/>
            </p:nvGrpSpPr>
            <p:grpSpPr>
              <a:xfrm>
                <a:off x="8586034" y="3897630"/>
                <a:ext cx="2367684" cy="264888"/>
                <a:chOff x="8532176" y="3188970"/>
                <a:chExt cx="2367684" cy="264888"/>
              </a:xfrm>
            </p:grpSpPr>
            <p:sp>
              <p:nvSpPr>
                <p:cNvPr id="100" name="Freeform: Shape 99">
                  <a:extLst>
                    <a:ext uri="{FF2B5EF4-FFF2-40B4-BE49-F238E27FC236}">
                      <a16:creationId xmlns:a16="http://schemas.microsoft.com/office/drawing/2014/main" id="{86173AB4-1F4A-4799-8215-A7C7F6D1C61E}"/>
                    </a:ext>
                  </a:extLst>
                </p:cNvPr>
                <p:cNvSpPr/>
                <p:nvPr/>
              </p:nvSpPr>
              <p:spPr>
                <a:xfrm>
                  <a:off x="853217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01" name="Freeform: Shape 100">
                  <a:extLst>
                    <a:ext uri="{FF2B5EF4-FFF2-40B4-BE49-F238E27FC236}">
                      <a16:creationId xmlns:a16="http://schemas.microsoft.com/office/drawing/2014/main" id="{909CA0B3-EA85-4D7A-A552-93F04F021B72}"/>
                    </a:ext>
                  </a:extLst>
                </p:cNvPr>
                <p:cNvSpPr/>
                <p:nvPr/>
              </p:nvSpPr>
              <p:spPr>
                <a:xfrm>
                  <a:off x="888650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02" name="Freeform: Shape 101">
                  <a:extLst>
                    <a:ext uri="{FF2B5EF4-FFF2-40B4-BE49-F238E27FC236}">
                      <a16:creationId xmlns:a16="http://schemas.microsoft.com/office/drawing/2014/main" id="{47840BC3-F9E4-4DED-96B5-2E18A127719D}"/>
                    </a:ext>
                  </a:extLst>
                </p:cNvPr>
                <p:cNvSpPr/>
                <p:nvPr/>
              </p:nvSpPr>
              <p:spPr>
                <a:xfrm>
                  <a:off x="924083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03" name="Freeform: Shape 102">
                  <a:extLst>
                    <a:ext uri="{FF2B5EF4-FFF2-40B4-BE49-F238E27FC236}">
                      <a16:creationId xmlns:a16="http://schemas.microsoft.com/office/drawing/2014/main" id="{834D5392-0516-4360-B91E-EAC06C13ED3C}"/>
                    </a:ext>
                  </a:extLst>
                </p:cNvPr>
                <p:cNvSpPr/>
                <p:nvPr/>
              </p:nvSpPr>
              <p:spPr>
                <a:xfrm>
                  <a:off x="959516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04" name="Freeform: Shape 103">
                  <a:extLst>
                    <a:ext uri="{FF2B5EF4-FFF2-40B4-BE49-F238E27FC236}">
                      <a16:creationId xmlns:a16="http://schemas.microsoft.com/office/drawing/2014/main" id="{1B080BCD-FDDC-402A-A06C-2F5E7B6CA8CA}"/>
                    </a:ext>
                  </a:extLst>
                </p:cNvPr>
                <p:cNvSpPr/>
                <p:nvPr/>
              </p:nvSpPr>
              <p:spPr>
                <a:xfrm>
                  <a:off x="994949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05" name="Freeform: Shape 104">
                  <a:extLst>
                    <a:ext uri="{FF2B5EF4-FFF2-40B4-BE49-F238E27FC236}">
                      <a16:creationId xmlns:a16="http://schemas.microsoft.com/office/drawing/2014/main" id="{326B0A3F-7C17-4D3F-AED4-26E6F27C321D}"/>
                    </a:ext>
                  </a:extLst>
                </p:cNvPr>
                <p:cNvSpPr/>
                <p:nvPr/>
              </p:nvSpPr>
              <p:spPr>
                <a:xfrm>
                  <a:off x="1030382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06" name="Freeform: Shape 105">
                  <a:extLst>
                    <a:ext uri="{FF2B5EF4-FFF2-40B4-BE49-F238E27FC236}">
                      <a16:creationId xmlns:a16="http://schemas.microsoft.com/office/drawing/2014/main" id="{837DB92B-D8F9-4A63-8E5E-153969D10181}"/>
                    </a:ext>
                  </a:extLst>
                </p:cNvPr>
                <p:cNvSpPr/>
                <p:nvPr/>
              </p:nvSpPr>
              <p:spPr>
                <a:xfrm>
                  <a:off x="1065815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grpSp>
          <p:grpSp>
            <p:nvGrpSpPr>
              <p:cNvPr id="107" name="Group 106">
                <a:extLst>
                  <a:ext uri="{FF2B5EF4-FFF2-40B4-BE49-F238E27FC236}">
                    <a16:creationId xmlns:a16="http://schemas.microsoft.com/office/drawing/2014/main" id="{CC8A8C9E-D3E9-4A10-9E48-721E52E201A5}"/>
                  </a:ext>
                </a:extLst>
              </p:cNvPr>
              <p:cNvGrpSpPr/>
              <p:nvPr/>
            </p:nvGrpSpPr>
            <p:grpSpPr>
              <a:xfrm>
                <a:off x="8586034" y="4251960"/>
                <a:ext cx="2367684" cy="264888"/>
                <a:chOff x="8532176" y="3188970"/>
                <a:chExt cx="2367684" cy="264888"/>
              </a:xfrm>
            </p:grpSpPr>
            <p:sp>
              <p:nvSpPr>
                <p:cNvPr id="108" name="Freeform: Shape 107">
                  <a:extLst>
                    <a:ext uri="{FF2B5EF4-FFF2-40B4-BE49-F238E27FC236}">
                      <a16:creationId xmlns:a16="http://schemas.microsoft.com/office/drawing/2014/main" id="{AE2A65BB-BE67-4C85-9BE4-0683193B27D2}"/>
                    </a:ext>
                  </a:extLst>
                </p:cNvPr>
                <p:cNvSpPr/>
                <p:nvPr/>
              </p:nvSpPr>
              <p:spPr>
                <a:xfrm>
                  <a:off x="853217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09" name="Freeform: Shape 108">
                  <a:extLst>
                    <a:ext uri="{FF2B5EF4-FFF2-40B4-BE49-F238E27FC236}">
                      <a16:creationId xmlns:a16="http://schemas.microsoft.com/office/drawing/2014/main" id="{B69C26CA-9805-4F68-95FD-6FA54498BBFE}"/>
                    </a:ext>
                  </a:extLst>
                </p:cNvPr>
                <p:cNvSpPr/>
                <p:nvPr/>
              </p:nvSpPr>
              <p:spPr>
                <a:xfrm>
                  <a:off x="888650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10" name="Freeform: Shape 109">
                  <a:extLst>
                    <a:ext uri="{FF2B5EF4-FFF2-40B4-BE49-F238E27FC236}">
                      <a16:creationId xmlns:a16="http://schemas.microsoft.com/office/drawing/2014/main" id="{E1AD32A3-DF69-4979-A763-E9F891051F90}"/>
                    </a:ext>
                  </a:extLst>
                </p:cNvPr>
                <p:cNvSpPr/>
                <p:nvPr/>
              </p:nvSpPr>
              <p:spPr>
                <a:xfrm>
                  <a:off x="924083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11" name="Freeform: Shape 110">
                  <a:extLst>
                    <a:ext uri="{FF2B5EF4-FFF2-40B4-BE49-F238E27FC236}">
                      <a16:creationId xmlns:a16="http://schemas.microsoft.com/office/drawing/2014/main" id="{C4158E87-EEF7-448F-9C35-4A9F3B961C4B}"/>
                    </a:ext>
                  </a:extLst>
                </p:cNvPr>
                <p:cNvSpPr/>
                <p:nvPr/>
              </p:nvSpPr>
              <p:spPr>
                <a:xfrm>
                  <a:off x="959516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12" name="Freeform: Shape 111">
                  <a:extLst>
                    <a:ext uri="{FF2B5EF4-FFF2-40B4-BE49-F238E27FC236}">
                      <a16:creationId xmlns:a16="http://schemas.microsoft.com/office/drawing/2014/main" id="{2639E33C-C551-4010-BBAA-82A6FBDADF95}"/>
                    </a:ext>
                  </a:extLst>
                </p:cNvPr>
                <p:cNvSpPr/>
                <p:nvPr/>
              </p:nvSpPr>
              <p:spPr>
                <a:xfrm>
                  <a:off x="994949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13" name="Freeform: Shape 112">
                  <a:extLst>
                    <a:ext uri="{FF2B5EF4-FFF2-40B4-BE49-F238E27FC236}">
                      <a16:creationId xmlns:a16="http://schemas.microsoft.com/office/drawing/2014/main" id="{DD24B50A-140F-4722-8765-D376AD6B9F67}"/>
                    </a:ext>
                  </a:extLst>
                </p:cNvPr>
                <p:cNvSpPr/>
                <p:nvPr/>
              </p:nvSpPr>
              <p:spPr>
                <a:xfrm>
                  <a:off x="1030382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14" name="Freeform: Shape 113">
                  <a:extLst>
                    <a:ext uri="{FF2B5EF4-FFF2-40B4-BE49-F238E27FC236}">
                      <a16:creationId xmlns:a16="http://schemas.microsoft.com/office/drawing/2014/main" id="{D41D046A-456B-4B10-ABA0-1FFAB5EDC8D9}"/>
                    </a:ext>
                  </a:extLst>
                </p:cNvPr>
                <p:cNvSpPr/>
                <p:nvPr/>
              </p:nvSpPr>
              <p:spPr>
                <a:xfrm>
                  <a:off x="1065815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grpSp>
          <p:grpSp>
            <p:nvGrpSpPr>
              <p:cNvPr id="115" name="Group 114">
                <a:extLst>
                  <a:ext uri="{FF2B5EF4-FFF2-40B4-BE49-F238E27FC236}">
                    <a16:creationId xmlns:a16="http://schemas.microsoft.com/office/drawing/2014/main" id="{19CDE5C6-A238-4365-9E11-642499EAA07C}"/>
                  </a:ext>
                </a:extLst>
              </p:cNvPr>
              <p:cNvGrpSpPr/>
              <p:nvPr/>
            </p:nvGrpSpPr>
            <p:grpSpPr>
              <a:xfrm>
                <a:off x="8586034" y="4606290"/>
                <a:ext cx="2367684" cy="264888"/>
                <a:chOff x="8532176" y="3188970"/>
                <a:chExt cx="2367684" cy="264888"/>
              </a:xfrm>
            </p:grpSpPr>
            <p:sp>
              <p:nvSpPr>
                <p:cNvPr id="116" name="Freeform: Shape 115">
                  <a:extLst>
                    <a:ext uri="{FF2B5EF4-FFF2-40B4-BE49-F238E27FC236}">
                      <a16:creationId xmlns:a16="http://schemas.microsoft.com/office/drawing/2014/main" id="{101EB5BE-43A5-4EC0-AB4C-8767DF8516FC}"/>
                    </a:ext>
                  </a:extLst>
                </p:cNvPr>
                <p:cNvSpPr/>
                <p:nvPr/>
              </p:nvSpPr>
              <p:spPr>
                <a:xfrm>
                  <a:off x="853217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17" name="Freeform: Shape 116">
                  <a:extLst>
                    <a:ext uri="{FF2B5EF4-FFF2-40B4-BE49-F238E27FC236}">
                      <a16:creationId xmlns:a16="http://schemas.microsoft.com/office/drawing/2014/main" id="{07115456-754E-472F-A2D7-247F97EE4697}"/>
                    </a:ext>
                  </a:extLst>
                </p:cNvPr>
                <p:cNvSpPr/>
                <p:nvPr/>
              </p:nvSpPr>
              <p:spPr>
                <a:xfrm>
                  <a:off x="888650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18" name="Freeform: Shape 117">
                  <a:extLst>
                    <a:ext uri="{FF2B5EF4-FFF2-40B4-BE49-F238E27FC236}">
                      <a16:creationId xmlns:a16="http://schemas.microsoft.com/office/drawing/2014/main" id="{B7DD2A2E-20B8-47AD-A7D5-B63C2FAD4289}"/>
                    </a:ext>
                  </a:extLst>
                </p:cNvPr>
                <p:cNvSpPr/>
                <p:nvPr/>
              </p:nvSpPr>
              <p:spPr>
                <a:xfrm>
                  <a:off x="924083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19" name="Freeform: Shape 118">
                  <a:extLst>
                    <a:ext uri="{FF2B5EF4-FFF2-40B4-BE49-F238E27FC236}">
                      <a16:creationId xmlns:a16="http://schemas.microsoft.com/office/drawing/2014/main" id="{8FB92638-7679-4D98-A75A-D57685ED5C5E}"/>
                    </a:ext>
                  </a:extLst>
                </p:cNvPr>
                <p:cNvSpPr/>
                <p:nvPr/>
              </p:nvSpPr>
              <p:spPr>
                <a:xfrm>
                  <a:off x="959516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20" name="Freeform: Shape 119">
                  <a:extLst>
                    <a:ext uri="{FF2B5EF4-FFF2-40B4-BE49-F238E27FC236}">
                      <a16:creationId xmlns:a16="http://schemas.microsoft.com/office/drawing/2014/main" id="{5234C855-E898-43BD-95D2-99EF318D139F}"/>
                    </a:ext>
                  </a:extLst>
                </p:cNvPr>
                <p:cNvSpPr/>
                <p:nvPr/>
              </p:nvSpPr>
              <p:spPr>
                <a:xfrm>
                  <a:off x="994949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21" name="Freeform: Shape 120">
                  <a:extLst>
                    <a:ext uri="{FF2B5EF4-FFF2-40B4-BE49-F238E27FC236}">
                      <a16:creationId xmlns:a16="http://schemas.microsoft.com/office/drawing/2014/main" id="{25D66B95-EDEB-46A7-97DB-9107705592DB}"/>
                    </a:ext>
                  </a:extLst>
                </p:cNvPr>
                <p:cNvSpPr/>
                <p:nvPr/>
              </p:nvSpPr>
              <p:spPr>
                <a:xfrm>
                  <a:off x="1030382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sp>
              <p:nvSpPr>
                <p:cNvPr id="122" name="Freeform: Shape 121">
                  <a:extLst>
                    <a:ext uri="{FF2B5EF4-FFF2-40B4-BE49-F238E27FC236}">
                      <a16:creationId xmlns:a16="http://schemas.microsoft.com/office/drawing/2014/main" id="{6DA70F84-046B-4A30-8DEA-4C24E2FAB0F1}"/>
                    </a:ext>
                  </a:extLst>
                </p:cNvPr>
                <p:cNvSpPr/>
                <p:nvPr/>
              </p:nvSpPr>
              <p:spPr>
                <a:xfrm>
                  <a:off x="10658156" y="3188970"/>
                  <a:ext cx="241704" cy="26488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7"/>
                  </a:solidFill>
                  <a:prstDash val="solid"/>
                  <a:round/>
                </a:ln>
              </p:spPr>
              <p:txBody>
                <a:bodyPr wrap="square">
                  <a:noAutofit/>
                </a:bodyPr>
                <a:lstStyle/>
                <a:p>
                  <a:pPr defTabSz="914367"/>
                  <a:endParaRPr lang="en-US" sz="1765">
                    <a:solidFill>
                      <a:srgbClr val="FFFFFF"/>
                    </a:solidFill>
                    <a:latin typeface="Segoe UI"/>
                  </a:endParaRPr>
                </a:p>
              </p:txBody>
            </p:sp>
          </p:grpSp>
        </p:grpSp>
        <p:sp>
          <p:nvSpPr>
            <p:cNvPr id="124" name="Title 1">
              <a:extLst>
                <a:ext uri="{FF2B5EF4-FFF2-40B4-BE49-F238E27FC236}">
                  <a16:creationId xmlns:a16="http://schemas.microsoft.com/office/drawing/2014/main" id="{4B0EE311-3258-48B4-8D04-D9BDAD400B97}"/>
                </a:ext>
              </a:extLst>
            </p:cNvPr>
            <p:cNvSpPr txBox="1">
              <a:spLocks/>
            </p:cNvSpPr>
            <p:nvPr/>
          </p:nvSpPr>
          <p:spPr>
            <a:xfrm>
              <a:off x="8784654" y="3120488"/>
              <a:ext cx="1970444"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800" spc="0">
                  <a:solidFill>
                    <a:srgbClr val="000000"/>
                  </a:solidFill>
                  <a:latin typeface="Segoe UI Semibold" panose="020B0702040204020203" pitchFamily="34" charset="0"/>
                  <a:cs typeface="Segoe UI Semibold" panose="020B0702040204020203" pitchFamily="34" charset="0"/>
                </a:rPr>
                <a:t>Pods</a:t>
              </a:r>
            </a:p>
          </p:txBody>
        </p:sp>
        <p:cxnSp>
          <p:nvCxnSpPr>
            <p:cNvPr id="126" name="Straight Arrow Connector 125">
              <a:extLst>
                <a:ext uri="{FF2B5EF4-FFF2-40B4-BE49-F238E27FC236}">
                  <a16:creationId xmlns:a16="http://schemas.microsoft.com/office/drawing/2014/main" id="{91265991-20B3-4ABD-B3DD-917BCA5753AC}"/>
                </a:ext>
              </a:extLst>
            </p:cNvPr>
            <p:cNvCxnSpPr>
              <a:cxnSpLocks/>
            </p:cNvCxnSpPr>
            <p:nvPr/>
          </p:nvCxnSpPr>
          <p:spPr>
            <a:xfrm>
              <a:off x="6534150" y="4255778"/>
              <a:ext cx="90678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FB7AED16-4021-4064-B15A-7F2EFB7CE6D5}"/>
                </a:ext>
              </a:extLst>
            </p:cNvPr>
            <p:cNvCxnSpPr>
              <a:cxnSpLocks/>
            </p:cNvCxnSpPr>
            <p:nvPr/>
          </p:nvCxnSpPr>
          <p:spPr>
            <a:xfrm>
              <a:off x="7848600" y="4255778"/>
              <a:ext cx="50292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8" name="Title 1">
              <a:extLst>
                <a:ext uri="{FF2B5EF4-FFF2-40B4-BE49-F238E27FC236}">
                  <a16:creationId xmlns:a16="http://schemas.microsoft.com/office/drawing/2014/main" id="{2DED2F0E-B287-4954-8279-F9B3BB4849AD}"/>
                </a:ext>
              </a:extLst>
            </p:cNvPr>
            <p:cNvSpPr txBox="1">
              <a:spLocks/>
            </p:cNvSpPr>
            <p:nvPr/>
          </p:nvSpPr>
          <p:spPr>
            <a:xfrm>
              <a:off x="7273172" y="4502990"/>
              <a:ext cx="777476"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ACI Connector</a:t>
              </a:r>
            </a:p>
          </p:txBody>
        </p:sp>
        <p:grpSp>
          <p:nvGrpSpPr>
            <p:cNvPr id="137" name="Group 136">
              <a:extLst>
                <a:ext uri="{FF2B5EF4-FFF2-40B4-BE49-F238E27FC236}">
                  <a16:creationId xmlns:a16="http://schemas.microsoft.com/office/drawing/2014/main" id="{D6F77F84-A4F3-402C-9C9A-76D268CABDA0}"/>
                </a:ext>
              </a:extLst>
            </p:cNvPr>
            <p:cNvGrpSpPr/>
            <p:nvPr/>
          </p:nvGrpSpPr>
          <p:grpSpPr>
            <a:xfrm>
              <a:off x="3083295" y="3126041"/>
              <a:ext cx="811526" cy="1904743"/>
              <a:chOff x="3013714" y="2685080"/>
              <a:chExt cx="811526" cy="1904743"/>
            </a:xfrm>
          </p:grpSpPr>
          <p:grpSp>
            <p:nvGrpSpPr>
              <p:cNvPr id="132" name="Group 131">
                <a:extLst>
                  <a:ext uri="{FF2B5EF4-FFF2-40B4-BE49-F238E27FC236}">
                    <a16:creationId xmlns:a16="http://schemas.microsoft.com/office/drawing/2014/main" id="{5A5FA51A-FF7F-4C9E-93E1-0E4AB9FB7564}"/>
                  </a:ext>
                </a:extLst>
              </p:cNvPr>
              <p:cNvGrpSpPr/>
              <p:nvPr/>
            </p:nvGrpSpPr>
            <p:grpSpPr>
              <a:xfrm>
                <a:off x="3047252" y="2685080"/>
                <a:ext cx="744450" cy="757933"/>
                <a:chOff x="3238504" y="1705910"/>
                <a:chExt cx="744450" cy="757933"/>
              </a:xfrm>
            </p:grpSpPr>
            <p:sp>
              <p:nvSpPr>
                <p:cNvPr id="129" name="Rectangle: Rounded Corners 118">
                  <a:extLst>
                    <a:ext uri="{FF2B5EF4-FFF2-40B4-BE49-F238E27FC236}">
                      <a16:creationId xmlns:a16="http://schemas.microsoft.com/office/drawing/2014/main" id="{6A562596-9796-4E34-A8EC-A298270954D3}"/>
                    </a:ext>
                  </a:extLst>
                </p:cNvPr>
                <p:cNvSpPr/>
                <p:nvPr/>
              </p:nvSpPr>
              <p:spPr bwMode="auto">
                <a:xfrm>
                  <a:off x="3409561" y="2061507"/>
                  <a:ext cx="402336" cy="402336"/>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130" name="Title 1">
                  <a:extLst>
                    <a:ext uri="{FF2B5EF4-FFF2-40B4-BE49-F238E27FC236}">
                      <a16:creationId xmlns:a16="http://schemas.microsoft.com/office/drawing/2014/main" id="{11726F57-B5E0-4CC2-AA17-22BC151A6BB4}"/>
                    </a:ext>
                  </a:extLst>
                </p:cNvPr>
                <p:cNvSpPr txBox="1">
                  <a:spLocks/>
                </p:cNvSpPr>
                <p:nvPr/>
              </p:nvSpPr>
              <p:spPr>
                <a:xfrm>
                  <a:off x="3238504" y="1705910"/>
                  <a:ext cx="744450"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Application Architect</a:t>
                  </a:r>
                </a:p>
              </p:txBody>
            </p:sp>
            <p:sp>
              <p:nvSpPr>
                <p:cNvPr id="131" name="people_4" title="Icon of a person">
                  <a:extLst>
                    <a:ext uri="{FF2B5EF4-FFF2-40B4-BE49-F238E27FC236}">
                      <a16:creationId xmlns:a16="http://schemas.microsoft.com/office/drawing/2014/main" id="{76C94F39-A9BD-4E85-953B-CAF55F57CF37}"/>
                    </a:ext>
                  </a:extLst>
                </p:cNvPr>
                <p:cNvSpPr>
                  <a:spLocks noChangeAspect="1" noEditPoints="1"/>
                </p:cNvSpPr>
                <p:nvPr/>
              </p:nvSpPr>
              <p:spPr bwMode="auto">
                <a:xfrm>
                  <a:off x="3506283" y="2145906"/>
                  <a:ext cx="208893" cy="233539"/>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33" name="Group 132">
                <a:extLst>
                  <a:ext uri="{FF2B5EF4-FFF2-40B4-BE49-F238E27FC236}">
                    <a16:creationId xmlns:a16="http://schemas.microsoft.com/office/drawing/2014/main" id="{2209B6B9-9C10-4B02-9EC1-880D5CAB7E17}"/>
                  </a:ext>
                </a:extLst>
              </p:cNvPr>
              <p:cNvGrpSpPr/>
              <p:nvPr/>
            </p:nvGrpSpPr>
            <p:grpSpPr>
              <a:xfrm>
                <a:off x="3013714" y="3831890"/>
                <a:ext cx="811526" cy="757933"/>
                <a:chOff x="3238504" y="1705910"/>
                <a:chExt cx="811526" cy="757933"/>
              </a:xfrm>
            </p:grpSpPr>
            <p:sp>
              <p:nvSpPr>
                <p:cNvPr id="134" name="Rectangle: Rounded Corners 118">
                  <a:extLst>
                    <a:ext uri="{FF2B5EF4-FFF2-40B4-BE49-F238E27FC236}">
                      <a16:creationId xmlns:a16="http://schemas.microsoft.com/office/drawing/2014/main" id="{20A0406B-3CB1-4625-87A9-1130DD0A2C64}"/>
                    </a:ext>
                  </a:extLst>
                </p:cNvPr>
                <p:cNvSpPr/>
                <p:nvPr/>
              </p:nvSpPr>
              <p:spPr bwMode="auto">
                <a:xfrm>
                  <a:off x="3443099" y="2061507"/>
                  <a:ext cx="402336" cy="402336"/>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135" name="Title 1">
                  <a:extLst>
                    <a:ext uri="{FF2B5EF4-FFF2-40B4-BE49-F238E27FC236}">
                      <a16:creationId xmlns:a16="http://schemas.microsoft.com/office/drawing/2014/main" id="{9F00E267-6333-4A1B-9E28-1EDA51085D71}"/>
                    </a:ext>
                  </a:extLst>
                </p:cNvPr>
                <p:cNvSpPr txBox="1">
                  <a:spLocks/>
                </p:cNvSpPr>
                <p:nvPr/>
              </p:nvSpPr>
              <p:spPr>
                <a:xfrm>
                  <a:off x="3238504" y="1705910"/>
                  <a:ext cx="811526"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Infrastructure Architect</a:t>
                  </a:r>
                </a:p>
              </p:txBody>
            </p:sp>
            <p:sp>
              <p:nvSpPr>
                <p:cNvPr id="136" name="people_4" title="Icon of a person">
                  <a:extLst>
                    <a:ext uri="{FF2B5EF4-FFF2-40B4-BE49-F238E27FC236}">
                      <a16:creationId xmlns:a16="http://schemas.microsoft.com/office/drawing/2014/main" id="{5E510513-450B-4C3D-9F85-01253831D63D}"/>
                    </a:ext>
                  </a:extLst>
                </p:cNvPr>
                <p:cNvSpPr>
                  <a:spLocks noChangeAspect="1" noEditPoints="1"/>
                </p:cNvSpPr>
                <p:nvPr/>
              </p:nvSpPr>
              <p:spPr bwMode="auto">
                <a:xfrm>
                  <a:off x="3539821" y="2145906"/>
                  <a:ext cx="208893" cy="233539"/>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39" name="Connector: Elbow 138">
              <a:extLst>
                <a:ext uri="{FF2B5EF4-FFF2-40B4-BE49-F238E27FC236}">
                  <a16:creationId xmlns:a16="http://schemas.microsoft.com/office/drawing/2014/main" id="{500BE943-F06F-430D-BB50-A2AC7AF83E4B}"/>
                </a:ext>
              </a:extLst>
            </p:cNvPr>
            <p:cNvCxnSpPr>
              <a:stCxn id="129" idx="3"/>
              <a:endCxn id="56" idx="1"/>
            </p:cNvCxnSpPr>
            <p:nvPr/>
          </p:nvCxnSpPr>
          <p:spPr>
            <a:xfrm>
              <a:off x="3690226" y="3682806"/>
              <a:ext cx="1966719" cy="572972"/>
            </a:xfrm>
            <a:prstGeom prst="bentConnector3">
              <a:avLst>
                <a:gd name="adj1" fmla="val 2336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Connector: Elbow 143">
              <a:extLst>
                <a:ext uri="{FF2B5EF4-FFF2-40B4-BE49-F238E27FC236}">
                  <a16:creationId xmlns:a16="http://schemas.microsoft.com/office/drawing/2014/main" id="{1D7AE6A1-6A99-4280-9D97-22E058479376}"/>
                </a:ext>
              </a:extLst>
            </p:cNvPr>
            <p:cNvCxnSpPr>
              <a:cxnSpLocks/>
              <a:stCxn id="134" idx="3"/>
              <a:endCxn id="56" idx="1"/>
            </p:cNvCxnSpPr>
            <p:nvPr/>
          </p:nvCxnSpPr>
          <p:spPr>
            <a:xfrm flipV="1">
              <a:off x="3690226" y="4255778"/>
              <a:ext cx="1966719" cy="573838"/>
            </a:xfrm>
            <a:prstGeom prst="bentConnector3">
              <a:avLst>
                <a:gd name="adj1" fmla="val 2336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50" name="Group 149">
              <a:extLst>
                <a:ext uri="{FF2B5EF4-FFF2-40B4-BE49-F238E27FC236}">
                  <a16:creationId xmlns:a16="http://schemas.microsoft.com/office/drawing/2014/main" id="{D2E3A821-7FE3-40BE-8C3C-112CB88E16F9}"/>
                </a:ext>
              </a:extLst>
            </p:cNvPr>
            <p:cNvGrpSpPr/>
            <p:nvPr/>
          </p:nvGrpSpPr>
          <p:grpSpPr>
            <a:xfrm>
              <a:off x="4621530" y="4008120"/>
              <a:ext cx="521970" cy="495300"/>
              <a:chOff x="4415790" y="4556760"/>
              <a:chExt cx="521970" cy="495300"/>
            </a:xfrm>
          </p:grpSpPr>
          <p:sp>
            <p:nvSpPr>
              <p:cNvPr id="149" name="Rectangle 148">
                <a:extLst>
                  <a:ext uri="{FF2B5EF4-FFF2-40B4-BE49-F238E27FC236}">
                    <a16:creationId xmlns:a16="http://schemas.microsoft.com/office/drawing/2014/main" id="{31DC2D2D-298B-4322-A26B-B3C63435B0C9}"/>
                  </a:ext>
                </a:extLst>
              </p:cNvPr>
              <p:cNvSpPr/>
              <p:nvPr/>
            </p:nvSpPr>
            <p:spPr>
              <a:xfrm>
                <a:off x="4415790" y="4556760"/>
                <a:ext cx="521970" cy="495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Processing_E9F5" title="Icon of two interlocked gears">
                <a:extLst>
                  <a:ext uri="{FF2B5EF4-FFF2-40B4-BE49-F238E27FC236}">
                    <a16:creationId xmlns:a16="http://schemas.microsoft.com/office/drawing/2014/main" id="{53D10CC3-902E-4FC2-A97B-2C65692E3EC5}"/>
                  </a:ext>
                </a:extLst>
              </p:cNvPr>
              <p:cNvSpPr>
                <a:spLocks noChangeAspect="1" noEditPoints="1"/>
              </p:cNvSpPr>
              <p:nvPr/>
            </p:nvSpPr>
            <p:spPr bwMode="auto">
              <a:xfrm>
                <a:off x="4466794" y="4621530"/>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51" name="Title 1">
              <a:extLst>
                <a:ext uri="{FF2B5EF4-FFF2-40B4-BE49-F238E27FC236}">
                  <a16:creationId xmlns:a16="http://schemas.microsoft.com/office/drawing/2014/main" id="{54ACE9E8-BA81-4C1A-BE47-40F359170B50}"/>
                </a:ext>
              </a:extLst>
            </p:cNvPr>
            <p:cNvSpPr txBox="1">
              <a:spLocks/>
            </p:cNvSpPr>
            <p:nvPr/>
          </p:nvSpPr>
          <p:spPr>
            <a:xfrm>
              <a:off x="4491872" y="4502990"/>
              <a:ext cx="777476"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Deployment/tasks</a:t>
              </a:r>
            </a:p>
          </p:txBody>
        </p:sp>
      </p:grpSp>
      <p:sp>
        <p:nvSpPr>
          <p:cNvPr id="8" name="Title 16">
            <a:extLst>
              <a:ext uri="{FF2B5EF4-FFF2-40B4-BE49-F238E27FC236}">
                <a16:creationId xmlns:a16="http://schemas.microsoft.com/office/drawing/2014/main" id="{7A33F9DA-3EFF-41EF-B424-C1EA1A27F81C}"/>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Bursting with the ACI Connector/ Virtual </a:t>
            </a:r>
            <a:r>
              <a:rPr lang="en-US" err="1">
                <a:gradFill>
                  <a:gsLst>
                    <a:gs pos="1250">
                      <a:srgbClr val="1A1A1A"/>
                    </a:gs>
                    <a:gs pos="100000">
                      <a:srgbClr val="1A1A1A"/>
                    </a:gs>
                  </a:gsLst>
                  <a:lin ang="5400000" scaled="0"/>
                </a:gradFill>
                <a:latin typeface="Segoe UI Semibold"/>
              </a:rPr>
              <a:t>Kubelet</a:t>
            </a:r>
            <a:endParaRPr lang="en-US">
              <a:gradFill>
                <a:gsLst>
                  <a:gs pos="1250">
                    <a:srgbClr val="1A1A1A"/>
                  </a:gs>
                  <a:gs pos="100000">
                    <a:srgbClr val="1A1A1A"/>
                  </a:gs>
                </a:gsLst>
                <a:lin ang="5400000" scaled="0"/>
              </a:gradFill>
              <a:latin typeface="Segoe UI Semibold"/>
            </a:endParaRPr>
          </a:p>
        </p:txBody>
      </p:sp>
    </p:spTree>
    <p:extLst>
      <p:ext uri="{BB962C8B-B14F-4D97-AF65-F5344CB8AC3E}">
        <p14:creationId xmlns:p14="http://schemas.microsoft.com/office/powerpoint/2010/main" val="5029014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6">
            <a:extLst>
              <a:ext uri="{FF2B5EF4-FFF2-40B4-BE49-F238E27FC236}">
                <a16:creationId xmlns:a16="http://schemas.microsoft.com/office/drawing/2014/main" id="{A03DBF59-ECAD-43C9-B7E9-2B72FD05E07E}"/>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gradFill>
                  <a:gsLst>
                    <a:gs pos="1250">
                      <a:srgbClr val="1A1A1A"/>
                    </a:gs>
                    <a:gs pos="100000">
                      <a:srgbClr val="1A1A1A"/>
                    </a:gs>
                  </a:gsLst>
                  <a:lin ang="5400000" scaled="0"/>
                </a:gradFill>
                <a:latin typeface="Segoe UI Semibold"/>
              </a:rPr>
              <a:t>Multi-Region Clusters</a:t>
            </a:r>
            <a:endPar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endParaRPr>
          </a:p>
        </p:txBody>
      </p:sp>
      <p:sp>
        <p:nvSpPr>
          <p:cNvPr id="24" name="Content Placeholder 2">
            <a:extLst>
              <a:ext uri="{FF2B5EF4-FFF2-40B4-BE49-F238E27FC236}">
                <a16:creationId xmlns:a16="http://schemas.microsoft.com/office/drawing/2014/main" id="{1DCF71F8-6CA7-4FD0-86CF-5D8545DC8549}"/>
              </a:ext>
            </a:extLst>
          </p:cNvPr>
          <p:cNvSpPr txBox="1">
            <a:spLocks/>
          </p:cNvSpPr>
          <p:nvPr/>
        </p:nvSpPr>
        <p:spPr>
          <a:xfrm>
            <a:off x="588263" y="1434370"/>
            <a:ext cx="5993512" cy="2195473"/>
          </a:xfrm>
          <a:prstGeom prst="rect">
            <a:avLst/>
          </a:prstGeom>
        </p:spPr>
        <p:txBody>
          <a:bodyPr vert="horz" wrap="square" lIns="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200"/>
              </a:spcBef>
              <a:buClr>
                <a:schemeClr val="tx1"/>
              </a:buClr>
            </a:pPr>
            <a:r>
              <a:rPr lang="en-US" sz="2000">
                <a:latin typeface="Segoe UI" panose="020B0502040204020203" pitchFamily="34" charset="0"/>
                <a:cs typeface="Segoe UI" panose="020B0502040204020203" pitchFamily="34" charset="0"/>
              </a:rPr>
              <a:t>Minimize downtime risk</a:t>
            </a:r>
          </a:p>
          <a:p>
            <a:pPr>
              <a:lnSpc>
                <a:spcPct val="100000"/>
              </a:lnSpc>
              <a:spcBef>
                <a:spcPts val="1200"/>
              </a:spcBef>
              <a:buClr>
                <a:schemeClr val="tx1"/>
              </a:buClr>
            </a:pPr>
            <a:r>
              <a:rPr lang="en-US" sz="2000">
                <a:latin typeface="Segoe UI" panose="020B0502040204020203" pitchFamily="34" charset="0"/>
                <a:cs typeface="Segoe UI" panose="020B0502040204020203" pitchFamily="34" charset="0"/>
              </a:rPr>
              <a:t>One live region</a:t>
            </a:r>
          </a:p>
          <a:p>
            <a:pPr marL="548640" lvl="1" indent="-274320">
              <a:lnSpc>
                <a:spcPct val="100000"/>
              </a:lnSpc>
              <a:spcBef>
                <a:spcPts val="1000"/>
              </a:spcBef>
              <a:buClr>
                <a:schemeClr val="tx1"/>
              </a:buClr>
            </a:pPr>
            <a:r>
              <a:rPr lang="en-US" sz="2000">
                <a:latin typeface="Segoe UI" panose="020B0502040204020203" pitchFamily="34" charset="0"/>
                <a:cs typeface="Segoe UI" panose="020B0502040204020203" pitchFamily="34" charset="0"/>
              </a:rPr>
              <a:t>Another backup</a:t>
            </a:r>
          </a:p>
          <a:p>
            <a:pPr marL="548640" lvl="1" indent="-274320">
              <a:lnSpc>
                <a:spcPct val="100000"/>
              </a:lnSpc>
              <a:spcBef>
                <a:spcPts val="1000"/>
              </a:spcBef>
              <a:buClr>
                <a:schemeClr val="tx1"/>
              </a:buClr>
            </a:pPr>
            <a:r>
              <a:rPr lang="en-US" sz="2000">
                <a:latin typeface="Segoe UI" panose="020B0502040204020203" pitchFamily="34" charset="0"/>
                <a:cs typeface="Segoe UI" panose="020B0502040204020203" pitchFamily="34" charset="0"/>
              </a:rPr>
              <a:t>Or weighted traffic</a:t>
            </a:r>
          </a:p>
          <a:p>
            <a:pPr>
              <a:lnSpc>
                <a:spcPct val="100000"/>
              </a:lnSpc>
              <a:spcBef>
                <a:spcPts val="1200"/>
              </a:spcBef>
              <a:buClr>
                <a:schemeClr val="tx1"/>
              </a:buClr>
            </a:pPr>
            <a:r>
              <a:rPr lang="en-US" sz="2000">
                <a:latin typeface="Segoe UI" panose="020B0502040204020203" pitchFamily="34" charset="0"/>
                <a:cs typeface="Segoe UI" panose="020B0502040204020203" pitchFamily="34" charset="0"/>
              </a:rPr>
              <a:t>A/B testing</a:t>
            </a:r>
          </a:p>
        </p:txBody>
      </p:sp>
      <p:grpSp>
        <p:nvGrpSpPr>
          <p:cNvPr id="14" name="Group 13">
            <a:extLst>
              <a:ext uri="{FF2B5EF4-FFF2-40B4-BE49-F238E27FC236}">
                <a16:creationId xmlns:a16="http://schemas.microsoft.com/office/drawing/2014/main" id="{376B9655-C4F9-4F5F-B241-460CB4D75AF1}"/>
              </a:ext>
            </a:extLst>
          </p:cNvPr>
          <p:cNvGrpSpPr/>
          <p:nvPr/>
        </p:nvGrpSpPr>
        <p:grpSpPr>
          <a:xfrm>
            <a:off x="5871597" y="1639413"/>
            <a:ext cx="5431155" cy="4048955"/>
            <a:chOff x="5871597" y="1577267"/>
            <a:chExt cx="5431155" cy="4048955"/>
          </a:xfrm>
        </p:grpSpPr>
        <p:grpSp>
          <p:nvGrpSpPr>
            <p:cNvPr id="4" name="Group 3">
              <a:extLst>
                <a:ext uri="{FF2B5EF4-FFF2-40B4-BE49-F238E27FC236}">
                  <a16:creationId xmlns:a16="http://schemas.microsoft.com/office/drawing/2014/main" id="{C124A857-16FC-40BB-B226-6E6A2F2E10EC}"/>
                </a:ext>
              </a:extLst>
            </p:cNvPr>
            <p:cNvGrpSpPr/>
            <p:nvPr/>
          </p:nvGrpSpPr>
          <p:grpSpPr>
            <a:xfrm>
              <a:off x="8148120" y="1577267"/>
              <a:ext cx="878110" cy="1291741"/>
              <a:chOff x="8062902" y="1577267"/>
              <a:chExt cx="878110" cy="1291741"/>
            </a:xfrm>
          </p:grpSpPr>
          <p:sp>
            <p:nvSpPr>
              <p:cNvPr id="26" name="Rectangle: Rounded Corners 118">
                <a:extLst>
                  <a:ext uri="{FF2B5EF4-FFF2-40B4-BE49-F238E27FC236}">
                    <a16:creationId xmlns:a16="http://schemas.microsoft.com/office/drawing/2014/main" id="{1BC24C91-52EE-4793-84B2-CF01FDCBA2B9}"/>
                  </a:ext>
                </a:extLst>
              </p:cNvPr>
              <p:cNvSpPr/>
              <p:nvPr/>
            </p:nvSpPr>
            <p:spPr bwMode="auto">
              <a:xfrm>
                <a:off x="8062902" y="1931674"/>
                <a:ext cx="878110" cy="937334"/>
              </a:xfrm>
              <a:prstGeom prst="roundRect">
                <a:avLst>
                  <a:gd name="adj" fmla="val 3125"/>
                </a:avLst>
              </a:prstGeom>
              <a:solidFill>
                <a:srgbClr val="FCFDFE"/>
              </a:solidFill>
              <a:ln w="1270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pic>
            <p:nvPicPr>
              <p:cNvPr id="3" name="Picture 2" descr="A close up of a sign&#10;&#10;Description generated with very high confidence">
                <a:extLst>
                  <a:ext uri="{FF2B5EF4-FFF2-40B4-BE49-F238E27FC236}">
                    <a16:creationId xmlns:a16="http://schemas.microsoft.com/office/drawing/2014/main" id="{558B2223-D88C-4BDE-AF42-C1E1B40D9EB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220882" y="2119266"/>
                <a:ext cx="562150" cy="562150"/>
              </a:xfrm>
              <a:prstGeom prst="rect">
                <a:avLst/>
              </a:prstGeom>
            </p:spPr>
          </p:pic>
          <p:sp>
            <p:nvSpPr>
              <p:cNvPr id="25" name="Title 1">
                <a:extLst>
                  <a:ext uri="{FF2B5EF4-FFF2-40B4-BE49-F238E27FC236}">
                    <a16:creationId xmlns:a16="http://schemas.microsoft.com/office/drawing/2014/main" id="{8EAFEAD1-FF63-4E7B-A15F-4625AFEC24AA}"/>
                  </a:ext>
                </a:extLst>
              </p:cNvPr>
              <p:cNvSpPr txBox="1">
                <a:spLocks/>
              </p:cNvSpPr>
              <p:nvPr/>
            </p:nvSpPr>
            <p:spPr>
              <a:xfrm>
                <a:off x="8110231" y="1577267"/>
                <a:ext cx="783453"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Azure Traffic Manager</a:t>
                </a:r>
              </a:p>
            </p:txBody>
          </p:sp>
        </p:grpSp>
        <p:sp>
          <p:nvSpPr>
            <p:cNvPr id="27" name="Rectangle: Rounded Corners 118">
              <a:extLst>
                <a:ext uri="{FF2B5EF4-FFF2-40B4-BE49-F238E27FC236}">
                  <a16:creationId xmlns:a16="http://schemas.microsoft.com/office/drawing/2014/main" id="{2C158BE7-A504-49AB-B6CD-8E151A5D82F7}"/>
                </a:ext>
              </a:extLst>
            </p:cNvPr>
            <p:cNvSpPr/>
            <p:nvPr/>
          </p:nvSpPr>
          <p:spPr bwMode="auto">
            <a:xfrm>
              <a:off x="5871597" y="3548888"/>
              <a:ext cx="1585645" cy="1555771"/>
            </a:xfrm>
            <a:prstGeom prst="roundRect">
              <a:avLst>
                <a:gd name="adj" fmla="val 3125"/>
              </a:avLst>
            </a:prstGeom>
            <a:solidFill>
              <a:srgbClr val="FCFDFE"/>
            </a:solidFill>
            <a:ln w="1270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sp>
          <p:nvSpPr>
            <p:cNvPr id="53" name="Rectangle: Rounded Corners 118">
              <a:extLst>
                <a:ext uri="{FF2B5EF4-FFF2-40B4-BE49-F238E27FC236}">
                  <a16:creationId xmlns:a16="http://schemas.microsoft.com/office/drawing/2014/main" id="{AA5F28E0-D933-4132-A754-F0220F634F8B}"/>
                </a:ext>
              </a:extLst>
            </p:cNvPr>
            <p:cNvSpPr/>
            <p:nvPr/>
          </p:nvSpPr>
          <p:spPr bwMode="auto">
            <a:xfrm>
              <a:off x="9717107" y="3548888"/>
              <a:ext cx="1585645" cy="1555771"/>
            </a:xfrm>
            <a:prstGeom prst="roundRect">
              <a:avLst>
                <a:gd name="adj" fmla="val 3125"/>
              </a:avLst>
            </a:prstGeom>
            <a:solidFill>
              <a:srgbClr val="FCFDFE"/>
            </a:solidFill>
            <a:ln w="1270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a:solidFill>
                  <a:schemeClr val="tx1"/>
                </a:solidFill>
                <a:cs typeface="Segoe UI" pitchFamily="34" charset="0"/>
              </a:endParaRPr>
            </a:p>
          </p:txBody>
        </p:sp>
        <p:cxnSp>
          <p:nvCxnSpPr>
            <p:cNvPr id="10" name="Connector: Elbow 9">
              <a:extLst>
                <a:ext uri="{FF2B5EF4-FFF2-40B4-BE49-F238E27FC236}">
                  <a16:creationId xmlns:a16="http://schemas.microsoft.com/office/drawing/2014/main" id="{67B28682-E78D-4A64-BB30-DAC7F3B18779}"/>
                </a:ext>
              </a:extLst>
            </p:cNvPr>
            <p:cNvCxnSpPr>
              <a:stCxn id="26" idx="2"/>
              <a:endCxn id="27" idx="3"/>
            </p:cNvCxnSpPr>
            <p:nvPr/>
          </p:nvCxnSpPr>
          <p:spPr>
            <a:xfrm rot="5400000">
              <a:off x="7293326" y="3032925"/>
              <a:ext cx="1457766" cy="1129933"/>
            </a:xfrm>
            <a:prstGeom prst="bentConnector2">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4" name="Connector: Elbow 63">
              <a:extLst>
                <a:ext uri="{FF2B5EF4-FFF2-40B4-BE49-F238E27FC236}">
                  <a16:creationId xmlns:a16="http://schemas.microsoft.com/office/drawing/2014/main" id="{E3383313-9C38-4AB6-9B76-9FD0F2D05F74}"/>
                </a:ext>
              </a:extLst>
            </p:cNvPr>
            <p:cNvCxnSpPr>
              <a:cxnSpLocks/>
              <a:stCxn id="26" idx="2"/>
              <a:endCxn id="53" idx="1"/>
            </p:cNvCxnSpPr>
            <p:nvPr/>
          </p:nvCxnSpPr>
          <p:spPr>
            <a:xfrm rot="16200000" flipH="1">
              <a:off x="8423258" y="3032925"/>
              <a:ext cx="1457766" cy="1129932"/>
            </a:xfrm>
            <a:prstGeom prst="bentConnector2">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5" name="Title 1">
              <a:extLst>
                <a:ext uri="{FF2B5EF4-FFF2-40B4-BE49-F238E27FC236}">
                  <a16:creationId xmlns:a16="http://schemas.microsoft.com/office/drawing/2014/main" id="{82817ABC-521E-408D-9968-C21A76265B0C}"/>
                </a:ext>
              </a:extLst>
            </p:cNvPr>
            <p:cNvSpPr txBox="1">
              <a:spLocks/>
            </p:cNvSpPr>
            <p:nvPr/>
          </p:nvSpPr>
          <p:spPr>
            <a:xfrm>
              <a:off x="5871597" y="3195204"/>
              <a:ext cx="1115748"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nSpc>
                  <a:spcPct val="100000"/>
                </a:lnSpc>
              </a:pPr>
              <a:r>
                <a:rPr lang="en-US" sz="1000" spc="0">
                  <a:solidFill>
                    <a:srgbClr val="000000"/>
                  </a:solidFill>
                  <a:latin typeface="Segoe UI Semibold" panose="020B0702040204020203" pitchFamily="34" charset="0"/>
                  <a:cs typeface="Segoe UI Semibold" panose="020B0702040204020203" pitchFamily="34" charset="0"/>
                </a:rPr>
                <a:t>AKS Cluster 1</a:t>
              </a:r>
              <a:br>
                <a:rPr lang="en-US" sz="1000" spc="0">
                  <a:solidFill>
                    <a:srgbClr val="000000"/>
                  </a:solidFill>
                  <a:latin typeface="Segoe UI Semibold" panose="020B0702040204020203" pitchFamily="34" charset="0"/>
                  <a:cs typeface="Segoe UI Semibold" panose="020B0702040204020203" pitchFamily="34" charset="0"/>
                </a:rPr>
              </a:br>
              <a:r>
                <a:rPr lang="en-US" sz="1000" spc="0">
                  <a:solidFill>
                    <a:srgbClr val="000000"/>
                  </a:solidFill>
                  <a:latin typeface="Segoe UI Semibold" panose="020B0702040204020203" pitchFamily="34" charset="0"/>
                  <a:cs typeface="Segoe UI Semibold" panose="020B0702040204020203" pitchFamily="34" charset="0"/>
                </a:rPr>
                <a:t>Region 1</a:t>
              </a:r>
            </a:p>
          </p:txBody>
        </p:sp>
        <p:sp>
          <p:nvSpPr>
            <p:cNvPr id="66" name="Title 1">
              <a:extLst>
                <a:ext uri="{FF2B5EF4-FFF2-40B4-BE49-F238E27FC236}">
                  <a16:creationId xmlns:a16="http://schemas.microsoft.com/office/drawing/2014/main" id="{21951AF0-87B8-4F71-8889-D9133B3A0522}"/>
                </a:ext>
              </a:extLst>
            </p:cNvPr>
            <p:cNvSpPr txBox="1">
              <a:spLocks/>
            </p:cNvSpPr>
            <p:nvPr/>
          </p:nvSpPr>
          <p:spPr>
            <a:xfrm>
              <a:off x="9717107" y="3195204"/>
              <a:ext cx="1115748"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nSpc>
                  <a:spcPct val="100000"/>
                </a:lnSpc>
              </a:pPr>
              <a:r>
                <a:rPr lang="en-US" sz="1000" spc="0">
                  <a:solidFill>
                    <a:srgbClr val="000000"/>
                  </a:solidFill>
                  <a:latin typeface="Segoe UI Semibold" panose="020B0702040204020203" pitchFamily="34" charset="0"/>
                  <a:cs typeface="Segoe UI Semibold" panose="020B0702040204020203" pitchFamily="34" charset="0"/>
                </a:rPr>
                <a:t>AKS Cluster 2</a:t>
              </a:r>
              <a:br>
                <a:rPr lang="en-US" sz="1000" spc="0">
                  <a:solidFill>
                    <a:srgbClr val="000000"/>
                  </a:solidFill>
                  <a:latin typeface="Segoe UI Semibold" panose="020B0702040204020203" pitchFamily="34" charset="0"/>
                  <a:cs typeface="Segoe UI Semibold" panose="020B0702040204020203" pitchFamily="34" charset="0"/>
                </a:rPr>
              </a:br>
              <a:r>
                <a:rPr lang="en-US" sz="1000" spc="0">
                  <a:solidFill>
                    <a:srgbClr val="000000"/>
                  </a:solidFill>
                  <a:latin typeface="Segoe UI Semibold" panose="020B0702040204020203" pitchFamily="34" charset="0"/>
                  <a:cs typeface="Segoe UI Semibold" panose="020B0702040204020203" pitchFamily="34" charset="0"/>
                </a:rPr>
                <a:t>Region 2</a:t>
              </a:r>
            </a:p>
          </p:txBody>
        </p:sp>
        <p:sp>
          <p:nvSpPr>
            <p:cNvPr id="13" name="Left Brace 12">
              <a:extLst>
                <a:ext uri="{FF2B5EF4-FFF2-40B4-BE49-F238E27FC236}">
                  <a16:creationId xmlns:a16="http://schemas.microsoft.com/office/drawing/2014/main" id="{BEAD6686-7285-49B0-AEA5-05620D3D7864}"/>
                </a:ext>
              </a:extLst>
            </p:cNvPr>
            <p:cNvSpPr/>
            <p:nvPr/>
          </p:nvSpPr>
          <p:spPr>
            <a:xfrm rot="16200000">
              <a:off x="8489519" y="3357531"/>
              <a:ext cx="195309" cy="3840480"/>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Title 1">
              <a:extLst>
                <a:ext uri="{FF2B5EF4-FFF2-40B4-BE49-F238E27FC236}">
                  <a16:creationId xmlns:a16="http://schemas.microsoft.com/office/drawing/2014/main" id="{E1B07A11-71CC-4733-A573-8C4F770755C5}"/>
                </a:ext>
              </a:extLst>
            </p:cNvPr>
            <p:cNvSpPr txBox="1">
              <a:spLocks/>
            </p:cNvSpPr>
            <p:nvPr/>
          </p:nvSpPr>
          <p:spPr>
            <a:xfrm>
              <a:off x="7879428" y="5472334"/>
              <a:ext cx="141549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a:lnSpc>
                  <a:spcPct val="100000"/>
                </a:lnSpc>
              </a:pPr>
              <a:r>
                <a:rPr lang="en-US" sz="1000" spc="0">
                  <a:solidFill>
                    <a:srgbClr val="000000"/>
                  </a:solidFill>
                  <a:latin typeface="Segoe UI Semibold" panose="020B0702040204020203" pitchFamily="34" charset="0"/>
                  <a:cs typeface="Segoe UI Semibold" panose="020B0702040204020203" pitchFamily="34" charset="0"/>
                </a:rPr>
                <a:t>Azure paired regions</a:t>
              </a:r>
            </a:p>
          </p:txBody>
        </p:sp>
      </p:grpSp>
      <p:grpSp>
        <p:nvGrpSpPr>
          <p:cNvPr id="2" name="Group 1">
            <a:extLst>
              <a:ext uri="{FF2B5EF4-FFF2-40B4-BE49-F238E27FC236}">
                <a16:creationId xmlns:a16="http://schemas.microsoft.com/office/drawing/2014/main" id="{33802287-BEF9-4C33-AC90-6AA9D3F47190}"/>
              </a:ext>
            </a:extLst>
          </p:cNvPr>
          <p:cNvGrpSpPr/>
          <p:nvPr/>
        </p:nvGrpSpPr>
        <p:grpSpPr>
          <a:xfrm>
            <a:off x="10037340" y="3893760"/>
            <a:ext cx="940163" cy="931731"/>
            <a:chOff x="4721900" y="3734603"/>
            <a:chExt cx="671043" cy="633969"/>
          </a:xfrm>
        </p:grpSpPr>
        <p:sp>
          <p:nvSpPr>
            <p:cNvPr id="74" name="Freeform: Shape 73">
              <a:extLst>
                <a:ext uri="{FF2B5EF4-FFF2-40B4-BE49-F238E27FC236}">
                  <a16:creationId xmlns:a16="http://schemas.microsoft.com/office/drawing/2014/main" id="{7D9D5F3C-E5C7-47EF-94D0-D927C9685567}"/>
                </a:ext>
              </a:extLst>
            </p:cNvPr>
            <p:cNvSpPr/>
            <p:nvPr/>
          </p:nvSpPr>
          <p:spPr>
            <a:xfrm>
              <a:off x="4837312" y="3734603"/>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75" name="Freeform: Shape 74">
              <a:extLst>
                <a:ext uri="{FF2B5EF4-FFF2-40B4-BE49-F238E27FC236}">
                  <a16:creationId xmlns:a16="http://schemas.microsoft.com/office/drawing/2014/main" id="{C7968B11-1231-453C-A1ED-4270FBDA1C63}"/>
                </a:ext>
              </a:extLst>
            </p:cNvPr>
            <p:cNvSpPr/>
            <p:nvPr/>
          </p:nvSpPr>
          <p:spPr>
            <a:xfrm>
              <a:off x="5087106" y="3734603"/>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76" name="Freeform: Shape 75">
              <a:extLst>
                <a:ext uri="{FF2B5EF4-FFF2-40B4-BE49-F238E27FC236}">
                  <a16:creationId xmlns:a16="http://schemas.microsoft.com/office/drawing/2014/main" id="{91B9986C-4160-433E-B9CC-45DB0F9D82D3}"/>
                </a:ext>
              </a:extLst>
            </p:cNvPr>
            <p:cNvSpPr/>
            <p:nvPr/>
          </p:nvSpPr>
          <p:spPr>
            <a:xfrm>
              <a:off x="4721900" y="3947244"/>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77" name="Freeform: Shape 76">
              <a:extLst>
                <a:ext uri="{FF2B5EF4-FFF2-40B4-BE49-F238E27FC236}">
                  <a16:creationId xmlns:a16="http://schemas.microsoft.com/office/drawing/2014/main" id="{1294A8CA-A107-4941-8D75-9D849BA8335F}"/>
                </a:ext>
              </a:extLst>
            </p:cNvPr>
            <p:cNvSpPr/>
            <p:nvPr/>
          </p:nvSpPr>
          <p:spPr>
            <a:xfrm>
              <a:off x="4962210" y="3947244"/>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78" name="Freeform: Shape 77">
              <a:extLst>
                <a:ext uri="{FF2B5EF4-FFF2-40B4-BE49-F238E27FC236}">
                  <a16:creationId xmlns:a16="http://schemas.microsoft.com/office/drawing/2014/main" id="{0A6180AB-03FC-4BEA-AAAC-4C3B3BABA4D6}"/>
                </a:ext>
              </a:extLst>
            </p:cNvPr>
            <p:cNvSpPr/>
            <p:nvPr/>
          </p:nvSpPr>
          <p:spPr>
            <a:xfrm>
              <a:off x="5202521" y="3947244"/>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79" name="Freeform: Shape 78">
              <a:extLst>
                <a:ext uri="{FF2B5EF4-FFF2-40B4-BE49-F238E27FC236}">
                  <a16:creationId xmlns:a16="http://schemas.microsoft.com/office/drawing/2014/main" id="{AD025A5B-6502-409B-84B0-95C11CC8E64C}"/>
                </a:ext>
              </a:extLst>
            </p:cNvPr>
            <p:cNvSpPr/>
            <p:nvPr/>
          </p:nvSpPr>
          <p:spPr>
            <a:xfrm>
              <a:off x="4837312" y="4159885"/>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80" name="Freeform: Shape 79">
              <a:extLst>
                <a:ext uri="{FF2B5EF4-FFF2-40B4-BE49-F238E27FC236}">
                  <a16:creationId xmlns:a16="http://schemas.microsoft.com/office/drawing/2014/main" id="{5C49900E-0014-413E-8D06-8CE2535653A3}"/>
                </a:ext>
              </a:extLst>
            </p:cNvPr>
            <p:cNvSpPr/>
            <p:nvPr/>
          </p:nvSpPr>
          <p:spPr>
            <a:xfrm>
              <a:off x="5087106" y="4159885"/>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grpSp>
      <p:grpSp>
        <p:nvGrpSpPr>
          <p:cNvPr id="81" name="Group 80">
            <a:extLst>
              <a:ext uri="{FF2B5EF4-FFF2-40B4-BE49-F238E27FC236}">
                <a16:creationId xmlns:a16="http://schemas.microsoft.com/office/drawing/2014/main" id="{90D4E0C3-F6D6-4285-BCF8-AA699CDA009D}"/>
              </a:ext>
            </a:extLst>
          </p:cNvPr>
          <p:cNvGrpSpPr/>
          <p:nvPr/>
        </p:nvGrpSpPr>
        <p:grpSpPr>
          <a:xfrm>
            <a:off x="6155272" y="3893760"/>
            <a:ext cx="940163" cy="931731"/>
            <a:chOff x="4721900" y="3734603"/>
            <a:chExt cx="671043" cy="633969"/>
          </a:xfrm>
        </p:grpSpPr>
        <p:sp>
          <p:nvSpPr>
            <p:cNvPr id="82" name="Freeform: Shape 81">
              <a:extLst>
                <a:ext uri="{FF2B5EF4-FFF2-40B4-BE49-F238E27FC236}">
                  <a16:creationId xmlns:a16="http://schemas.microsoft.com/office/drawing/2014/main" id="{5668E545-8F8C-4C05-9820-509C75230BD4}"/>
                </a:ext>
              </a:extLst>
            </p:cNvPr>
            <p:cNvSpPr/>
            <p:nvPr/>
          </p:nvSpPr>
          <p:spPr>
            <a:xfrm>
              <a:off x="4837312" y="3734603"/>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83" name="Freeform: Shape 82">
              <a:extLst>
                <a:ext uri="{FF2B5EF4-FFF2-40B4-BE49-F238E27FC236}">
                  <a16:creationId xmlns:a16="http://schemas.microsoft.com/office/drawing/2014/main" id="{FE722FFD-067B-499A-B90F-0DC81EDE5E98}"/>
                </a:ext>
              </a:extLst>
            </p:cNvPr>
            <p:cNvSpPr/>
            <p:nvPr/>
          </p:nvSpPr>
          <p:spPr>
            <a:xfrm>
              <a:off x="5087106" y="3734603"/>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84" name="Freeform: Shape 83">
              <a:extLst>
                <a:ext uri="{FF2B5EF4-FFF2-40B4-BE49-F238E27FC236}">
                  <a16:creationId xmlns:a16="http://schemas.microsoft.com/office/drawing/2014/main" id="{ED21884C-BC6A-46E1-AE9A-D517ABC10DA8}"/>
                </a:ext>
              </a:extLst>
            </p:cNvPr>
            <p:cNvSpPr/>
            <p:nvPr/>
          </p:nvSpPr>
          <p:spPr>
            <a:xfrm>
              <a:off x="4721900" y="3947244"/>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85" name="Freeform: Shape 84">
              <a:extLst>
                <a:ext uri="{FF2B5EF4-FFF2-40B4-BE49-F238E27FC236}">
                  <a16:creationId xmlns:a16="http://schemas.microsoft.com/office/drawing/2014/main" id="{A0E6702C-D16C-4089-8394-DDB40D70971E}"/>
                </a:ext>
              </a:extLst>
            </p:cNvPr>
            <p:cNvSpPr/>
            <p:nvPr/>
          </p:nvSpPr>
          <p:spPr>
            <a:xfrm>
              <a:off x="4962210" y="3947244"/>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86" name="Freeform: Shape 85">
              <a:extLst>
                <a:ext uri="{FF2B5EF4-FFF2-40B4-BE49-F238E27FC236}">
                  <a16:creationId xmlns:a16="http://schemas.microsoft.com/office/drawing/2014/main" id="{2B1412CC-374C-4566-B171-8FA152F8EAC6}"/>
                </a:ext>
              </a:extLst>
            </p:cNvPr>
            <p:cNvSpPr/>
            <p:nvPr/>
          </p:nvSpPr>
          <p:spPr>
            <a:xfrm>
              <a:off x="5202521" y="3947244"/>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87" name="Freeform: Shape 86">
              <a:extLst>
                <a:ext uri="{FF2B5EF4-FFF2-40B4-BE49-F238E27FC236}">
                  <a16:creationId xmlns:a16="http://schemas.microsoft.com/office/drawing/2014/main" id="{B932E607-92AD-49F3-AA24-23BB01EB77EB}"/>
                </a:ext>
              </a:extLst>
            </p:cNvPr>
            <p:cNvSpPr/>
            <p:nvPr/>
          </p:nvSpPr>
          <p:spPr>
            <a:xfrm>
              <a:off x="4837312" y="4159885"/>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sp>
          <p:nvSpPr>
            <p:cNvPr id="88" name="Freeform: Shape 87">
              <a:extLst>
                <a:ext uri="{FF2B5EF4-FFF2-40B4-BE49-F238E27FC236}">
                  <a16:creationId xmlns:a16="http://schemas.microsoft.com/office/drawing/2014/main" id="{70C3A288-CAA8-4253-9A22-367CC12782F9}"/>
                </a:ext>
              </a:extLst>
            </p:cNvPr>
            <p:cNvSpPr/>
            <p:nvPr/>
          </p:nvSpPr>
          <p:spPr>
            <a:xfrm>
              <a:off x="5087106" y="4159885"/>
              <a:ext cx="190422" cy="208687"/>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6350" cap="rnd">
              <a:solidFill>
                <a:srgbClr val="0078D4"/>
              </a:solidFill>
              <a:prstDash val="solid"/>
              <a:round/>
            </a:ln>
          </p:spPr>
          <p:txBody>
            <a:bodyPr wrap="square">
              <a:noAutofit/>
            </a:bodyPr>
            <a:lstStyle/>
            <a:p>
              <a:pPr defTabSz="914367"/>
              <a:endParaRPr lang="en-US" sz="1765">
                <a:solidFill>
                  <a:srgbClr val="FFFFFF"/>
                </a:solidFill>
                <a:latin typeface="Segoe UI"/>
              </a:endParaRPr>
            </a:p>
          </p:txBody>
        </p:sp>
      </p:grpSp>
    </p:spTree>
    <p:extLst>
      <p:ext uri="{BB962C8B-B14F-4D97-AF65-F5344CB8AC3E}">
        <p14:creationId xmlns:p14="http://schemas.microsoft.com/office/powerpoint/2010/main" val="21643070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268A5-36B2-4912-9FEA-AA53C28FC756}"/>
              </a:ext>
            </a:extLst>
          </p:cNvPr>
          <p:cNvSpPr>
            <a:spLocks noGrp="1"/>
          </p:cNvSpPr>
          <p:nvPr>
            <p:ph type="title"/>
          </p:nvPr>
        </p:nvSpPr>
        <p:spPr>
          <a:xfrm>
            <a:off x="314317" y="815497"/>
            <a:ext cx="4795873" cy="3179075"/>
          </a:xfrm>
        </p:spPr>
        <p:txBody>
          <a:bodyPr/>
          <a:lstStyle/>
          <a:p>
            <a:r>
              <a:rPr lang="de-DE"/>
              <a:t>Feedback </a:t>
            </a:r>
            <a:r>
              <a:rPr lang="de-DE" err="1"/>
              <a:t>is</a:t>
            </a:r>
            <a:r>
              <a:rPr lang="de-DE"/>
              <a:t> </a:t>
            </a:r>
            <a:r>
              <a:rPr lang="de-DE" err="1"/>
              <a:t>welcome</a:t>
            </a:r>
            <a:r>
              <a:rPr lang="de-DE"/>
              <a:t>...</a:t>
            </a:r>
            <a:br>
              <a:rPr lang="de-DE"/>
            </a:br>
            <a:br>
              <a:rPr lang="de-DE"/>
            </a:br>
            <a:r>
              <a:rPr lang="de-DE" sz="2800">
                <a:hlinkClick r:id="rId2"/>
              </a:rPr>
              <a:t>https://aka.ms/aks-oct18hh-fb</a:t>
            </a:r>
            <a:br>
              <a:rPr lang="de-DE" sz="2800"/>
            </a:br>
            <a:endParaRPr lang="de-DE"/>
          </a:p>
        </p:txBody>
      </p:sp>
      <p:pic>
        <p:nvPicPr>
          <p:cNvPr id="10" name="Picture Placeholder 9">
            <a:extLst>
              <a:ext uri="{FF2B5EF4-FFF2-40B4-BE49-F238E27FC236}">
                <a16:creationId xmlns:a16="http://schemas.microsoft.com/office/drawing/2014/main" id="{37CEE884-33AC-466E-B838-CC13A55017F6}"/>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a:stretch>
            <a:fillRect/>
          </a:stretch>
        </p:blipFill>
        <p:spPr/>
      </p:pic>
      <p:pic>
        <p:nvPicPr>
          <p:cNvPr id="8" name="Shape 70">
            <a:extLst>
              <a:ext uri="{FF2B5EF4-FFF2-40B4-BE49-F238E27FC236}">
                <a16:creationId xmlns:a16="http://schemas.microsoft.com/office/drawing/2014/main" id="{CF1F843A-6ADE-4891-91C3-6395E769DAAA}"/>
              </a:ext>
            </a:extLst>
          </p:cNvPr>
          <p:cNvPicPr preferRelativeResize="0"/>
          <p:nvPr/>
        </p:nvPicPr>
        <p:blipFill>
          <a:blip r:embed="rId4" cstate="print">
            <a:extLst>
              <a:ext uri="{28A0092B-C50C-407E-A947-70E740481C1C}">
                <a14:useLocalDpi xmlns:a14="http://schemas.microsoft.com/office/drawing/2010/main"/>
              </a:ext>
            </a:extLst>
          </a:blip>
          <a:stretch>
            <a:fillRect/>
          </a:stretch>
        </p:blipFill>
        <p:spPr>
          <a:xfrm>
            <a:off x="453262" y="4636678"/>
            <a:ext cx="1739863" cy="17398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7188568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697218"/>
            <a:ext cx="5943600" cy="836319"/>
          </a:xfrm>
        </p:spPr>
        <p:txBody>
          <a:bodyPr/>
          <a:lstStyle/>
          <a:p>
            <a:r>
              <a:rPr lang="en-US" b="1"/>
              <a:t>The Challenges</a:t>
            </a:r>
            <a:endParaRPr lang="en-US"/>
          </a:p>
        </p:txBody>
      </p:sp>
      <p:sp>
        <p:nvSpPr>
          <p:cNvPr id="3" name="Textplatzhalter 2">
            <a:extLst>
              <a:ext uri="{FF2B5EF4-FFF2-40B4-BE49-F238E27FC236}">
                <a16:creationId xmlns:a16="http://schemas.microsoft.com/office/drawing/2014/main" id="{C7EB2041-992E-467F-9A02-3952C03ECE46}"/>
              </a:ext>
            </a:extLst>
          </p:cNvPr>
          <p:cNvSpPr>
            <a:spLocks noGrp="1"/>
          </p:cNvSpPr>
          <p:nvPr>
            <p:ph type="body" sz="quarter" idx="12"/>
          </p:nvPr>
        </p:nvSpPr>
        <p:spPr/>
        <p:txBody>
          <a:bodyPr/>
          <a:lstStyle/>
          <a:p>
            <a:endParaRPr lang="de-DE"/>
          </a:p>
        </p:txBody>
      </p:sp>
    </p:spTree>
    <p:extLst>
      <p:ext uri="{BB962C8B-B14F-4D97-AF65-F5344CB8AC3E}">
        <p14:creationId xmlns:p14="http://schemas.microsoft.com/office/powerpoint/2010/main" val="4437376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8262" y="2697218"/>
            <a:ext cx="5943600" cy="836319"/>
          </a:xfrm>
        </p:spPr>
        <p:txBody>
          <a:bodyPr/>
          <a:lstStyle/>
          <a:p>
            <a:r>
              <a:rPr lang="en-US" b="1"/>
              <a:t>Project Unicorn</a:t>
            </a:r>
            <a:endParaRPr lang="en-US"/>
          </a:p>
        </p:txBody>
      </p:sp>
      <p:sp>
        <p:nvSpPr>
          <p:cNvPr id="7" name="Text Placeholder 6">
            <a:extLst>
              <a:ext uri="{FF2B5EF4-FFF2-40B4-BE49-F238E27FC236}">
                <a16:creationId xmlns:a16="http://schemas.microsoft.com/office/drawing/2014/main" id="{5B233F29-D5A5-4DF5-AA87-020831D2ED66}"/>
              </a:ext>
            </a:extLst>
          </p:cNvPr>
          <p:cNvSpPr>
            <a:spLocks noGrp="1"/>
          </p:cNvSpPr>
          <p:nvPr>
            <p:ph type="body" sz="quarter" idx="12"/>
          </p:nvPr>
        </p:nvSpPr>
        <p:spPr>
          <a:xfrm>
            <a:off x="764920" y="3996266"/>
            <a:ext cx="6382285" cy="553998"/>
          </a:xfrm>
        </p:spPr>
        <p:txBody>
          <a:bodyPr vert="horz" wrap="square" lIns="0" tIns="0" rIns="0" bIns="0" rtlCol="0" anchor="t">
            <a:spAutoFit/>
          </a:bodyPr>
          <a:lstStyle/>
          <a:p>
            <a:r>
              <a:rPr lang="en-US"/>
              <a:t>Kubernetes AAD Integration / </a:t>
            </a:r>
            <a:br>
              <a:rPr lang="en-US"/>
            </a:br>
            <a:r>
              <a:rPr lang="en-US"/>
              <a:t>Resource Based Access Control</a:t>
            </a:r>
          </a:p>
        </p:txBody>
      </p:sp>
    </p:spTree>
    <p:extLst>
      <p:ext uri="{BB962C8B-B14F-4D97-AF65-F5344CB8AC3E}">
        <p14:creationId xmlns:p14="http://schemas.microsoft.com/office/powerpoint/2010/main" val="24642413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40.xml><?xml version="1.0" encoding="utf-8"?>
<p:tagLst xmlns:a="http://schemas.openxmlformats.org/drawingml/2006/main" xmlns:r="http://schemas.openxmlformats.org/officeDocument/2006/relationships" xmlns:p="http://schemas.openxmlformats.org/presentationml/2006/main">
  <p:tag name="TIMING" val="|3.2|19.9|14.1|55.1|10.5|28.3"/>
</p:tagLst>
</file>

<file path=ppt/tags/tag41.xml><?xml version="1.0" encoding="utf-8"?>
<p:tagLst xmlns:a="http://schemas.openxmlformats.org/drawingml/2006/main" xmlns:r="http://schemas.openxmlformats.org/officeDocument/2006/relationships" xmlns:p="http://schemas.openxmlformats.org/presentationml/2006/main">
  <p:tag name="TIMING" val="|3.2|19.9|14.1|55.1|10.5|28.3"/>
</p:tagLst>
</file>

<file path=ppt/tags/tag42.xml><?xml version="1.0" encoding="utf-8"?>
<p:tagLst xmlns:a="http://schemas.openxmlformats.org/drawingml/2006/main" xmlns:r="http://schemas.openxmlformats.org/officeDocument/2006/relationships" xmlns:p="http://schemas.openxmlformats.org/presentationml/2006/main">
  <p:tag name="TIMING" val="|3.2|19.9|14.1|55.1|10.5|28.3"/>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2_Connect_2016_Template_Light">
  <a:themeElements>
    <a:clrScheme name="Custom 7">
      <a:dk1>
        <a:srgbClr val="505050"/>
      </a:dk1>
      <a:lt1>
        <a:srgbClr val="FFFFFF"/>
      </a:lt1>
      <a:dk2>
        <a:srgbClr val="0078D7"/>
      </a:dk2>
      <a:lt2>
        <a:srgbClr val="FFFFFF"/>
      </a:lt2>
      <a:accent1>
        <a:srgbClr val="0078D7"/>
      </a:accent1>
      <a:accent2>
        <a:srgbClr val="5C2D91"/>
      </a:accent2>
      <a:accent3>
        <a:srgbClr val="008272"/>
      </a:accent3>
      <a:accent4>
        <a:srgbClr val="D2D2D2"/>
      </a:accent4>
      <a:accent5>
        <a:srgbClr val="737373"/>
      </a:accent5>
      <a:accent6>
        <a:srgbClr val="505050"/>
      </a:accent6>
      <a:hlink>
        <a:srgbClr val="0098FF"/>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TUDIO_SlideTemplate_101116.potx" id="{80CCC0EE-A535-46E1-81E2-2C88D26BF2D9}" vid="{2239D6D4-FF4D-4593-B7F3-45A8D905D389}"/>
    </a:ext>
  </a:extLst>
</a:theme>
</file>

<file path=ppt/theme/theme10.xml><?xml version="1.0" encoding="utf-8"?>
<a:theme xmlns:a="http://schemas.openxmlformats.org/drawingml/2006/main" name="2_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42DFBAD3-C25F-4FC8-963A-1F73730D7E5C}"/>
    </a:ext>
  </a:extLst>
</a:theme>
</file>

<file path=ppt/theme/theme11.xml><?xml version="1.0" encoding="utf-8"?>
<a:theme xmlns:a="http://schemas.openxmlformats.org/drawingml/2006/main" name="6_WHITE TEMPLATE">
  <a:themeElements>
    <a:clrScheme name="BT - Blue on white">
      <a:dk1>
        <a:srgbClr val="505050"/>
      </a:dk1>
      <a:lt1>
        <a:srgbClr val="FFFFFF"/>
      </a:lt1>
      <a:dk2>
        <a:srgbClr val="0078D7"/>
      </a:dk2>
      <a:lt2>
        <a:srgbClr val="00BCF2"/>
      </a:lt2>
      <a:accent1>
        <a:srgbClr val="0078D7"/>
      </a:accent1>
      <a:accent2>
        <a:srgbClr val="002050"/>
      </a:accent2>
      <a:accent3>
        <a:srgbClr val="D83B01"/>
      </a:accent3>
      <a:accent4>
        <a:srgbClr val="5C2D91"/>
      </a:accent4>
      <a:accent5>
        <a:srgbClr val="008272"/>
      </a:accent5>
      <a:accent6>
        <a:srgbClr val="B4009E"/>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BLUE_2015_8.potx" id="{EB8F4248-9E5E-46A9-8BA8-30209C4FFE2D}" vid="{4BD31EC0-BAC4-44E6-B493-AF7AF04A2B69}"/>
    </a:ext>
  </a:extLst>
</a:theme>
</file>

<file path=ppt/theme/theme12.xml><?xml version="1.0" encoding="utf-8"?>
<a:theme xmlns:a="http://schemas.openxmlformats.org/drawingml/2006/main" name="Jacquenett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triangl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5-50091_TR24_TR_TV_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solidFill>
            <a:schemeClr val="bg1"/>
          </a:solidFill>
          <a:headEnd type="none" w="med" len="med"/>
          <a:tailEnd type="none" w="med" len="med"/>
        </a:ln>
      </a:spPr>
      <a:bodyPr rot="0" spcFirstLastPara="0" vertOverflow="overflow" horzOverflow="overflow" vert="horz" wrap="square" lIns="0" tIns="46637" rIns="0" bIns="46637" numCol="1" spcCol="0" rtlCol="0" fromWordArt="0" anchor="t" anchorCtr="0" forceAA="0" compatLnSpc="1">
        <a:prstTxWarp prst="textNoShape">
          <a:avLst/>
        </a:prstTxWarp>
        <a:noAutofit/>
      </a:bodyPr>
      <a:lstStyle>
        <a:defPPr marL="182880" defTabSz="932472" fontAlgn="base">
          <a:spcBef>
            <a:spcPct val="0"/>
          </a:spcBef>
          <a:spcAft>
            <a:spcPct val="0"/>
          </a:spcAft>
          <a:defRPr sz="2000" dirty="0" smtClean="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TR_TV_Template.potx" id="{4ADA9E78-C4BD-42B0-94BD-EE87DFDAAC67}" vid="{5F5AA096-9A8E-4B1F-99E9-A6A39FB3D6FA}"/>
    </a:ext>
  </a:extLst>
</a:theme>
</file>

<file path=ppt/theme/theme3.xml><?xml version="1.0" encoding="utf-8"?>
<a:theme xmlns:a="http://schemas.openxmlformats.org/drawingml/2006/main" name="5-5011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Template_16x9.potx" id="{73CD10E5-6BB9-40C7-89C8-F0CB96ABC0CF}" vid="{54E896AB-26A2-40C9-9B4F-5BD4E8E2E72B}"/>
    </a:ext>
  </a:extLst>
</a:theme>
</file>

<file path=ppt/theme/theme4.xml><?xml version="1.0" encoding="utf-8"?>
<a:theme xmlns:a="http://schemas.openxmlformats.org/drawingml/2006/main" name="8_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5.xml><?xml version="1.0" encoding="utf-8"?>
<a:theme xmlns:a="http://schemas.openxmlformats.org/drawingml/2006/main" name="DARK GRAY TEMPLATE">
  <a:themeElements>
    <a:clrScheme name="BT - Blue - dark back, magenta, lime">
      <a:dk1>
        <a:srgbClr val="353535"/>
      </a:dk1>
      <a:lt1>
        <a:srgbClr val="FFFFFF"/>
      </a:lt1>
      <a:dk2>
        <a:srgbClr val="0078D7"/>
      </a:dk2>
      <a:lt2>
        <a:srgbClr val="CDF4FF"/>
      </a:lt2>
      <a:accent1>
        <a:srgbClr val="0078D7"/>
      </a:accent1>
      <a:accent2>
        <a:srgbClr val="D2D2D2"/>
      </a:accent2>
      <a:accent3>
        <a:srgbClr val="00BCF2"/>
      </a:accent3>
      <a:accent4>
        <a:srgbClr val="B4009E"/>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21.potx" id="{A6A753D9-E489-496F-AE09-A01A096BC50E}" vid="{95EFA3AF-6F90-46BD-A576-54DE496DD938}"/>
    </a:ext>
  </a:extLst>
</a:theme>
</file>

<file path=ppt/theme/theme6.xml><?xml version="1.0" encoding="utf-8"?>
<a:theme xmlns:a="http://schemas.openxmlformats.org/drawingml/2006/main" name="1_DARK GRAY TEMPLATE">
  <a:themeElements>
    <a:clrScheme name="BT - Blue - dark back, magenta, lime">
      <a:dk1>
        <a:srgbClr val="353535"/>
      </a:dk1>
      <a:lt1>
        <a:srgbClr val="FFFFFF"/>
      </a:lt1>
      <a:dk2>
        <a:srgbClr val="0078D7"/>
      </a:dk2>
      <a:lt2>
        <a:srgbClr val="CDF4FF"/>
      </a:lt2>
      <a:accent1>
        <a:srgbClr val="0078D7"/>
      </a:accent1>
      <a:accent2>
        <a:srgbClr val="D2D2D2"/>
      </a:accent2>
      <a:accent3>
        <a:srgbClr val="00BCF2"/>
      </a:accent3>
      <a:accent4>
        <a:srgbClr val="B4009E"/>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21.potx" id="{A6A753D9-E489-496F-AE09-A01A096BC50E}" vid="{95EFA3AF-6F90-46BD-A576-54DE496DD938}"/>
    </a:ext>
  </a:extLst>
</a:theme>
</file>

<file path=ppt/theme/theme7.xml><?xml version="1.0" encoding="utf-8"?>
<a:theme xmlns:a="http://schemas.openxmlformats.org/drawingml/2006/main" name="WHITE TEMPLATE">
  <a:themeElements>
    <a:clrScheme name="BT - Blue - white back, gold">
      <a:dk1>
        <a:srgbClr val="353535"/>
      </a:dk1>
      <a:lt1>
        <a:srgbClr val="FFFFFF"/>
      </a:lt1>
      <a:dk2>
        <a:srgbClr val="0078D7"/>
      </a:dk2>
      <a:lt2>
        <a:srgbClr val="EAEAEA"/>
      </a:lt2>
      <a:accent1>
        <a:srgbClr val="0078D7"/>
      </a:accent1>
      <a:accent2>
        <a:srgbClr val="002050"/>
      </a:accent2>
      <a:accent3>
        <a:srgbClr val="00BCF2"/>
      </a:accent3>
      <a:accent4>
        <a:srgbClr val="FF8C00"/>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23.potx" id="{3CE2C9E0-8BDE-4BDF-A6B5-3F883114AF53}" vid="{1D522DD5-C1DC-4C2B-B827-42953E3CF178}"/>
    </a:ext>
  </a:extLst>
</a:theme>
</file>

<file path=ppt/theme/theme8.xml><?xml version="1.0" encoding="utf-8"?>
<a:theme xmlns:a="http://schemas.openxmlformats.org/drawingml/2006/main" name="2_WHITE TEMPLATE">
  <a:themeElements>
    <a:clrScheme name="BT - Blue - white back, gold">
      <a:dk1>
        <a:srgbClr val="353535"/>
      </a:dk1>
      <a:lt1>
        <a:srgbClr val="FFFFFF"/>
      </a:lt1>
      <a:dk2>
        <a:srgbClr val="0078D7"/>
      </a:dk2>
      <a:lt2>
        <a:srgbClr val="EAEAEA"/>
      </a:lt2>
      <a:accent1>
        <a:srgbClr val="0078D7"/>
      </a:accent1>
      <a:accent2>
        <a:srgbClr val="002050"/>
      </a:accent2>
      <a:accent3>
        <a:srgbClr val="00BCF2"/>
      </a:accent3>
      <a:accent4>
        <a:srgbClr val="FF8C00"/>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23.potx" id="{3CE2C9E0-8BDE-4BDF-A6B5-3F883114AF53}" vid="{1D522DD5-C1DC-4C2B-B827-42953E3CF178}"/>
    </a:ext>
  </a:extLst>
</a:theme>
</file>

<file path=ppt/theme/theme9.xml><?xml version="1.0" encoding="utf-8"?>
<a:theme xmlns:a="http://schemas.openxmlformats.org/drawingml/2006/main" name="1_5-5011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Template_16x9 [Read-Only]" id="{D5549292-727A-4046-BF7A-F66234CD7E37}" vid="{F28478DD-8F20-489A-A117-3C1DC29D69B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521A7DB5F5E26459B7958FEB903EBE2" ma:contentTypeVersion="14" ma:contentTypeDescription="Create a new document." ma:contentTypeScope="" ma:versionID="55ef7e636bc052346acd228c25545d8b">
  <xsd:schema xmlns:xsd="http://www.w3.org/2001/XMLSchema" xmlns:xs="http://www.w3.org/2001/XMLSchema" xmlns:p="http://schemas.microsoft.com/office/2006/metadata/properties" xmlns:ns2="e98ef842-f7d1-4786-a5e9-aedb9878a086" xmlns:ns3="ee0c07ee-a339-4080-b4a6-288750fc7732" targetNamespace="http://schemas.microsoft.com/office/2006/metadata/properties" ma:root="true" ma:fieldsID="0c8fc0153ceab678294f8e1e717b44d7" ns2:_="" ns3:_="">
    <xsd:import namespace="e98ef842-f7d1-4786-a5e9-aedb9878a086"/>
    <xsd:import namespace="ee0c07ee-a339-4080-b4a6-288750fc773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2:MediaServiceLocation" minOccurs="0"/>
                <xsd:element ref="ns3:SharedWithUsers" minOccurs="0"/>
                <xsd:element ref="ns3:SharedWithDetails" minOccurs="0"/>
                <xsd:element ref="ns3:LastSharedByUser" minOccurs="0"/>
                <xsd:element ref="ns3:LastSharedByTime" minOccurs="0"/>
                <xsd:element ref="ns2:MediaServiceEventHashCode" minOccurs="0"/>
                <xsd:element ref="ns2:MediaServiceGenerationTime" minOccurs="0"/>
                <xsd:element ref="ns2:MediaServiceOCR"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98ef842-f7d1-4786-a5e9-aedb9878a086"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Location" ma:index="12" nillable="true" ma:displayName="MediaServiceLocation" ma:description="" ma:internalName="MediaServiceLocation"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fals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e0c07ee-a339-4080-b4a6-288750fc7732"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LastSharedByUser" ma:index="15" nillable="true" ma:displayName="Last Shared By User" ma:hidden="true" ma:internalName="LastSharedByUser" ma:readOnly="true">
      <xsd:simpleType>
        <xsd:restriction base="dms:Note"/>
      </xsd:simpleType>
    </xsd:element>
    <xsd:element name="LastSharedByTime" ma:index="16"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e98ef842-f7d1-4786-a5e9-aedb9878a086"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1587FD-1530-405A-9B0F-47A265FA957F}">
  <ds:schemaRefs>
    <ds:schemaRef ds:uri="e98ef842-f7d1-4786-a5e9-aedb9878a086"/>
    <ds:schemaRef ds:uri="ee0c07ee-a339-4080-b4a6-288750fc773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042A9477-6E8B-41C4-8BAA-853385D7E78D}">
  <ds:schemaRefs>
    <ds:schemaRef ds:uri="http://schemas.microsoft.com/office/2006/documentManagement/types"/>
    <ds:schemaRef ds:uri="e98ef842-f7d1-4786-a5e9-aedb9878a086"/>
    <ds:schemaRef ds:uri="http://purl.org/dc/elements/1.1/"/>
    <ds:schemaRef ds:uri="http://schemas.microsoft.com/office/infopath/2007/PartnerControls"/>
    <ds:schemaRef ds:uri="http://www.w3.org/XML/1998/namespace"/>
    <ds:schemaRef ds:uri="http://schemas.openxmlformats.org/package/2006/metadata/core-properties"/>
    <ds:schemaRef ds:uri="ee0c07ee-a339-4080-b4a6-288750fc7732"/>
    <ds:schemaRef ds:uri="http://schemas.microsoft.com/office/2006/metadata/properties"/>
    <ds:schemaRef ds:uri="http://purl.org/dc/dcmitype/"/>
    <ds:schemaRef ds:uri="http://purl.org/dc/terms/"/>
  </ds:schemaRefs>
</ds:datastoreItem>
</file>

<file path=customXml/itemProps3.xml><?xml version="1.0" encoding="utf-8"?>
<ds:datastoreItem xmlns:ds="http://schemas.openxmlformats.org/officeDocument/2006/customXml" ds:itemID="{9259C019-FD85-4801-ABE4-F0EA91809AD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4434</Words>
  <Application>Microsoft Macintosh PowerPoint</Application>
  <PresentationFormat>Widescreen</PresentationFormat>
  <Paragraphs>871</Paragraphs>
  <Slides>68</Slides>
  <Notes>51</Notes>
  <HiddenSlides>5</HiddenSlides>
  <MMClips>0</MMClips>
  <ScaleCrop>false</ScaleCrop>
  <HeadingPairs>
    <vt:vector size="6" baseType="variant">
      <vt:variant>
        <vt:lpstr>Fonts Used</vt:lpstr>
      </vt:variant>
      <vt:variant>
        <vt:i4>15</vt:i4>
      </vt:variant>
      <vt:variant>
        <vt:lpstr>Theme</vt:lpstr>
      </vt:variant>
      <vt:variant>
        <vt:i4>13</vt:i4>
      </vt:variant>
      <vt:variant>
        <vt:lpstr>Slide Titles</vt:lpstr>
      </vt:variant>
      <vt:variant>
        <vt:i4>68</vt:i4>
      </vt:variant>
    </vt:vector>
  </HeadingPairs>
  <TitlesOfParts>
    <vt:vector size="96" baseType="lpstr">
      <vt:lpstr>Arial</vt:lpstr>
      <vt:lpstr>Calibri</vt:lpstr>
      <vt:lpstr>Consolas</vt:lpstr>
      <vt:lpstr>Courier New</vt:lpstr>
      <vt:lpstr>Menlo</vt:lpstr>
      <vt:lpstr>Quattrocento Sans</vt:lpstr>
      <vt:lpstr>Segoe UI</vt:lpstr>
      <vt:lpstr>Segoe UI Black</vt:lpstr>
      <vt:lpstr>Segoe UI Light</vt:lpstr>
      <vt:lpstr>Segoe UI Semibold</vt:lpstr>
      <vt:lpstr>Segoe UI Semilight</vt:lpstr>
      <vt:lpstr>Symbol</vt:lpstr>
      <vt:lpstr>Wingdings</vt:lpstr>
      <vt:lpstr>Work Sans</vt:lpstr>
      <vt:lpstr>Work Sans Light</vt:lpstr>
      <vt:lpstr>2_Connect_2016_Template_Light</vt:lpstr>
      <vt:lpstr>1_5-50091_TR24_TR_TV_Template</vt:lpstr>
      <vt:lpstr>5-50113_Microsoft_Ready_Light_Template</vt:lpstr>
      <vt:lpstr>8_WHITE TEMPLATE</vt:lpstr>
      <vt:lpstr>DARK GRAY TEMPLATE</vt:lpstr>
      <vt:lpstr>1_DARK GRAY TEMPLATE</vt:lpstr>
      <vt:lpstr>WHITE TEMPLATE</vt:lpstr>
      <vt:lpstr>2_WHITE TEMPLATE</vt:lpstr>
      <vt:lpstr>1_5-50113_Microsoft_Ready_Light_Template</vt:lpstr>
      <vt:lpstr>2_5-50109_Microsoft_Light_Template</vt:lpstr>
      <vt:lpstr>6_WHITE TEMPLATE</vt:lpstr>
      <vt:lpstr>Jacquenetta template</vt:lpstr>
      <vt:lpstr>Server and Cloud 2013</vt:lpstr>
      <vt:lpstr>Advanced Kubernetes Bootcamp</vt:lpstr>
      <vt:lpstr>What we are going to learn...Day #1</vt:lpstr>
      <vt:lpstr>What we are going to learn...Day #2</vt:lpstr>
      <vt:lpstr>Where to find everything...?</vt:lpstr>
      <vt:lpstr>Who we are…</vt:lpstr>
      <vt:lpstr>Who are we dealing with...? </vt:lpstr>
      <vt:lpstr>Feedback is welcome...  https://aka.ms/aks-oct18hh-fb </vt:lpstr>
      <vt:lpstr>The Challenges</vt:lpstr>
      <vt:lpstr>Project Unicorn</vt:lpstr>
      <vt:lpstr>PowerPoint Presentation</vt:lpstr>
      <vt:lpstr>Cluster Level - Identity and Access Management through AAD and RBAC </vt:lpstr>
      <vt:lpstr>Azure Level - Identity and Access Management through AAD and RBAC </vt:lpstr>
      <vt:lpstr>Roles / Role-Bindings</vt:lpstr>
      <vt:lpstr>Provisioning AD-enabled AKS</vt:lpstr>
      <vt:lpstr>PowerPoint Presentation</vt:lpstr>
      <vt:lpstr>Project Unicorn</vt:lpstr>
      <vt:lpstr>PowerPoint Presentation</vt:lpstr>
      <vt:lpstr>PowerPoint Presentation</vt:lpstr>
      <vt:lpstr>PowerPoint Presentation</vt:lpstr>
      <vt:lpstr>PowerPoint Presentation</vt:lpstr>
      <vt:lpstr>PowerPoint Presentation</vt:lpstr>
      <vt:lpstr>Project Unicorn</vt:lpstr>
      <vt:lpstr>PowerPoint Presentation</vt:lpstr>
      <vt:lpstr>PowerPoint Presentation</vt:lpstr>
      <vt:lpstr>PowerPoint Presentation</vt:lpstr>
      <vt:lpstr>Kubernetes Namespaces</vt:lpstr>
      <vt:lpstr>Azure Network Policy Manager</vt:lpstr>
      <vt:lpstr>Project Calico</vt:lpstr>
      <vt:lpstr>PowerPoint Presentation</vt:lpstr>
      <vt:lpstr>Project Unicorn</vt:lpstr>
      <vt:lpstr>PowerPoint Presentation</vt:lpstr>
      <vt:lpstr>PowerPoint Presentation</vt:lpstr>
      <vt:lpstr>PowerPoint Presentation</vt:lpstr>
      <vt:lpstr>Project Unicorn</vt:lpstr>
      <vt:lpstr>Securing Kubernetes Services with WAF</vt:lpstr>
      <vt:lpstr>WAF Features</vt:lpstr>
      <vt:lpstr>PowerPoint Presentation</vt:lpstr>
      <vt:lpstr>PowerPoint Presentation</vt:lpstr>
      <vt:lpstr>PowerPoint Presentation</vt:lpstr>
      <vt:lpstr>PowerPoint Presentation</vt:lpstr>
      <vt:lpstr>PowerPoint Presentation</vt:lpstr>
      <vt:lpstr>PowerPoint Presentation</vt:lpstr>
      <vt:lpstr>Project Unicorn</vt:lpstr>
      <vt:lpstr>Azure RBAC</vt:lpstr>
      <vt:lpstr>Access Azure Resources in your workload</vt:lpstr>
      <vt:lpstr>Managed Service Identity MSI</vt:lpstr>
      <vt:lpstr>AAD Pod Identity</vt:lpstr>
      <vt:lpstr>PowerPoint Presentation</vt:lpstr>
      <vt:lpstr>Project Unicorn</vt:lpstr>
      <vt:lpstr>Sidecar Pattern</vt:lpstr>
      <vt:lpstr>PowerPoint Presentation</vt:lpstr>
      <vt:lpstr>Project Unicorn</vt:lpstr>
      <vt:lpstr>PowerPoint Presentation</vt:lpstr>
      <vt:lpstr>PowerPoint Presentation</vt:lpstr>
      <vt:lpstr>PowerPoint Presentation</vt:lpstr>
      <vt:lpstr>PowerPoint Presentation</vt:lpstr>
      <vt:lpstr>Continuous Integration / Deployment with Azure DevOps Pipelines</vt:lpstr>
      <vt:lpstr>How to organize code for micro-services?</vt:lpstr>
      <vt:lpstr>“What we wanted to add…”</vt:lpstr>
      <vt:lpstr>Kube-advisor</vt:lpstr>
      <vt:lpstr>Cluster Level Security – Nodes, Upgrade and Patches</vt:lpstr>
      <vt:lpstr>Container Level Security – Images</vt:lpstr>
      <vt:lpstr>Pod Level – Pod Security Context</vt:lpstr>
      <vt:lpstr>Pod Level – Pod Security Context</vt:lpstr>
      <vt:lpstr>Pod Level – Pod Security Policies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Kubernetes Bootcamp</dc:title>
  <dc:creator>Christian Dennig</dc:creator>
  <cp:lastModifiedBy>Christian Dennig</cp:lastModifiedBy>
  <cp:revision>1</cp:revision>
  <cp:lastPrinted>2019-04-24T08:25:41Z</cp:lastPrinted>
  <dcterms:created xsi:type="dcterms:W3CDTF">2019-04-19T09:35:39Z</dcterms:created>
  <dcterms:modified xsi:type="dcterms:W3CDTF">2019-12-18T11:16:05Z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0x010100B521A7DB5F5E26459B7958FEB903EBE2</vt:lpwstr>
  </property>
</Properties>
</file>